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notesMasterIdLst>
    <p:notesMasterId r:id="rId10"/>
  </p:notesMasterIdLst>
  <p:sldIdLst>
    <p:sldId id="256" r:id="rId2"/>
    <p:sldId id="261" r:id="rId3"/>
    <p:sldId id="262" r:id="rId4"/>
    <p:sldId id="267" r:id="rId5"/>
    <p:sldId id="265" r:id="rId6"/>
    <p:sldId id="264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46" autoAdjust="0"/>
  </p:normalViewPr>
  <p:slideViewPr>
    <p:cSldViewPr snapToGrid="0">
      <p:cViewPr varScale="1">
        <p:scale>
          <a:sx n="85" d="100"/>
          <a:sy n="85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81507-DB8E-4CE4-B676-4C4772E2FBD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075F15-B516-4D5B-9AAC-A3660D715F3A}">
      <dgm:prSet phldrT="[Text]"/>
      <dgm:spPr/>
      <dgm:t>
        <a:bodyPr/>
        <a:lstStyle/>
        <a:p>
          <a:r>
            <a:rPr lang="de-DE" dirty="0"/>
            <a:t>Traverse </a:t>
          </a:r>
          <a:r>
            <a:rPr lang="de-DE" dirty="0" err="1"/>
            <a:t>through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environment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moving</a:t>
          </a:r>
          <a:r>
            <a:rPr lang="de-DE" dirty="0"/>
            <a:t> on </a:t>
          </a:r>
          <a:r>
            <a:rPr lang="de-DE" dirty="0" err="1"/>
            <a:t>foot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via web</a:t>
          </a:r>
        </a:p>
      </dgm:t>
    </dgm:pt>
    <dgm:pt modelId="{7FFE6E24-0D7D-4955-B6C4-1D5A2A6DD677}" type="parTrans" cxnId="{FD7B5644-6C49-4957-A1D6-0007F6B81EA6}">
      <dgm:prSet/>
      <dgm:spPr/>
      <dgm:t>
        <a:bodyPr/>
        <a:lstStyle/>
        <a:p>
          <a:endParaRPr lang="de-DE"/>
        </a:p>
      </dgm:t>
    </dgm:pt>
    <dgm:pt modelId="{605C6AFD-3613-418D-A220-BD62021B3296}" type="sibTrans" cxnId="{FD7B5644-6C49-4957-A1D6-0007F6B81EA6}">
      <dgm:prSet/>
      <dgm:spPr/>
      <dgm:t>
        <a:bodyPr/>
        <a:lstStyle/>
        <a:p>
          <a:endParaRPr lang="de-DE"/>
        </a:p>
      </dgm:t>
    </dgm:pt>
    <dgm:pt modelId="{AE982A12-7169-4971-973D-60294DF4600A}">
      <dgm:prSet phldrT="[Text]"/>
      <dgm:spPr/>
      <dgm:t>
        <a:bodyPr/>
        <a:lstStyle/>
        <a:p>
          <a:r>
            <a:rPr lang="de-DE" dirty="0"/>
            <a:t>Manage </a:t>
          </a:r>
          <a:r>
            <a:rPr lang="de-DE" dirty="0" err="1"/>
            <a:t>your</a:t>
          </a:r>
          <a:r>
            <a:rPr lang="de-DE" dirty="0"/>
            <a:t> web </a:t>
          </a:r>
          <a:r>
            <a:rPr lang="de-DE" dirty="0" err="1"/>
            <a:t>resource</a:t>
          </a:r>
          <a:endParaRPr lang="de-DE" dirty="0"/>
        </a:p>
      </dgm:t>
    </dgm:pt>
    <dgm:pt modelId="{07C0872C-651C-43B1-87C0-DE5402173BD5}" type="parTrans" cxnId="{68E0674A-B92C-4FEC-8027-493EF1FAE20E}">
      <dgm:prSet/>
      <dgm:spPr/>
      <dgm:t>
        <a:bodyPr/>
        <a:lstStyle/>
        <a:p>
          <a:endParaRPr lang="de-DE"/>
        </a:p>
      </dgm:t>
    </dgm:pt>
    <dgm:pt modelId="{FFCFB443-46A8-47EC-84CB-85561A292977}" type="sibTrans" cxnId="{68E0674A-B92C-4FEC-8027-493EF1FAE20E}">
      <dgm:prSet/>
      <dgm:spPr/>
      <dgm:t>
        <a:bodyPr/>
        <a:lstStyle/>
        <a:p>
          <a:endParaRPr lang="de-DE"/>
        </a:p>
      </dgm:t>
    </dgm:pt>
    <dgm:pt modelId="{5992ED92-CC43-4A8E-8C5C-96F020810062}">
      <dgm:prSet phldrT="[Text]"/>
      <dgm:spPr/>
      <dgm:t>
        <a:bodyPr/>
        <a:lstStyle/>
        <a:p>
          <a:r>
            <a:rPr lang="de-DE" dirty="0" err="1"/>
            <a:t>Avoid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fight</a:t>
          </a:r>
          <a:r>
            <a:rPr lang="de-DE" dirty="0"/>
            <a:t> </a:t>
          </a:r>
          <a:r>
            <a:rPr lang="de-DE" dirty="0" err="1"/>
            <a:t>enemies</a:t>
          </a:r>
          <a:endParaRPr lang="de-DE" dirty="0"/>
        </a:p>
      </dgm:t>
    </dgm:pt>
    <dgm:pt modelId="{9D78B0CB-38EB-46CA-82C8-CF92F0E5F039}" type="parTrans" cxnId="{F892904D-AFAB-466F-814A-19D85EB36AD9}">
      <dgm:prSet/>
      <dgm:spPr/>
      <dgm:t>
        <a:bodyPr/>
        <a:lstStyle/>
        <a:p>
          <a:endParaRPr lang="de-DE"/>
        </a:p>
      </dgm:t>
    </dgm:pt>
    <dgm:pt modelId="{F99B9A24-9B71-43AA-969B-86CBA0B51FCE}" type="sibTrans" cxnId="{F892904D-AFAB-466F-814A-19D85EB36AD9}">
      <dgm:prSet/>
      <dgm:spPr/>
      <dgm:t>
        <a:bodyPr/>
        <a:lstStyle/>
        <a:p>
          <a:endParaRPr lang="de-DE"/>
        </a:p>
      </dgm:t>
    </dgm:pt>
    <dgm:pt modelId="{339FA336-27FF-450E-964E-AC0F3F161352}">
      <dgm:prSet phldrT="[Text]"/>
      <dgm:spPr/>
      <dgm:t>
        <a:bodyPr/>
        <a:lstStyle/>
        <a:p>
          <a:r>
            <a:rPr lang="de-DE" dirty="0" err="1"/>
            <a:t>Avoid</a:t>
          </a:r>
          <a:r>
            <a:rPr lang="de-DE" dirty="0"/>
            <a:t> traps</a:t>
          </a:r>
        </a:p>
      </dgm:t>
    </dgm:pt>
    <dgm:pt modelId="{EA5B5D68-A647-4C4F-BF33-E642F26CF861}" type="parTrans" cxnId="{1EE861C9-F774-4FA5-BFD4-8C79008AA86C}">
      <dgm:prSet/>
      <dgm:spPr/>
      <dgm:t>
        <a:bodyPr/>
        <a:lstStyle/>
        <a:p>
          <a:endParaRPr lang="de-DE"/>
        </a:p>
      </dgm:t>
    </dgm:pt>
    <dgm:pt modelId="{FAB87902-A30F-4863-9D68-0F4C8DF6E0FE}" type="sibTrans" cxnId="{1EE861C9-F774-4FA5-BFD4-8C79008AA86C}">
      <dgm:prSet/>
      <dgm:spPr/>
      <dgm:t>
        <a:bodyPr/>
        <a:lstStyle/>
        <a:p>
          <a:endParaRPr lang="de-DE"/>
        </a:p>
      </dgm:t>
    </dgm:pt>
    <dgm:pt modelId="{3F2B08FA-AC2D-47DA-B7E2-90304271A4B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levels</a:t>
          </a:r>
          <a:endParaRPr lang="de-DE" dirty="0"/>
        </a:p>
      </dgm:t>
    </dgm:pt>
    <dgm:pt modelId="{FA202372-D6F9-4337-8673-71C0974B04A3}" type="parTrans" cxnId="{6FED5D94-9995-4AC3-98D1-D07A3B2BC538}">
      <dgm:prSet/>
      <dgm:spPr/>
      <dgm:t>
        <a:bodyPr/>
        <a:lstStyle/>
        <a:p>
          <a:endParaRPr lang="de-DE"/>
        </a:p>
      </dgm:t>
    </dgm:pt>
    <dgm:pt modelId="{44AB10C2-991F-4824-9FFB-45A03D73BD3F}" type="sibTrans" cxnId="{6FED5D94-9995-4AC3-98D1-D07A3B2BC538}">
      <dgm:prSet/>
      <dgm:spPr/>
      <dgm:t>
        <a:bodyPr/>
        <a:lstStyle/>
        <a:p>
          <a:endParaRPr lang="de-DE"/>
        </a:p>
      </dgm:t>
    </dgm:pt>
    <dgm:pt modelId="{0580A654-CEC5-4B37-8065-EB3D4730C2DD}" type="pres">
      <dgm:prSet presAssocID="{84F81507-DB8E-4CE4-B676-4C4772E2FBDD}" presName="linear" presStyleCnt="0">
        <dgm:presLayoutVars>
          <dgm:animLvl val="lvl"/>
          <dgm:resizeHandles val="exact"/>
        </dgm:presLayoutVars>
      </dgm:prSet>
      <dgm:spPr/>
    </dgm:pt>
    <dgm:pt modelId="{1F7D3490-F7C6-4000-9950-C10A59E7E359}" type="pres">
      <dgm:prSet presAssocID="{66075F15-B516-4D5B-9AAC-A3660D715F3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C71DC13-48AF-4DE2-847E-A5A65DA449B1}" type="pres">
      <dgm:prSet presAssocID="{605C6AFD-3613-418D-A220-BD62021B3296}" presName="spacer" presStyleCnt="0"/>
      <dgm:spPr/>
    </dgm:pt>
    <dgm:pt modelId="{9C5B23EE-B410-426F-9144-C0469A1A42FB}" type="pres">
      <dgm:prSet presAssocID="{AE982A12-7169-4971-973D-60294DF460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749F63-58B4-4978-A0DE-83E4363DDEFB}" type="pres">
      <dgm:prSet presAssocID="{FFCFB443-46A8-47EC-84CB-85561A292977}" presName="spacer" presStyleCnt="0"/>
      <dgm:spPr/>
    </dgm:pt>
    <dgm:pt modelId="{1435D441-FAEC-48BD-9D2B-8301AE89DE9B}" type="pres">
      <dgm:prSet presAssocID="{5992ED92-CC43-4A8E-8C5C-96F02081006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807AF6-8239-4044-BE1F-15429494A6FD}" type="pres">
      <dgm:prSet presAssocID="{F99B9A24-9B71-43AA-969B-86CBA0B51FCE}" presName="spacer" presStyleCnt="0"/>
      <dgm:spPr/>
    </dgm:pt>
    <dgm:pt modelId="{E3DF8443-2694-436A-BD7F-83AFEE989C7B}" type="pres">
      <dgm:prSet presAssocID="{339FA336-27FF-450E-964E-AC0F3F1613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FFA479-70BA-42A7-BF15-64BE1AA21D6D}" type="pres">
      <dgm:prSet presAssocID="{FAB87902-A30F-4863-9D68-0F4C8DF6E0FE}" presName="spacer" presStyleCnt="0"/>
      <dgm:spPr/>
    </dgm:pt>
    <dgm:pt modelId="{5FF643DA-1CF2-4B88-BF26-171AC2F95DDA}" type="pres">
      <dgm:prSet presAssocID="{3F2B08FA-AC2D-47DA-B7E2-90304271A4B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A5C6ED-3235-4E4B-9713-D22A10FA09E6}" type="presOf" srcId="{3F2B08FA-AC2D-47DA-B7E2-90304271A4B0}" destId="{5FF643DA-1CF2-4B88-BF26-171AC2F95DDA}" srcOrd="0" destOrd="0" presId="urn:microsoft.com/office/officeart/2005/8/layout/vList2"/>
    <dgm:cxn modelId="{1D1FA9EE-336C-4EFB-A614-124A1935383C}" type="presOf" srcId="{5992ED92-CC43-4A8E-8C5C-96F020810062}" destId="{1435D441-FAEC-48BD-9D2B-8301AE89DE9B}" srcOrd="0" destOrd="0" presId="urn:microsoft.com/office/officeart/2005/8/layout/vList2"/>
    <dgm:cxn modelId="{1EE861C9-F774-4FA5-BFD4-8C79008AA86C}" srcId="{84F81507-DB8E-4CE4-B676-4C4772E2FBDD}" destId="{339FA336-27FF-450E-964E-AC0F3F161352}" srcOrd="3" destOrd="0" parTransId="{EA5B5D68-A647-4C4F-BF33-E642F26CF861}" sibTransId="{FAB87902-A30F-4863-9D68-0F4C8DF6E0FE}"/>
    <dgm:cxn modelId="{2C4FD24C-1583-4F46-9316-72ACA0A42FA5}" type="presOf" srcId="{66075F15-B516-4D5B-9AAC-A3660D715F3A}" destId="{1F7D3490-F7C6-4000-9950-C10A59E7E359}" srcOrd="0" destOrd="0" presId="urn:microsoft.com/office/officeart/2005/8/layout/vList2"/>
    <dgm:cxn modelId="{68E0674A-B92C-4FEC-8027-493EF1FAE20E}" srcId="{84F81507-DB8E-4CE4-B676-4C4772E2FBDD}" destId="{AE982A12-7169-4971-973D-60294DF4600A}" srcOrd="1" destOrd="0" parTransId="{07C0872C-651C-43B1-87C0-DE5402173BD5}" sibTransId="{FFCFB443-46A8-47EC-84CB-85561A292977}"/>
    <dgm:cxn modelId="{37C4A632-8F83-42EA-8D76-AAAEB5D2512A}" type="presOf" srcId="{339FA336-27FF-450E-964E-AC0F3F161352}" destId="{E3DF8443-2694-436A-BD7F-83AFEE989C7B}" srcOrd="0" destOrd="0" presId="urn:microsoft.com/office/officeart/2005/8/layout/vList2"/>
    <dgm:cxn modelId="{E6A9FD8E-6CFA-4D8D-AFDD-10A3800E9032}" type="presOf" srcId="{AE982A12-7169-4971-973D-60294DF4600A}" destId="{9C5B23EE-B410-426F-9144-C0469A1A42FB}" srcOrd="0" destOrd="0" presId="urn:microsoft.com/office/officeart/2005/8/layout/vList2"/>
    <dgm:cxn modelId="{FA50658C-EE77-4C81-A11C-973C57375ECB}" type="presOf" srcId="{84F81507-DB8E-4CE4-B676-4C4772E2FBDD}" destId="{0580A654-CEC5-4B37-8065-EB3D4730C2DD}" srcOrd="0" destOrd="0" presId="urn:microsoft.com/office/officeart/2005/8/layout/vList2"/>
    <dgm:cxn modelId="{6FED5D94-9995-4AC3-98D1-D07A3B2BC538}" srcId="{84F81507-DB8E-4CE4-B676-4C4772E2FBDD}" destId="{3F2B08FA-AC2D-47DA-B7E2-90304271A4B0}" srcOrd="4" destOrd="0" parTransId="{FA202372-D6F9-4337-8673-71C0974B04A3}" sibTransId="{44AB10C2-991F-4824-9FFB-45A03D73BD3F}"/>
    <dgm:cxn modelId="{F892904D-AFAB-466F-814A-19D85EB36AD9}" srcId="{84F81507-DB8E-4CE4-B676-4C4772E2FBDD}" destId="{5992ED92-CC43-4A8E-8C5C-96F020810062}" srcOrd="2" destOrd="0" parTransId="{9D78B0CB-38EB-46CA-82C8-CF92F0E5F039}" sibTransId="{F99B9A24-9B71-43AA-969B-86CBA0B51FCE}"/>
    <dgm:cxn modelId="{FD7B5644-6C49-4957-A1D6-0007F6B81EA6}" srcId="{84F81507-DB8E-4CE4-B676-4C4772E2FBDD}" destId="{66075F15-B516-4D5B-9AAC-A3660D715F3A}" srcOrd="0" destOrd="0" parTransId="{7FFE6E24-0D7D-4955-B6C4-1D5A2A6DD677}" sibTransId="{605C6AFD-3613-418D-A220-BD62021B3296}"/>
    <dgm:cxn modelId="{2A701578-4408-4723-B317-DF721B8F73CF}" type="presParOf" srcId="{0580A654-CEC5-4B37-8065-EB3D4730C2DD}" destId="{1F7D3490-F7C6-4000-9950-C10A59E7E359}" srcOrd="0" destOrd="0" presId="urn:microsoft.com/office/officeart/2005/8/layout/vList2"/>
    <dgm:cxn modelId="{70FD29DF-7365-46EE-B868-FE2607EE6507}" type="presParOf" srcId="{0580A654-CEC5-4B37-8065-EB3D4730C2DD}" destId="{EC71DC13-48AF-4DE2-847E-A5A65DA449B1}" srcOrd="1" destOrd="0" presId="urn:microsoft.com/office/officeart/2005/8/layout/vList2"/>
    <dgm:cxn modelId="{E63BF505-A8CD-4ADC-9619-E7A6867B0BBF}" type="presParOf" srcId="{0580A654-CEC5-4B37-8065-EB3D4730C2DD}" destId="{9C5B23EE-B410-426F-9144-C0469A1A42FB}" srcOrd="2" destOrd="0" presId="urn:microsoft.com/office/officeart/2005/8/layout/vList2"/>
    <dgm:cxn modelId="{A697943A-3638-4DD0-A35C-2B5014C2CBFD}" type="presParOf" srcId="{0580A654-CEC5-4B37-8065-EB3D4730C2DD}" destId="{8C749F63-58B4-4978-A0DE-83E4363DDEFB}" srcOrd="3" destOrd="0" presId="urn:microsoft.com/office/officeart/2005/8/layout/vList2"/>
    <dgm:cxn modelId="{503586D2-5148-4936-B97E-AFEBC44D43A7}" type="presParOf" srcId="{0580A654-CEC5-4B37-8065-EB3D4730C2DD}" destId="{1435D441-FAEC-48BD-9D2B-8301AE89DE9B}" srcOrd="4" destOrd="0" presId="urn:microsoft.com/office/officeart/2005/8/layout/vList2"/>
    <dgm:cxn modelId="{CC33A70C-405A-475F-A81E-0FC8B1929D83}" type="presParOf" srcId="{0580A654-CEC5-4B37-8065-EB3D4730C2DD}" destId="{AC807AF6-8239-4044-BE1F-15429494A6FD}" srcOrd="5" destOrd="0" presId="urn:microsoft.com/office/officeart/2005/8/layout/vList2"/>
    <dgm:cxn modelId="{35DAE354-3E46-4FB0-90B6-BECD31A73F0C}" type="presParOf" srcId="{0580A654-CEC5-4B37-8065-EB3D4730C2DD}" destId="{E3DF8443-2694-436A-BD7F-83AFEE989C7B}" srcOrd="6" destOrd="0" presId="urn:microsoft.com/office/officeart/2005/8/layout/vList2"/>
    <dgm:cxn modelId="{527285AA-33E0-4A1C-BAAD-7F35A1CA76A2}" type="presParOf" srcId="{0580A654-CEC5-4B37-8065-EB3D4730C2DD}" destId="{1CFFA479-70BA-42A7-BF15-64BE1AA21D6D}" srcOrd="7" destOrd="0" presId="urn:microsoft.com/office/officeart/2005/8/layout/vList2"/>
    <dgm:cxn modelId="{107B0467-39AC-431E-8A88-64A785DD5C5D}" type="presParOf" srcId="{0580A654-CEC5-4B37-8065-EB3D4730C2DD}" destId="{5FF643DA-1CF2-4B88-BF26-171AC2F95DD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E5C0D-6A0B-454C-8DE4-B465E9DBAE50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7E52678-A81B-44D7-99D0-AF98A22BB6CD}">
      <dgm:prSet phldrT="[Text]"/>
      <dgm:spPr/>
      <dgm:t>
        <a:bodyPr/>
        <a:lstStyle/>
        <a:p>
          <a:r>
            <a:rPr lang="de-DE" dirty="0" err="1"/>
            <a:t>Health</a:t>
          </a:r>
          <a:endParaRPr lang="de-DE" dirty="0"/>
        </a:p>
      </dgm:t>
    </dgm:pt>
    <dgm:pt modelId="{9454E006-944F-4EC5-9B0C-0D546AFDCA4C}" type="parTrans" cxnId="{A087AD36-6855-40F3-8A09-D6BA63930125}">
      <dgm:prSet/>
      <dgm:spPr/>
      <dgm:t>
        <a:bodyPr/>
        <a:lstStyle/>
        <a:p>
          <a:endParaRPr lang="de-DE"/>
        </a:p>
      </dgm:t>
    </dgm:pt>
    <dgm:pt modelId="{0E50E38B-059E-4A5E-A138-7E06C124A5A5}" type="sibTrans" cxnId="{A087AD36-6855-40F3-8A09-D6BA63930125}">
      <dgm:prSet/>
      <dgm:spPr/>
      <dgm:t>
        <a:bodyPr/>
        <a:lstStyle/>
        <a:p>
          <a:endParaRPr lang="de-DE"/>
        </a:p>
      </dgm:t>
    </dgm:pt>
    <dgm:pt modelId="{99703BD6-3D36-4621-887B-73070F53823F}">
      <dgm:prSet phldrT="[Text]"/>
      <dgm:spPr/>
      <dgm:t>
        <a:bodyPr/>
        <a:lstStyle/>
        <a:p>
          <a:r>
            <a:rPr lang="de-DE" dirty="0"/>
            <a:t>Move/Jump</a:t>
          </a:r>
        </a:p>
      </dgm:t>
    </dgm:pt>
    <dgm:pt modelId="{E21ED0F2-464F-43E0-8065-2A79E3EC00E8}" type="parTrans" cxnId="{D67CD87B-9FC1-4FC0-85D8-AC594EB11D94}">
      <dgm:prSet/>
      <dgm:spPr/>
      <dgm:t>
        <a:bodyPr/>
        <a:lstStyle/>
        <a:p>
          <a:endParaRPr lang="de-DE"/>
        </a:p>
      </dgm:t>
    </dgm:pt>
    <dgm:pt modelId="{4B925F34-8842-4A02-9E74-1885DEA161DC}" type="sibTrans" cxnId="{D67CD87B-9FC1-4FC0-85D8-AC594EB11D94}">
      <dgm:prSet/>
      <dgm:spPr/>
      <dgm:t>
        <a:bodyPr/>
        <a:lstStyle/>
        <a:p>
          <a:endParaRPr lang="de-DE"/>
        </a:p>
      </dgm:t>
    </dgm:pt>
    <dgm:pt modelId="{C6EA8895-C36B-469B-B022-7F11213CFC74}">
      <dgm:prSet phldrT="[Text]"/>
      <dgm:spPr/>
      <dgm:t>
        <a:bodyPr/>
        <a:lstStyle/>
        <a:p>
          <a:r>
            <a:rPr lang="de-DE" dirty="0" err="1"/>
            <a:t>Shoot</a:t>
          </a:r>
          <a:r>
            <a:rPr lang="de-DE" dirty="0"/>
            <a:t> web</a:t>
          </a:r>
        </a:p>
      </dgm:t>
    </dgm:pt>
    <dgm:pt modelId="{E3F8D850-A5CF-40CC-A046-8F8EB368E947}" type="parTrans" cxnId="{44FB6DBD-36F4-4A69-A476-B5763A28BAA6}">
      <dgm:prSet/>
      <dgm:spPr/>
      <dgm:t>
        <a:bodyPr/>
        <a:lstStyle/>
        <a:p>
          <a:endParaRPr lang="de-DE"/>
        </a:p>
      </dgm:t>
    </dgm:pt>
    <dgm:pt modelId="{64E2E819-34FF-4042-809C-141ACB54F5B4}" type="sibTrans" cxnId="{44FB6DBD-36F4-4A69-A476-B5763A28BAA6}">
      <dgm:prSet/>
      <dgm:spPr/>
      <dgm:t>
        <a:bodyPr/>
        <a:lstStyle/>
        <a:p>
          <a:endParaRPr lang="de-DE"/>
        </a:p>
      </dgm:t>
    </dgm:pt>
    <dgm:pt modelId="{1FD651A6-6F0F-4AEE-9499-3F0F25F14CBD}">
      <dgm:prSet phldrT="[Text]"/>
      <dgm:spPr/>
      <dgm:t>
        <a:bodyPr/>
        <a:lstStyle/>
        <a:p>
          <a:r>
            <a:rPr lang="de-DE" dirty="0"/>
            <a:t>Score</a:t>
          </a:r>
        </a:p>
      </dgm:t>
    </dgm:pt>
    <dgm:pt modelId="{1AE918BF-12C9-42C0-887B-79F1EAD6635A}" type="parTrans" cxnId="{0AE14775-7222-465E-8DFD-EBCEAEAB4353}">
      <dgm:prSet/>
      <dgm:spPr/>
      <dgm:t>
        <a:bodyPr/>
        <a:lstStyle/>
        <a:p>
          <a:endParaRPr lang="de-DE"/>
        </a:p>
      </dgm:t>
    </dgm:pt>
    <dgm:pt modelId="{5B324B79-C3A9-4F58-8B88-774A375D41EC}" type="sibTrans" cxnId="{0AE14775-7222-465E-8DFD-EBCEAEAB4353}">
      <dgm:prSet/>
      <dgm:spPr/>
      <dgm:t>
        <a:bodyPr/>
        <a:lstStyle/>
        <a:p>
          <a:endParaRPr lang="de-DE"/>
        </a:p>
      </dgm:t>
    </dgm:pt>
    <dgm:pt modelId="{36B13700-4142-46A5-8824-08D11ED2B850}">
      <dgm:prSet phldrT="[Text]"/>
      <dgm:spPr/>
      <dgm:t>
        <a:bodyPr/>
        <a:lstStyle/>
        <a:p>
          <a:r>
            <a:rPr lang="de-DE" dirty="0"/>
            <a:t>Gravity</a:t>
          </a:r>
        </a:p>
      </dgm:t>
    </dgm:pt>
    <dgm:pt modelId="{EC67FE58-01C1-431A-829B-1C7924DA1DD8}" type="parTrans" cxnId="{78C7FCAF-F3FA-485F-8BD7-6ABBC2A2D9D4}">
      <dgm:prSet/>
      <dgm:spPr/>
      <dgm:t>
        <a:bodyPr/>
        <a:lstStyle/>
        <a:p>
          <a:endParaRPr lang="de-DE"/>
        </a:p>
      </dgm:t>
    </dgm:pt>
    <dgm:pt modelId="{64678572-FF22-469B-998D-36C8AE1E2272}" type="sibTrans" cxnId="{78C7FCAF-F3FA-485F-8BD7-6ABBC2A2D9D4}">
      <dgm:prSet/>
      <dgm:spPr/>
      <dgm:t>
        <a:bodyPr/>
        <a:lstStyle/>
        <a:p>
          <a:endParaRPr lang="de-DE"/>
        </a:p>
      </dgm:t>
    </dgm:pt>
    <dgm:pt modelId="{26BEA8CD-4ABF-43C5-9D09-C1EECBAA672A}">
      <dgm:prSet phldrT="[Text]"/>
      <dgm:spPr/>
      <dgm:t>
        <a:bodyPr/>
        <a:lstStyle/>
        <a:p>
          <a:r>
            <a:rPr lang="de-DE" dirty="0"/>
            <a:t>Levels</a:t>
          </a:r>
        </a:p>
      </dgm:t>
    </dgm:pt>
    <dgm:pt modelId="{6FAB29EC-8214-4423-B5CC-99264E85EC67}" type="parTrans" cxnId="{6761205E-31EB-4712-BFD3-C2B689A0F1E6}">
      <dgm:prSet/>
      <dgm:spPr/>
      <dgm:t>
        <a:bodyPr/>
        <a:lstStyle/>
        <a:p>
          <a:endParaRPr lang="de-DE"/>
        </a:p>
      </dgm:t>
    </dgm:pt>
    <dgm:pt modelId="{4989A848-6074-424D-8E95-0CE691179E5F}" type="sibTrans" cxnId="{6761205E-31EB-4712-BFD3-C2B689A0F1E6}">
      <dgm:prSet/>
      <dgm:spPr/>
      <dgm:t>
        <a:bodyPr/>
        <a:lstStyle/>
        <a:p>
          <a:endParaRPr lang="de-DE"/>
        </a:p>
      </dgm:t>
    </dgm:pt>
    <dgm:pt modelId="{ADBDDF2B-A3DC-4970-BF94-DE1CC8B5960C}">
      <dgm:prSet phldrT="[Text]"/>
      <dgm:spPr/>
      <dgm:t>
        <a:bodyPr/>
        <a:lstStyle/>
        <a:p>
          <a:r>
            <a:rPr lang="de-DE" dirty="0" err="1"/>
            <a:t>Collect</a:t>
          </a:r>
          <a:r>
            <a:rPr lang="de-DE" dirty="0"/>
            <a:t> web/</a:t>
          </a:r>
          <a:r>
            <a:rPr lang="de-DE" dirty="0" err="1"/>
            <a:t>coins</a:t>
          </a:r>
          <a:endParaRPr lang="de-DE" dirty="0"/>
        </a:p>
      </dgm:t>
    </dgm:pt>
    <dgm:pt modelId="{E3011CC5-C7D7-4401-B76E-291505AC7482}" type="parTrans" cxnId="{D872AB42-E4F9-4073-B107-1E3CC7AEC903}">
      <dgm:prSet/>
      <dgm:spPr/>
      <dgm:t>
        <a:bodyPr/>
        <a:lstStyle/>
        <a:p>
          <a:endParaRPr lang="de-DE"/>
        </a:p>
      </dgm:t>
    </dgm:pt>
    <dgm:pt modelId="{77441095-AE83-4677-B5C7-49F80D7F1076}" type="sibTrans" cxnId="{D872AB42-E4F9-4073-B107-1E3CC7AEC903}">
      <dgm:prSet/>
      <dgm:spPr/>
      <dgm:t>
        <a:bodyPr/>
        <a:lstStyle/>
        <a:p>
          <a:endParaRPr lang="de-DE"/>
        </a:p>
      </dgm:t>
    </dgm:pt>
    <dgm:pt modelId="{9BBC5DB6-F79C-4A0E-8B63-6C53F208832A}">
      <dgm:prSet phldrT="[Text]"/>
      <dgm:spPr/>
      <dgm:t>
        <a:bodyPr/>
        <a:lstStyle/>
        <a:p>
          <a:r>
            <a:rPr lang="de-DE" dirty="0" err="1"/>
            <a:t>Shoot</a:t>
          </a:r>
          <a:r>
            <a:rPr lang="de-DE" dirty="0"/>
            <a:t>/</a:t>
          </a:r>
          <a:r>
            <a:rPr lang="de-DE" dirty="0" err="1"/>
            <a:t>stun</a:t>
          </a:r>
          <a:r>
            <a:rPr lang="de-DE" dirty="0"/>
            <a:t> </a:t>
          </a:r>
          <a:r>
            <a:rPr lang="de-DE" dirty="0" err="1"/>
            <a:t>enemies</a:t>
          </a:r>
          <a:endParaRPr lang="de-DE" dirty="0"/>
        </a:p>
      </dgm:t>
    </dgm:pt>
    <dgm:pt modelId="{1664EBB9-3DB2-4D68-85F5-BE7E9131DC8E}" type="parTrans" cxnId="{C2D2F139-F12C-4DC9-804E-E364170A5BF5}">
      <dgm:prSet/>
      <dgm:spPr/>
      <dgm:t>
        <a:bodyPr/>
        <a:lstStyle/>
        <a:p>
          <a:endParaRPr lang="de-DE"/>
        </a:p>
      </dgm:t>
    </dgm:pt>
    <dgm:pt modelId="{E5ABDC6B-B692-4991-AED2-31D9816EC879}" type="sibTrans" cxnId="{C2D2F139-F12C-4DC9-804E-E364170A5BF5}">
      <dgm:prSet/>
      <dgm:spPr/>
      <dgm:t>
        <a:bodyPr/>
        <a:lstStyle/>
        <a:p>
          <a:endParaRPr lang="de-DE"/>
        </a:p>
      </dgm:t>
    </dgm:pt>
    <dgm:pt modelId="{C2578DDB-3090-4E75-814D-A0252F370710}">
      <dgm:prSet phldrT="[Text]"/>
      <dgm:spPr/>
      <dgm:t>
        <a:bodyPr/>
        <a:lstStyle/>
        <a:p>
          <a:r>
            <a:rPr lang="de-DE" dirty="0" err="1"/>
            <a:t>Knockback</a:t>
          </a:r>
          <a:endParaRPr lang="de-DE" dirty="0"/>
        </a:p>
      </dgm:t>
    </dgm:pt>
    <dgm:pt modelId="{C8E2B72F-DE10-425B-83D9-265EC38D8E09}" type="parTrans" cxnId="{EE3FDC30-3B77-4C29-B014-4AFA059AC551}">
      <dgm:prSet/>
      <dgm:spPr/>
      <dgm:t>
        <a:bodyPr/>
        <a:lstStyle/>
        <a:p>
          <a:endParaRPr lang="de-DE"/>
        </a:p>
      </dgm:t>
    </dgm:pt>
    <dgm:pt modelId="{4F97C3D9-A28B-44B0-B319-0A929486B904}" type="sibTrans" cxnId="{EE3FDC30-3B77-4C29-B014-4AFA059AC551}">
      <dgm:prSet/>
      <dgm:spPr/>
      <dgm:t>
        <a:bodyPr/>
        <a:lstStyle/>
        <a:p>
          <a:endParaRPr lang="de-DE"/>
        </a:p>
      </dgm:t>
    </dgm:pt>
    <dgm:pt modelId="{CB7FBC21-178B-47F4-AEB4-C39161F02440}" type="pres">
      <dgm:prSet presAssocID="{54CE5C0D-6A0B-454C-8DE4-B465E9DBAE50}" presName="diagram" presStyleCnt="0">
        <dgm:presLayoutVars>
          <dgm:dir/>
          <dgm:resizeHandles val="exact"/>
        </dgm:presLayoutVars>
      </dgm:prSet>
      <dgm:spPr/>
    </dgm:pt>
    <dgm:pt modelId="{7818477F-931D-4B42-A601-688F7BED628E}" type="pres">
      <dgm:prSet presAssocID="{36B13700-4142-46A5-8824-08D11ED2B850}" presName="node" presStyleLbl="node1" presStyleIdx="0" presStyleCnt="9">
        <dgm:presLayoutVars>
          <dgm:bulletEnabled val="1"/>
        </dgm:presLayoutVars>
      </dgm:prSet>
      <dgm:spPr/>
    </dgm:pt>
    <dgm:pt modelId="{6A384C33-C4C2-4D6B-876C-23496AEB33C2}" type="pres">
      <dgm:prSet presAssocID="{64678572-FF22-469B-998D-36C8AE1E2272}" presName="sibTrans" presStyleCnt="0"/>
      <dgm:spPr/>
    </dgm:pt>
    <dgm:pt modelId="{E6BB6F03-9FB2-4A60-8FC3-8923FBA98199}" type="pres">
      <dgm:prSet presAssocID="{27E52678-A81B-44D7-99D0-AF98A22BB6CD}" presName="node" presStyleLbl="node1" presStyleIdx="1" presStyleCnt="9">
        <dgm:presLayoutVars>
          <dgm:bulletEnabled val="1"/>
        </dgm:presLayoutVars>
      </dgm:prSet>
      <dgm:spPr/>
    </dgm:pt>
    <dgm:pt modelId="{30299E1C-BC72-4344-9AC0-164AEA859433}" type="pres">
      <dgm:prSet presAssocID="{0E50E38B-059E-4A5E-A138-7E06C124A5A5}" presName="sibTrans" presStyleCnt="0"/>
      <dgm:spPr/>
    </dgm:pt>
    <dgm:pt modelId="{AF97EE25-B62B-4C88-AC2D-C9F723217256}" type="pres">
      <dgm:prSet presAssocID="{26BEA8CD-4ABF-43C5-9D09-C1EECBAA672A}" presName="node" presStyleLbl="node1" presStyleIdx="2" presStyleCnt="9">
        <dgm:presLayoutVars>
          <dgm:bulletEnabled val="1"/>
        </dgm:presLayoutVars>
      </dgm:prSet>
      <dgm:spPr/>
    </dgm:pt>
    <dgm:pt modelId="{C5BEA6BD-AFA4-4811-B52E-C1261FAA88DF}" type="pres">
      <dgm:prSet presAssocID="{4989A848-6074-424D-8E95-0CE691179E5F}" presName="sibTrans" presStyleCnt="0"/>
      <dgm:spPr/>
    </dgm:pt>
    <dgm:pt modelId="{3D30C428-E0B2-445B-B7B5-2E4FBB303E13}" type="pres">
      <dgm:prSet presAssocID="{99703BD6-3D36-4621-887B-73070F53823F}" presName="node" presStyleLbl="node1" presStyleIdx="3" presStyleCnt="9">
        <dgm:presLayoutVars>
          <dgm:bulletEnabled val="1"/>
        </dgm:presLayoutVars>
      </dgm:prSet>
      <dgm:spPr/>
    </dgm:pt>
    <dgm:pt modelId="{FCD39933-264E-44F3-80B5-44210D65185D}" type="pres">
      <dgm:prSet presAssocID="{4B925F34-8842-4A02-9E74-1885DEA161DC}" presName="sibTrans" presStyleCnt="0"/>
      <dgm:spPr/>
    </dgm:pt>
    <dgm:pt modelId="{B05C5454-F953-421D-9F48-0DFE8B6466E8}" type="pres">
      <dgm:prSet presAssocID="{C6EA8895-C36B-469B-B022-7F11213CFC74}" presName="node" presStyleLbl="node1" presStyleIdx="4" presStyleCnt="9">
        <dgm:presLayoutVars>
          <dgm:bulletEnabled val="1"/>
        </dgm:presLayoutVars>
      </dgm:prSet>
      <dgm:spPr/>
    </dgm:pt>
    <dgm:pt modelId="{EC7CBE60-44B9-4F57-955D-D19757B17BA4}" type="pres">
      <dgm:prSet presAssocID="{64E2E819-34FF-4042-809C-141ACB54F5B4}" presName="sibTrans" presStyleCnt="0"/>
      <dgm:spPr/>
    </dgm:pt>
    <dgm:pt modelId="{CE651B75-9D51-4FB2-8FB5-9C2953B2E879}" type="pres">
      <dgm:prSet presAssocID="{ADBDDF2B-A3DC-4970-BF94-DE1CC8B5960C}" presName="node" presStyleLbl="node1" presStyleIdx="5" presStyleCnt="9">
        <dgm:presLayoutVars>
          <dgm:bulletEnabled val="1"/>
        </dgm:presLayoutVars>
      </dgm:prSet>
      <dgm:spPr/>
    </dgm:pt>
    <dgm:pt modelId="{49D401DB-D299-4E0B-8BB5-0C63BE0A6A76}" type="pres">
      <dgm:prSet presAssocID="{77441095-AE83-4677-B5C7-49F80D7F1076}" presName="sibTrans" presStyleCnt="0"/>
      <dgm:spPr/>
    </dgm:pt>
    <dgm:pt modelId="{1DF979C8-03EE-45B7-BED9-4E0E1319A28C}" type="pres">
      <dgm:prSet presAssocID="{1FD651A6-6F0F-4AEE-9499-3F0F25F14CBD}" presName="node" presStyleLbl="node1" presStyleIdx="6" presStyleCnt="9">
        <dgm:presLayoutVars>
          <dgm:bulletEnabled val="1"/>
        </dgm:presLayoutVars>
      </dgm:prSet>
      <dgm:spPr/>
    </dgm:pt>
    <dgm:pt modelId="{CB26D52A-3374-4FAE-8001-060AE9D997D7}" type="pres">
      <dgm:prSet presAssocID="{5B324B79-C3A9-4F58-8B88-774A375D41EC}" presName="sibTrans" presStyleCnt="0"/>
      <dgm:spPr/>
    </dgm:pt>
    <dgm:pt modelId="{A11084D6-9B67-47A4-9B89-B6894F8921BF}" type="pres">
      <dgm:prSet presAssocID="{9BBC5DB6-F79C-4A0E-8B63-6C53F208832A}" presName="node" presStyleLbl="node1" presStyleIdx="7" presStyleCnt="9">
        <dgm:presLayoutVars>
          <dgm:bulletEnabled val="1"/>
        </dgm:presLayoutVars>
      </dgm:prSet>
      <dgm:spPr/>
    </dgm:pt>
    <dgm:pt modelId="{C8CF89FE-FBAC-4F2E-9B19-62727108D078}" type="pres">
      <dgm:prSet presAssocID="{E5ABDC6B-B692-4991-AED2-31D9816EC879}" presName="sibTrans" presStyleCnt="0"/>
      <dgm:spPr/>
    </dgm:pt>
    <dgm:pt modelId="{68582279-82D2-44C4-AA4D-0275D6612872}" type="pres">
      <dgm:prSet presAssocID="{C2578DDB-3090-4E75-814D-A0252F370710}" presName="node" presStyleLbl="node1" presStyleIdx="8" presStyleCnt="9">
        <dgm:presLayoutVars>
          <dgm:bulletEnabled val="1"/>
        </dgm:presLayoutVars>
      </dgm:prSet>
      <dgm:spPr/>
    </dgm:pt>
  </dgm:ptLst>
  <dgm:cxnLst>
    <dgm:cxn modelId="{D872AB42-E4F9-4073-B107-1E3CC7AEC903}" srcId="{54CE5C0D-6A0B-454C-8DE4-B465E9DBAE50}" destId="{ADBDDF2B-A3DC-4970-BF94-DE1CC8B5960C}" srcOrd="5" destOrd="0" parTransId="{E3011CC5-C7D7-4401-B76E-291505AC7482}" sibTransId="{77441095-AE83-4677-B5C7-49F80D7F1076}"/>
    <dgm:cxn modelId="{A087AD36-6855-40F3-8A09-D6BA63930125}" srcId="{54CE5C0D-6A0B-454C-8DE4-B465E9DBAE50}" destId="{27E52678-A81B-44D7-99D0-AF98A22BB6CD}" srcOrd="1" destOrd="0" parTransId="{9454E006-944F-4EC5-9B0C-0D546AFDCA4C}" sibTransId="{0E50E38B-059E-4A5E-A138-7E06C124A5A5}"/>
    <dgm:cxn modelId="{1D9CEB23-F763-4615-8248-BB10522B3E63}" type="presOf" srcId="{9BBC5DB6-F79C-4A0E-8B63-6C53F208832A}" destId="{A11084D6-9B67-47A4-9B89-B6894F8921BF}" srcOrd="0" destOrd="0" presId="urn:microsoft.com/office/officeart/2005/8/layout/default"/>
    <dgm:cxn modelId="{44FB6DBD-36F4-4A69-A476-B5763A28BAA6}" srcId="{54CE5C0D-6A0B-454C-8DE4-B465E9DBAE50}" destId="{C6EA8895-C36B-469B-B022-7F11213CFC74}" srcOrd="4" destOrd="0" parTransId="{E3F8D850-A5CF-40CC-A046-8F8EB368E947}" sibTransId="{64E2E819-34FF-4042-809C-141ACB54F5B4}"/>
    <dgm:cxn modelId="{921FA3B1-647C-4912-ABBC-E3511B443ACD}" type="presOf" srcId="{1FD651A6-6F0F-4AEE-9499-3F0F25F14CBD}" destId="{1DF979C8-03EE-45B7-BED9-4E0E1319A28C}" srcOrd="0" destOrd="0" presId="urn:microsoft.com/office/officeart/2005/8/layout/default"/>
    <dgm:cxn modelId="{5AD6C15D-2E41-423B-8820-D541F4DE773C}" type="presOf" srcId="{C2578DDB-3090-4E75-814D-A0252F370710}" destId="{68582279-82D2-44C4-AA4D-0275D6612872}" srcOrd="0" destOrd="0" presId="urn:microsoft.com/office/officeart/2005/8/layout/default"/>
    <dgm:cxn modelId="{9E902A0D-8725-4868-BEE1-B303E96A757F}" type="presOf" srcId="{27E52678-A81B-44D7-99D0-AF98A22BB6CD}" destId="{E6BB6F03-9FB2-4A60-8FC3-8923FBA98199}" srcOrd="0" destOrd="0" presId="urn:microsoft.com/office/officeart/2005/8/layout/default"/>
    <dgm:cxn modelId="{034398FA-EB32-4EDC-8F1D-3248D70E3D33}" type="presOf" srcId="{C6EA8895-C36B-469B-B022-7F11213CFC74}" destId="{B05C5454-F953-421D-9F48-0DFE8B6466E8}" srcOrd="0" destOrd="0" presId="urn:microsoft.com/office/officeart/2005/8/layout/default"/>
    <dgm:cxn modelId="{EE3FDC30-3B77-4C29-B014-4AFA059AC551}" srcId="{54CE5C0D-6A0B-454C-8DE4-B465E9DBAE50}" destId="{C2578DDB-3090-4E75-814D-A0252F370710}" srcOrd="8" destOrd="0" parTransId="{C8E2B72F-DE10-425B-83D9-265EC38D8E09}" sibTransId="{4F97C3D9-A28B-44B0-B319-0A929486B904}"/>
    <dgm:cxn modelId="{0AE14775-7222-465E-8DFD-EBCEAEAB4353}" srcId="{54CE5C0D-6A0B-454C-8DE4-B465E9DBAE50}" destId="{1FD651A6-6F0F-4AEE-9499-3F0F25F14CBD}" srcOrd="6" destOrd="0" parTransId="{1AE918BF-12C9-42C0-887B-79F1EAD6635A}" sibTransId="{5B324B79-C3A9-4F58-8B88-774A375D41EC}"/>
    <dgm:cxn modelId="{78C7FCAF-F3FA-485F-8BD7-6ABBC2A2D9D4}" srcId="{54CE5C0D-6A0B-454C-8DE4-B465E9DBAE50}" destId="{36B13700-4142-46A5-8824-08D11ED2B850}" srcOrd="0" destOrd="0" parTransId="{EC67FE58-01C1-431A-829B-1C7924DA1DD8}" sibTransId="{64678572-FF22-469B-998D-36C8AE1E2272}"/>
    <dgm:cxn modelId="{D67CD87B-9FC1-4FC0-85D8-AC594EB11D94}" srcId="{54CE5C0D-6A0B-454C-8DE4-B465E9DBAE50}" destId="{99703BD6-3D36-4621-887B-73070F53823F}" srcOrd="3" destOrd="0" parTransId="{E21ED0F2-464F-43E0-8065-2A79E3EC00E8}" sibTransId="{4B925F34-8842-4A02-9E74-1885DEA161DC}"/>
    <dgm:cxn modelId="{C2D2F139-F12C-4DC9-804E-E364170A5BF5}" srcId="{54CE5C0D-6A0B-454C-8DE4-B465E9DBAE50}" destId="{9BBC5DB6-F79C-4A0E-8B63-6C53F208832A}" srcOrd="7" destOrd="0" parTransId="{1664EBB9-3DB2-4D68-85F5-BE7E9131DC8E}" sibTransId="{E5ABDC6B-B692-4991-AED2-31D9816EC879}"/>
    <dgm:cxn modelId="{6761205E-31EB-4712-BFD3-C2B689A0F1E6}" srcId="{54CE5C0D-6A0B-454C-8DE4-B465E9DBAE50}" destId="{26BEA8CD-4ABF-43C5-9D09-C1EECBAA672A}" srcOrd="2" destOrd="0" parTransId="{6FAB29EC-8214-4423-B5CC-99264E85EC67}" sibTransId="{4989A848-6074-424D-8E95-0CE691179E5F}"/>
    <dgm:cxn modelId="{927EDB8A-05F0-41CA-8650-8A217316AAA7}" type="presOf" srcId="{26BEA8CD-4ABF-43C5-9D09-C1EECBAA672A}" destId="{AF97EE25-B62B-4C88-AC2D-C9F723217256}" srcOrd="0" destOrd="0" presId="urn:microsoft.com/office/officeart/2005/8/layout/default"/>
    <dgm:cxn modelId="{FBB1B02D-D7C0-403B-8256-7E7066B613B1}" type="presOf" srcId="{ADBDDF2B-A3DC-4970-BF94-DE1CC8B5960C}" destId="{CE651B75-9D51-4FB2-8FB5-9C2953B2E879}" srcOrd="0" destOrd="0" presId="urn:microsoft.com/office/officeart/2005/8/layout/default"/>
    <dgm:cxn modelId="{B5A84DE3-B461-4C5F-9478-4FF9B1396F96}" type="presOf" srcId="{36B13700-4142-46A5-8824-08D11ED2B850}" destId="{7818477F-931D-4B42-A601-688F7BED628E}" srcOrd="0" destOrd="0" presId="urn:microsoft.com/office/officeart/2005/8/layout/default"/>
    <dgm:cxn modelId="{F5535ED5-C997-41E8-BFAC-6F952B916F2D}" type="presOf" srcId="{99703BD6-3D36-4621-887B-73070F53823F}" destId="{3D30C428-E0B2-445B-B7B5-2E4FBB303E13}" srcOrd="0" destOrd="0" presId="urn:microsoft.com/office/officeart/2005/8/layout/default"/>
    <dgm:cxn modelId="{ED5DD409-BD70-4FD1-B786-96B281FF0592}" type="presOf" srcId="{54CE5C0D-6A0B-454C-8DE4-B465E9DBAE50}" destId="{CB7FBC21-178B-47F4-AEB4-C39161F02440}" srcOrd="0" destOrd="0" presId="urn:microsoft.com/office/officeart/2005/8/layout/default"/>
    <dgm:cxn modelId="{A114E735-7AC6-4EAE-AEC3-FFA52B8DE286}" type="presParOf" srcId="{CB7FBC21-178B-47F4-AEB4-C39161F02440}" destId="{7818477F-931D-4B42-A601-688F7BED628E}" srcOrd="0" destOrd="0" presId="urn:microsoft.com/office/officeart/2005/8/layout/default"/>
    <dgm:cxn modelId="{82E676D8-2008-4386-87B2-185833BAB2FB}" type="presParOf" srcId="{CB7FBC21-178B-47F4-AEB4-C39161F02440}" destId="{6A384C33-C4C2-4D6B-876C-23496AEB33C2}" srcOrd="1" destOrd="0" presId="urn:microsoft.com/office/officeart/2005/8/layout/default"/>
    <dgm:cxn modelId="{D829074D-2537-476B-9AD9-63BDBD34B451}" type="presParOf" srcId="{CB7FBC21-178B-47F4-AEB4-C39161F02440}" destId="{E6BB6F03-9FB2-4A60-8FC3-8923FBA98199}" srcOrd="2" destOrd="0" presId="urn:microsoft.com/office/officeart/2005/8/layout/default"/>
    <dgm:cxn modelId="{19C9BFDB-FFB6-4490-8891-F81CDE8EE4B4}" type="presParOf" srcId="{CB7FBC21-178B-47F4-AEB4-C39161F02440}" destId="{30299E1C-BC72-4344-9AC0-164AEA859433}" srcOrd="3" destOrd="0" presId="urn:microsoft.com/office/officeart/2005/8/layout/default"/>
    <dgm:cxn modelId="{F304967E-6835-43CE-80E8-CCB375D2A17E}" type="presParOf" srcId="{CB7FBC21-178B-47F4-AEB4-C39161F02440}" destId="{AF97EE25-B62B-4C88-AC2D-C9F723217256}" srcOrd="4" destOrd="0" presId="urn:microsoft.com/office/officeart/2005/8/layout/default"/>
    <dgm:cxn modelId="{52601C6F-D381-40B6-BD64-AB73F43986C6}" type="presParOf" srcId="{CB7FBC21-178B-47F4-AEB4-C39161F02440}" destId="{C5BEA6BD-AFA4-4811-B52E-C1261FAA88DF}" srcOrd="5" destOrd="0" presId="urn:microsoft.com/office/officeart/2005/8/layout/default"/>
    <dgm:cxn modelId="{D602D1FB-5AB0-4132-BF64-CCA423E681F1}" type="presParOf" srcId="{CB7FBC21-178B-47F4-AEB4-C39161F02440}" destId="{3D30C428-E0B2-445B-B7B5-2E4FBB303E13}" srcOrd="6" destOrd="0" presId="urn:microsoft.com/office/officeart/2005/8/layout/default"/>
    <dgm:cxn modelId="{B8445AC0-A889-4BDC-9FE7-D6151BB1B64B}" type="presParOf" srcId="{CB7FBC21-178B-47F4-AEB4-C39161F02440}" destId="{FCD39933-264E-44F3-80B5-44210D65185D}" srcOrd="7" destOrd="0" presId="urn:microsoft.com/office/officeart/2005/8/layout/default"/>
    <dgm:cxn modelId="{EF516F15-06FC-4B3C-B5D9-5293A27DAB60}" type="presParOf" srcId="{CB7FBC21-178B-47F4-AEB4-C39161F02440}" destId="{B05C5454-F953-421D-9F48-0DFE8B6466E8}" srcOrd="8" destOrd="0" presId="urn:microsoft.com/office/officeart/2005/8/layout/default"/>
    <dgm:cxn modelId="{1662731D-9B1E-4322-A075-A9BC29B7B42B}" type="presParOf" srcId="{CB7FBC21-178B-47F4-AEB4-C39161F02440}" destId="{EC7CBE60-44B9-4F57-955D-D19757B17BA4}" srcOrd="9" destOrd="0" presId="urn:microsoft.com/office/officeart/2005/8/layout/default"/>
    <dgm:cxn modelId="{BEB40246-AACB-440A-90E0-9A536B848690}" type="presParOf" srcId="{CB7FBC21-178B-47F4-AEB4-C39161F02440}" destId="{CE651B75-9D51-4FB2-8FB5-9C2953B2E879}" srcOrd="10" destOrd="0" presId="urn:microsoft.com/office/officeart/2005/8/layout/default"/>
    <dgm:cxn modelId="{65358157-CF7A-45C6-8C7E-FC922259B6B1}" type="presParOf" srcId="{CB7FBC21-178B-47F4-AEB4-C39161F02440}" destId="{49D401DB-D299-4E0B-8BB5-0C63BE0A6A76}" srcOrd="11" destOrd="0" presId="urn:microsoft.com/office/officeart/2005/8/layout/default"/>
    <dgm:cxn modelId="{210AB660-A4E9-4C9A-B71E-208B1DAB10E2}" type="presParOf" srcId="{CB7FBC21-178B-47F4-AEB4-C39161F02440}" destId="{1DF979C8-03EE-45B7-BED9-4E0E1319A28C}" srcOrd="12" destOrd="0" presId="urn:microsoft.com/office/officeart/2005/8/layout/default"/>
    <dgm:cxn modelId="{1316B307-23B3-498C-AA7C-BF8B68045A9E}" type="presParOf" srcId="{CB7FBC21-178B-47F4-AEB4-C39161F02440}" destId="{CB26D52A-3374-4FAE-8001-060AE9D997D7}" srcOrd="13" destOrd="0" presId="urn:microsoft.com/office/officeart/2005/8/layout/default"/>
    <dgm:cxn modelId="{B6834666-E2B3-43EF-AA7F-D7AB755B4B98}" type="presParOf" srcId="{CB7FBC21-178B-47F4-AEB4-C39161F02440}" destId="{A11084D6-9B67-47A4-9B89-B6894F8921BF}" srcOrd="14" destOrd="0" presId="urn:microsoft.com/office/officeart/2005/8/layout/default"/>
    <dgm:cxn modelId="{88DE9DAB-25E1-4824-AD44-2968B7BF233D}" type="presParOf" srcId="{CB7FBC21-178B-47F4-AEB4-C39161F02440}" destId="{C8CF89FE-FBAC-4F2E-9B19-62727108D078}" srcOrd="15" destOrd="0" presId="urn:microsoft.com/office/officeart/2005/8/layout/default"/>
    <dgm:cxn modelId="{8C7265DF-687B-4D37-8573-3BAA26D77CE6}" type="presParOf" srcId="{CB7FBC21-178B-47F4-AEB4-C39161F02440}" destId="{68582279-82D2-44C4-AA4D-0275D661287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D3490-F7C6-4000-9950-C10A59E7E359}">
      <dsp:nvSpPr>
        <dsp:cNvPr id="0" name=""/>
        <dsp:cNvSpPr/>
      </dsp:nvSpPr>
      <dsp:spPr>
        <a:xfrm>
          <a:off x="0" y="50482"/>
          <a:ext cx="10018712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Traverse </a:t>
          </a:r>
          <a:r>
            <a:rPr lang="de-DE" sz="2300" kern="1200" dirty="0" err="1"/>
            <a:t>through</a:t>
          </a:r>
          <a:r>
            <a:rPr lang="de-DE" sz="2300" kern="1200" dirty="0"/>
            <a:t> </a:t>
          </a:r>
          <a:r>
            <a:rPr lang="de-DE" sz="2300" kern="1200" dirty="0" err="1"/>
            <a:t>the</a:t>
          </a:r>
          <a:r>
            <a:rPr lang="de-DE" sz="2300" kern="1200" dirty="0"/>
            <a:t> </a:t>
          </a:r>
          <a:r>
            <a:rPr lang="de-DE" sz="2300" kern="1200" dirty="0" err="1"/>
            <a:t>environment</a:t>
          </a:r>
          <a:r>
            <a:rPr lang="de-DE" sz="2300" kern="1200" dirty="0"/>
            <a:t> </a:t>
          </a:r>
          <a:r>
            <a:rPr lang="de-DE" sz="2300" kern="1200" dirty="0" err="1"/>
            <a:t>by</a:t>
          </a:r>
          <a:r>
            <a:rPr lang="de-DE" sz="2300" kern="1200" dirty="0"/>
            <a:t> </a:t>
          </a:r>
          <a:r>
            <a:rPr lang="de-DE" sz="2300" kern="1200" dirty="0" err="1"/>
            <a:t>moving</a:t>
          </a:r>
          <a:r>
            <a:rPr lang="de-DE" sz="2300" kern="1200" dirty="0"/>
            <a:t> on </a:t>
          </a:r>
          <a:r>
            <a:rPr lang="de-DE" sz="2300" kern="1200" dirty="0" err="1"/>
            <a:t>foot</a:t>
          </a:r>
          <a:r>
            <a:rPr lang="de-DE" sz="2300" kern="1200" dirty="0"/>
            <a:t> </a:t>
          </a:r>
          <a:r>
            <a:rPr lang="de-DE" sz="2300" kern="1200" dirty="0" err="1"/>
            <a:t>and</a:t>
          </a:r>
          <a:r>
            <a:rPr lang="de-DE" sz="2300" kern="1200" dirty="0"/>
            <a:t> via web</a:t>
          </a:r>
        </a:p>
      </dsp:txBody>
      <dsp:txXfrm>
        <a:off x="26930" y="77412"/>
        <a:ext cx="9964852" cy="497795"/>
      </dsp:txXfrm>
    </dsp:sp>
    <dsp:sp modelId="{9C5B23EE-B410-426F-9144-C0469A1A42FB}">
      <dsp:nvSpPr>
        <dsp:cNvPr id="0" name=""/>
        <dsp:cNvSpPr/>
      </dsp:nvSpPr>
      <dsp:spPr>
        <a:xfrm>
          <a:off x="0" y="668377"/>
          <a:ext cx="10018712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Manage </a:t>
          </a:r>
          <a:r>
            <a:rPr lang="de-DE" sz="2300" kern="1200" dirty="0" err="1"/>
            <a:t>your</a:t>
          </a:r>
          <a:r>
            <a:rPr lang="de-DE" sz="2300" kern="1200" dirty="0"/>
            <a:t> web </a:t>
          </a:r>
          <a:r>
            <a:rPr lang="de-DE" sz="2300" kern="1200" dirty="0" err="1"/>
            <a:t>resource</a:t>
          </a:r>
          <a:endParaRPr lang="de-DE" sz="2300" kern="1200" dirty="0"/>
        </a:p>
      </dsp:txBody>
      <dsp:txXfrm>
        <a:off x="26930" y="695307"/>
        <a:ext cx="9964852" cy="497795"/>
      </dsp:txXfrm>
    </dsp:sp>
    <dsp:sp modelId="{1435D441-FAEC-48BD-9D2B-8301AE89DE9B}">
      <dsp:nvSpPr>
        <dsp:cNvPr id="0" name=""/>
        <dsp:cNvSpPr/>
      </dsp:nvSpPr>
      <dsp:spPr>
        <a:xfrm>
          <a:off x="0" y="1286272"/>
          <a:ext cx="10018712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Avoid</a:t>
          </a:r>
          <a:r>
            <a:rPr lang="de-DE" sz="2300" kern="1200" dirty="0"/>
            <a:t> </a:t>
          </a:r>
          <a:r>
            <a:rPr lang="de-DE" sz="2300" kern="1200" dirty="0" err="1"/>
            <a:t>or</a:t>
          </a:r>
          <a:r>
            <a:rPr lang="de-DE" sz="2300" kern="1200" dirty="0"/>
            <a:t> </a:t>
          </a:r>
          <a:r>
            <a:rPr lang="de-DE" sz="2300" kern="1200" dirty="0" err="1"/>
            <a:t>fight</a:t>
          </a:r>
          <a:r>
            <a:rPr lang="de-DE" sz="2300" kern="1200" dirty="0"/>
            <a:t> </a:t>
          </a:r>
          <a:r>
            <a:rPr lang="de-DE" sz="2300" kern="1200" dirty="0" err="1"/>
            <a:t>enemies</a:t>
          </a:r>
          <a:endParaRPr lang="de-DE" sz="2300" kern="1200" dirty="0"/>
        </a:p>
      </dsp:txBody>
      <dsp:txXfrm>
        <a:off x="26930" y="1313202"/>
        <a:ext cx="9964852" cy="497795"/>
      </dsp:txXfrm>
    </dsp:sp>
    <dsp:sp modelId="{E3DF8443-2694-436A-BD7F-83AFEE989C7B}">
      <dsp:nvSpPr>
        <dsp:cNvPr id="0" name=""/>
        <dsp:cNvSpPr/>
      </dsp:nvSpPr>
      <dsp:spPr>
        <a:xfrm>
          <a:off x="0" y="1904167"/>
          <a:ext cx="10018712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Avoid</a:t>
          </a:r>
          <a:r>
            <a:rPr lang="de-DE" sz="2300" kern="1200" dirty="0"/>
            <a:t> traps</a:t>
          </a:r>
        </a:p>
      </dsp:txBody>
      <dsp:txXfrm>
        <a:off x="26930" y="1931097"/>
        <a:ext cx="9964852" cy="497795"/>
      </dsp:txXfrm>
    </dsp:sp>
    <dsp:sp modelId="{5FF643DA-1CF2-4B88-BF26-171AC2F95DDA}">
      <dsp:nvSpPr>
        <dsp:cNvPr id="0" name=""/>
        <dsp:cNvSpPr/>
      </dsp:nvSpPr>
      <dsp:spPr>
        <a:xfrm>
          <a:off x="0" y="2522062"/>
          <a:ext cx="10018712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Finish </a:t>
          </a:r>
          <a:r>
            <a:rPr lang="de-DE" sz="2300" kern="1200" dirty="0" err="1"/>
            <a:t>levels</a:t>
          </a:r>
          <a:endParaRPr lang="de-DE" sz="2300" kern="1200" dirty="0"/>
        </a:p>
      </dsp:txBody>
      <dsp:txXfrm>
        <a:off x="26930" y="2548992"/>
        <a:ext cx="9964852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8477F-931D-4B42-A601-688F7BED628E}">
      <dsp:nvSpPr>
        <dsp:cNvPr id="0" name=""/>
        <dsp:cNvSpPr/>
      </dsp:nvSpPr>
      <dsp:spPr>
        <a:xfrm>
          <a:off x="437604" y="3572"/>
          <a:ext cx="2091927" cy="12551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Gravity</a:t>
          </a:r>
        </a:p>
      </dsp:txBody>
      <dsp:txXfrm>
        <a:off x="437604" y="3572"/>
        <a:ext cx="2091927" cy="1255156"/>
      </dsp:txXfrm>
    </dsp:sp>
    <dsp:sp modelId="{E6BB6F03-9FB2-4A60-8FC3-8923FBA98199}">
      <dsp:nvSpPr>
        <dsp:cNvPr id="0" name=""/>
        <dsp:cNvSpPr/>
      </dsp:nvSpPr>
      <dsp:spPr>
        <a:xfrm>
          <a:off x="2738724" y="3572"/>
          <a:ext cx="2091927" cy="12551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/>
            <a:t>Health</a:t>
          </a:r>
          <a:endParaRPr lang="de-DE" sz="3000" kern="1200" dirty="0"/>
        </a:p>
      </dsp:txBody>
      <dsp:txXfrm>
        <a:off x="2738724" y="3572"/>
        <a:ext cx="2091927" cy="1255156"/>
      </dsp:txXfrm>
    </dsp:sp>
    <dsp:sp modelId="{AF97EE25-B62B-4C88-AC2D-C9F723217256}">
      <dsp:nvSpPr>
        <dsp:cNvPr id="0" name=""/>
        <dsp:cNvSpPr/>
      </dsp:nvSpPr>
      <dsp:spPr>
        <a:xfrm>
          <a:off x="5039844" y="3572"/>
          <a:ext cx="2091927" cy="12551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Levels</a:t>
          </a:r>
        </a:p>
      </dsp:txBody>
      <dsp:txXfrm>
        <a:off x="5039844" y="3572"/>
        <a:ext cx="2091927" cy="1255156"/>
      </dsp:txXfrm>
    </dsp:sp>
    <dsp:sp modelId="{3D30C428-E0B2-445B-B7B5-2E4FBB303E13}">
      <dsp:nvSpPr>
        <dsp:cNvPr id="0" name=""/>
        <dsp:cNvSpPr/>
      </dsp:nvSpPr>
      <dsp:spPr>
        <a:xfrm>
          <a:off x="437604" y="1467921"/>
          <a:ext cx="2091927" cy="12551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Move/Jump</a:t>
          </a:r>
        </a:p>
      </dsp:txBody>
      <dsp:txXfrm>
        <a:off x="437604" y="1467921"/>
        <a:ext cx="2091927" cy="1255156"/>
      </dsp:txXfrm>
    </dsp:sp>
    <dsp:sp modelId="{B05C5454-F953-421D-9F48-0DFE8B6466E8}">
      <dsp:nvSpPr>
        <dsp:cNvPr id="0" name=""/>
        <dsp:cNvSpPr/>
      </dsp:nvSpPr>
      <dsp:spPr>
        <a:xfrm>
          <a:off x="2738724" y="1467921"/>
          <a:ext cx="2091927" cy="12551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/>
            <a:t>Shoot</a:t>
          </a:r>
          <a:r>
            <a:rPr lang="de-DE" sz="3000" kern="1200" dirty="0"/>
            <a:t> web</a:t>
          </a:r>
        </a:p>
      </dsp:txBody>
      <dsp:txXfrm>
        <a:off x="2738724" y="1467921"/>
        <a:ext cx="2091927" cy="1255156"/>
      </dsp:txXfrm>
    </dsp:sp>
    <dsp:sp modelId="{CE651B75-9D51-4FB2-8FB5-9C2953B2E879}">
      <dsp:nvSpPr>
        <dsp:cNvPr id="0" name=""/>
        <dsp:cNvSpPr/>
      </dsp:nvSpPr>
      <dsp:spPr>
        <a:xfrm>
          <a:off x="5039844" y="1467921"/>
          <a:ext cx="2091927" cy="12551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/>
            <a:t>Collect</a:t>
          </a:r>
          <a:r>
            <a:rPr lang="de-DE" sz="3000" kern="1200" dirty="0"/>
            <a:t> web/</a:t>
          </a:r>
          <a:r>
            <a:rPr lang="de-DE" sz="3000" kern="1200" dirty="0" err="1"/>
            <a:t>coins</a:t>
          </a:r>
          <a:endParaRPr lang="de-DE" sz="3000" kern="1200" dirty="0"/>
        </a:p>
      </dsp:txBody>
      <dsp:txXfrm>
        <a:off x="5039844" y="1467921"/>
        <a:ext cx="2091927" cy="1255156"/>
      </dsp:txXfrm>
    </dsp:sp>
    <dsp:sp modelId="{1DF979C8-03EE-45B7-BED9-4E0E1319A28C}">
      <dsp:nvSpPr>
        <dsp:cNvPr id="0" name=""/>
        <dsp:cNvSpPr/>
      </dsp:nvSpPr>
      <dsp:spPr>
        <a:xfrm>
          <a:off x="437604" y="2932270"/>
          <a:ext cx="2091927" cy="12551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Score</a:t>
          </a:r>
        </a:p>
      </dsp:txBody>
      <dsp:txXfrm>
        <a:off x="437604" y="2932270"/>
        <a:ext cx="2091927" cy="1255156"/>
      </dsp:txXfrm>
    </dsp:sp>
    <dsp:sp modelId="{A11084D6-9B67-47A4-9B89-B6894F8921BF}">
      <dsp:nvSpPr>
        <dsp:cNvPr id="0" name=""/>
        <dsp:cNvSpPr/>
      </dsp:nvSpPr>
      <dsp:spPr>
        <a:xfrm>
          <a:off x="2738724" y="2932270"/>
          <a:ext cx="2091927" cy="12551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/>
            <a:t>Shoot</a:t>
          </a:r>
          <a:r>
            <a:rPr lang="de-DE" sz="3000" kern="1200" dirty="0"/>
            <a:t>/</a:t>
          </a:r>
          <a:r>
            <a:rPr lang="de-DE" sz="3000" kern="1200" dirty="0" err="1"/>
            <a:t>stun</a:t>
          </a:r>
          <a:r>
            <a:rPr lang="de-DE" sz="3000" kern="1200" dirty="0"/>
            <a:t> </a:t>
          </a:r>
          <a:r>
            <a:rPr lang="de-DE" sz="3000" kern="1200" dirty="0" err="1"/>
            <a:t>enemies</a:t>
          </a:r>
          <a:endParaRPr lang="de-DE" sz="3000" kern="1200" dirty="0"/>
        </a:p>
      </dsp:txBody>
      <dsp:txXfrm>
        <a:off x="2738724" y="2932270"/>
        <a:ext cx="2091927" cy="1255156"/>
      </dsp:txXfrm>
    </dsp:sp>
    <dsp:sp modelId="{68582279-82D2-44C4-AA4D-0275D6612872}">
      <dsp:nvSpPr>
        <dsp:cNvPr id="0" name=""/>
        <dsp:cNvSpPr/>
      </dsp:nvSpPr>
      <dsp:spPr>
        <a:xfrm>
          <a:off x="5039844" y="2932270"/>
          <a:ext cx="2091927" cy="12551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/>
            <a:t>Knockback</a:t>
          </a:r>
          <a:endParaRPr lang="de-DE" sz="3000" kern="1200" dirty="0"/>
        </a:p>
      </dsp:txBody>
      <dsp:txXfrm>
        <a:off x="5039844" y="2932270"/>
        <a:ext cx="2091927" cy="125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6320-A060-43AC-9594-87EB15375083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562BA-804D-42A8-94D3-1D4776CFAC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6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562BA-804D-42A8-94D3-1D4776CFAC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04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9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2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0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8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9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6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5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7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6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800" dirty="0" err="1"/>
              <a:t>Splorrt</a:t>
            </a:r>
            <a:r>
              <a:rPr lang="de-DE" sz="5800" dirty="0"/>
              <a:t> – Final </a:t>
            </a:r>
            <a:r>
              <a:rPr lang="de-DE" sz="5800" dirty="0" err="1"/>
              <a:t>Presentation</a:t>
            </a:r>
            <a:endParaRPr lang="de-DE" sz="5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Game design – Winter 2016 – Group 5</a:t>
            </a:r>
          </a:p>
        </p:txBody>
      </p:sp>
    </p:spTree>
    <p:extLst>
      <p:ext uri="{BB962C8B-B14F-4D97-AF65-F5344CB8AC3E}">
        <p14:creationId xmlns:p14="http://schemas.microsoft.com/office/powerpoint/2010/main" val="175582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de-DE" dirty="0"/>
              <a:t>Player Rules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61733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7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de-DE" dirty="0"/>
              <a:t>Story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734" y="1752599"/>
            <a:ext cx="7367861" cy="4911909"/>
          </a:xfrm>
        </p:spPr>
      </p:pic>
    </p:spTree>
    <p:extLst>
      <p:ext uri="{BB962C8B-B14F-4D97-AF65-F5344CB8AC3E}">
        <p14:creationId xmlns:p14="http://schemas.microsoft.com/office/powerpoint/2010/main" val="3837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de-DE" dirty="0"/>
              <a:t>Story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734" y="1752600"/>
            <a:ext cx="7367861" cy="4911907"/>
          </a:xfrm>
        </p:spPr>
      </p:pic>
    </p:spTree>
    <p:extLst>
      <p:ext uri="{BB962C8B-B14F-4D97-AF65-F5344CB8AC3E}">
        <p14:creationId xmlns:p14="http://schemas.microsoft.com/office/powerpoint/2010/main" val="24456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de-DE" dirty="0" err="1"/>
              <a:t>Meaningful</a:t>
            </a:r>
            <a:r>
              <a:rPr lang="de-DE" dirty="0"/>
              <a:t> Play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41799" y="1752599"/>
            <a:ext cx="5903734" cy="4128912"/>
          </a:xfrm>
        </p:spPr>
        <p:txBody>
          <a:bodyPr>
            <a:normAutofit/>
          </a:bodyPr>
          <a:lstStyle/>
          <a:p>
            <a:r>
              <a:rPr lang="de-DE" dirty="0"/>
              <a:t>Kill an </a:t>
            </a:r>
            <a:r>
              <a:rPr lang="de-DE" dirty="0" err="1"/>
              <a:t>enemy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rewarded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resource</a:t>
            </a:r>
            <a:r>
              <a:rPr lang="de-DE" dirty="0"/>
              <a:t>!</a:t>
            </a:r>
          </a:p>
          <a:p>
            <a:r>
              <a:rPr lang="de-DE" dirty="0"/>
              <a:t>Finish a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The score 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!</a:t>
            </a:r>
          </a:p>
          <a:p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/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will find </a:t>
            </a:r>
            <a:r>
              <a:rPr lang="de-DE" dirty="0" err="1"/>
              <a:t>collectables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score!</a:t>
            </a:r>
          </a:p>
          <a:p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playstyle</a:t>
            </a:r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speedrun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5 </a:t>
            </a:r>
            <a:r>
              <a:rPr lang="de-DE" dirty="0" err="1"/>
              <a:t>star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171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de-DE" dirty="0"/>
              <a:t>Core </a:t>
            </a:r>
            <a:r>
              <a:rPr lang="de-DE" dirty="0" err="1"/>
              <a:t>Mechanics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888855"/>
              </p:ext>
            </p:extLst>
          </p:nvPr>
        </p:nvGraphicFramePr>
        <p:xfrm>
          <a:off x="2708978" y="1978378"/>
          <a:ext cx="7569376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0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de-DE" dirty="0"/>
              <a:t>Feedback </a:t>
            </a:r>
            <a:r>
              <a:rPr lang="de-DE" dirty="0" err="1"/>
              <a:t>loops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174068"/>
          </a:xfrm>
        </p:spPr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die,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saves</a:t>
            </a:r>
            <a:r>
              <a:rPr lang="de-DE" dirty="0"/>
              <a:t>!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defeated</a:t>
            </a:r>
            <a:r>
              <a:rPr lang="de-DE" dirty="0"/>
              <a:t> </a:t>
            </a:r>
            <a:r>
              <a:rPr lang="de-DE" dirty="0" err="1"/>
              <a:t>enemies</a:t>
            </a:r>
            <a:r>
              <a:rPr lang="de-DE" dirty="0"/>
              <a:t>!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manage </a:t>
            </a:r>
            <a:r>
              <a:rPr lang="de-DE" dirty="0" err="1"/>
              <a:t>your</a:t>
            </a:r>
            <a:r>
              <a:rPr lang="de-DE" dirty="0"/>
              <a:t> web </a:t>
            </a:r>
            <a:r>
              <a:rPr lang="de-DE" dirty="0" err="1"/>
              <a:t>efficiently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encounters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14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 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0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152</Words>
  <Application>Microsoft Office PowerPoint</Application>
  <PresentationFormat>Breitbild</PresentationFormat>
  <Paragraphs>36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Splorrt – Final Presentation</vt:lpstr>
      <vt:lpstr>Player Rules</vt:lpstr>
      <vt:lpstr>Story</vt:lpstr>
      <vt:lpstr>Story</vt:lpstr>
      <vt:lpstr>Meaningful Play</vt:lpstr>
      <vt:lpstr>Core Mechanics</vt:lpstr>
      <vt:lpstr>Feedback loops</vt:lpstr>
      <vt:lpstr>Prototype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game title here&gt;</dc:title>
  <dc:creator>srauch</dc:creator>
  <cp:lastModifiedBy>srauch</cp:lastModifiedBy>
  <cp:revision>26</cp:revision>
  <dcterms:created xsi:type="dcterms:W3CDTF">2016-10-18T15:02:23Z</dcterms:created>
  <dcterms:modified xsi:type="dcterms:W3CDTF">2017-01-12T14:05:06Z</dcterms:modified>
</cp:coreProperties>
</file>