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6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46" autoAdjust="0"/>
  </p:normalViewPr>
  <p:slideViewPr>
    <p:cSldViewPr snapToGrid="0">
      <p:cViewPr varScale="1">
        <p:scale>
          <a:sx n="85" d="100"/>
          <a:sy n="85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1B2724-6B23-4402-ADFD-FC6E79930F69}" type="doc">
      <dgm:prSet loTypeId="urn:microsoft.com/office/officeart/2005/8/layout/hList1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D0D1F6C-F9D7-41BA-BEC3-5E5B24D44387}" type="pres">
      <dgm:prSet presAssocID="{EF1B2724-6B23-4402-ADFD-FC6E79930F69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A26EF5E4-B461-44B8-B248-77A04B1ECBBE}" type="presOf" srcId="{EF1B2724-6B23-4402-ADFD-FC6E79930F69}" destId="{FD0D1F6C-F9D7-41BA-BEC3-5E5B24D44387}" srcOrd="0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51C83B-7BFB-47A6-B9A8-A4E8B122E0CC}" type="doc">
      <dgm:prSet loTypeId="urn:microsoft.com/office/officeart/2005/8/layout/default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3E75065-89DA-474A-A09A-DC4AA2102365}">
      <dgm:prSet phldrT="[Text]"/>
      <dgm:spPr/>
      <dgm:t>
        <a:bodyPr/>
        <a:lstStyle/>
        <a:p>
          <a:r>
            <a:rPr lang="de-DE" dirty="0">
              <a:solidFill>
                <a:schemeClr val="tx2"/>
              </a:solidFill>
            </a:rPr>
            <a:t>Gravity</a:t>
          </a:r>
        </a:p>
      </dgm:t>
    </dgm:pt>
    <dgm:pt modelId="{C5B0EEC2-F72A-4250-A2E9-0D63A8054E26}" type="parTrans" cxnId="{21E2F422-A5D3-4E59-BCA5-767C99519CCF}">
      <dgm:prSet/>
      <dgm:spPr/>
      <dgm:t>
        <a:bodyPr/>
        <a:lstStyle/>
        <a:p>
          <a:endParaRPr lang="de-DE"/>
        </a:p>
      </dgm:t>
    </dgm:pt>
    <dgm:pt modelId="{C213C1EF-D266-49DF-B14B-278D2C6C1ECC}" type="sibTrans" cxnId="{21E2F422-A5D3-4E59-BCA5-767C99519CCF}">
      <dgm:prSet/>
      <dgm:spPr/>
      <dgm:t>
        <a:bodyPr/>
        <a:lstStyle/>
        <a:p>
          <a:endParaRPr lang="de-DE"/>
        </a:p>
      </dgm:t>
    </dgm:pt>
    <dgm:pt modelId="{D75F2E8F-BB28-4885-9B2E-0412AE085A7E}">
      <dgm:prSet phldrT="[Text]"/>
      <dgm:spPr/>
      <dgm:t>
        <a:bodyPr/>
        <a:lstStyle/>
        <a:p>
          <a:r>
            <a:rPr lang="de-DE" dirty="0">
              <a:solidFill>
                <a:schemeClr val="tx2"/>
              </a:solidFill>
            </a:rPr>
            <a:t>Web </a:t>
          </a:r>
          <a:r>
            <a:rPr lang="de-DE" dirty="0" err="1">
              <a:solidFill>
                <a:schemeClr val="tx2"/>
              </a:solidFill>
            </a:rPr>
            <a:t>mechanics</a:t>
          </a:r>
          <a:endParaRPr lang="de-DE" dirty="0">
            <a:solidFill>
              <a:schemeClr val="tx2"/>
            </a:solidFill>
          </a:endParaRPr>
        </a:p>
      </dgm:t>
    </dgm:pt>
    <dgm:pt modelId="{EB851FC9-3C3B-43AE-A8F8-3D2E23818CBD}" type="parTrans" cxnId="{58DEB72B-A8A0-494E-A9A9-C670C23C8337}">
      <dgm:prSet/>
      <dgm:spPr/>
      <dgm:t>
        <a:bodyPr/>
        <a:lstStyle/>
        <a:p>
          <a:endParaRPr lang="de-DE"/>
        </a:p>
      </dgm:t>
    </dgm:pt>
    <dgm:pt modelId="{8EBEA159-3A11-4707-9ADA-96E43CC7C776}" type="sibTrans" cxnId="{58DEB72B-A8A0-494E-A9A9-C670C23C8337}">
      <dgm:prSet/>
      <dgm:spPr/>
      <dgm:t>
        <a:bodyPr/>
        <a:lstStyle/>
        <a:p>
          <a:endParaRPr lang="de-DE"/>
        </a:p>
      </dgm:t>
    </dgm:pt>
    <dgm:pt modelId="{B87186D3-EDB0-46F9-AAFC-AF1543394A81}">
      <dgm:prSet phldrT="[Text]"/>
      <dgm:spPr/>
      <dgm:t>
        <a:bodyPr/>
        <a:lstStyle/>
        <a:p>
          <a:r>
            <a:rPr lang="de-DE" dirty="0" err="1">
              <a:solidFill>
                <a:schemeClr val="tx2"/>
              </a:solidFill>
            </a:rPr>
            <a:t>Surfaces</a:t>
          </a:r>
          <a:r>
            <a:rPr lang="de-DE" dirty="0">
              <a:solidFill>
                <a:schemeClr val="tx2"/>
              </a:solidFill>
            </a:rPr>
            <a:t> / Block </a:t>
          </a:r>
          <a:r>
            <a:rPr lang="de-DE" dirty="0" err="1">
              <a:solidFill>
                <a:schemeClr val="tx2"/>
              </a:solidFill>
            </a:rPr>
            <a:t>based</a:t>
          </a:r>
          <a:r>
            <a:rPr lang="de-DE" dirty="0">
              <a:solidFill>
                <a:schemeClr val="tx2"/>
              </a:solidFill>
            </a:rPr>
            <a:t> </a:t>
          </a:r>
          <a:r>
            <a:rPr lang="de-DE" dirty="0" err="1">
              <a:solidFill>
                <a:schemeClr val="tx2"/>
              </a:solidFill>
            </a:rPr>
            <a:t>environment</a:t>
          </a:r>
          <a:endParaRPr lang="de-DE" dirty="0">
            <a:solidFill>
              <a:schemeClr val="tx2"/>
            </a:solidFill>
          </a:endParaRPr>
        </a:p>
      </dgm:t>
    </dgm:pt>
    <dgm:pt modelId="{9A582448-DB28-4437-B52A-B2B5240F0D14}" type="parTrans" cxnId="{6A77D905-48E5-49D8-ABCC-5A19055C4D98}">
      <dgm:prSet/>
      <dgm:spPr/>
      <dgm:t>
        <a:bodyPr/>
        <a:lstStyle/>
        <a:p>
          <a:endParaRPr lang="de-DE"/>
        </a:p>
      </dgm:t>
    </dgm:pt>
    <dgm:pt modelId="{C035F0D2-B12F-4F23-9A07-0482C5FF23DA}" type="sibTrans" cxnId="{6A77D905-48E5-49D8-ABCC-5A19055C4D98}">
      <dgm:prSet/>
      <dgm:spPr/>
      <dgm:t>
        <a:bodyPr/>
        <a:lstStyle/>
        <a:p>
          <a:endParaRPr lang="de-DE"/>
        </a:p>
      </dgm:t>
    </dgm:pt>
    <dgm:pt modelId="{9FD5897D-EAD0-471D-9E93-1ABA002B9F7D}">
      <dgm:prSet phldrT="[Text]"/>
      <dgm:spPr/>
      <dgm:t>
        <a:bodyPr/>
        <a:lstStyle/>
        <a:p>
          <a:r>
            <a:rPr lang="de-DE" dirty="0" err="1">
              <a:solidFill>
                <a:schemeClr val="tx2"/>
              </a:solidFill>
            </a:rPr>
            <a:t>Fighting</a:t>
          </a:r>
          <a:r>
            <a:rPr lang="de-DE" dirty="0">
              <a:solidFill>
                <a:schemeClr val="tx2"/>
              </a:solidFill>
            </a:rPr>
            <a:t> / Enemy </a:t>
          </a:r>
          <a:r>
            <a:rPr lang="de-DE" dirty="0" err="1">
              <a:solidFill>
                <a:schemeClr val="tx2"/>
              </a:solidFill>
            </a:rPr>
            <a:t>interactions</a:t>
          </a:r>
          <a:endParaRPr lang="de-DE" dirty="0">
            <a:solidFill>
              <a:schemeClr val="tx2"/>
            </a:solidFill>
          </a:endParaRPr>
        </a:p>
      </dgm:t>
    </dgm:pt>
    <dgm:pt modelId="{943FED38-9C98-482C-BBCA-233AED89B599}" type="parTrans" cxnId="{0BD2CA8C-04A3-45FA-A41A-7A3925700F15}">
      <dgm:prSet/>
      <dgm:spPr/>
      <dgm:t>
        <a:bodyPr/>
        <a:lstStyle/>
        <a:p>
          <a:endParaRPr lang="de-DE"/>
        </a:p>
      </dgm:t>
    </dgm:pt>
    <dgm:pt modelId="{BB2DA0BC-F06F-4378-A39B-452D0ABDB2EF}" type="sibTrans" cxnId="{0BD2CA8C-04A3-45FA-A41A-7A3925700F15}">
      <dgm:prSet/>
      <dgm:spPr/>
      <dgm:t>
        <a:bodyPr/>
        <a:lstStyle/>
        <a:p>
          <a:endParaRPr lang="de-DE"/>
        </a:p>
      </dgm:t>
    </dgm:pt>
    <dgm:pt modelId="{69EEB0A9-6BB9-40F1-9AD6-7F1A683ADA84}">
      <dgm:prSet phldrT="[Text]"/>
      <dgm:spPr/>
      <dgm:t>
        <a:bodyPr/>
        <a:lstStyle/>
        <a:p>
          <a:r>
            <a:rPr lang="de-DE" dirty="0" err="1">
              <a:solidFill>
                <a:schemeClr val="tx2"/>
              </a:solidFill>
            </a:rPr>
            <a:t>Resource</a:t>
          </a:r>
          <a:r>
            <a:rPr lang="de-DE" dirty="0">
              <a:solidFill>
                <a:schemeClr val="tx2"/>
              </a:solidFill>
            </a:rPr>
            <a:t> </a:t>
          </a:r>
          <a:r>
            <a:rPr lang="de-DE" dirty="0" err="1">
              <a:solidFill>
                <a:schemeClr val="tx2"/>
              </a:solidFill>
            </a:rPr>
            <a:t>based</a:t>
          </a:r>
          <a:endParaRPr lang="de-DE" dirty="0">
            <a:solidFill>
              <a:schemeClr val="tx2"/>
            </a:solidFill>
          </a:endParaRPr>
        </a:p>
      </dgm:t>
    </dgm:pt>
    <dgm:pt modelId="{6544F20D-989C-43EE-B30D-F269D0A67F2C}" type="parTrans" cxnId="{236B1F2D-5459-4015-84A8-A2AE4FD07C5C}">
      <dgm:prSet/>
      <dgm:spPr/>
      <dgm:t>
        <a:bodyPr/>
        <a:lstStyle/>
        <a:p>
          <a:endParaRPr lang="de-DE"/>
        </a:p>
      </dgm:t>
    </dgm:pt>
    <dgm:pt modelId="{E39AE10D-A84B-4B62-A197-02B55D41182A}" type="sibTrans" cxnId="{236B1F2D-5459-4015-84A8-A2AE4FD07C5C}">
      <dgm:prSet/>
      <dgm:spPr/>
      <dgm:t>
        <a:bodyPr/>
        <a:lstStyle/>
        <a:p>
          <a:endParaRPr lang="de-DE"/>
        </a:p>
      </dgm:t>
    </dgm:pt>
    <dgm:pt modelId="{4B5B11EE-CE72-4EB3-B552-D9320F6C65B6}" type="pres">
      <dgm:prSet presAssocID="{DC51C83B-7BFB-47A6-B9A8-A4E8B122E0CC}" presName="diagram" presStyleCnt="0">
        <dgm:presLayoutVars>
          <dgm:dir/>
          <dgm:resizeHandles val="exact"/>
        </dgm:presLayoutVars>
      </dgm:prSet>
      <dgm:spPr/>
    </dgm:pt>
    <dgm:pt modelId="{80AEECCF-C221-4B9F-8AF5-EF56057F849F}" type="pres">
      <dgm:prSet presAssocID="{B3E75065-89DA-474A-A09A-DC4AA2102365}" presName="node" presStyleLbl="node1" presStyleIdx="0" presStyleCnt="5">
        <dgm:presLayoutVars>
          <dgm:bulletEnabled val="1"/>
        </dgm:presLayoutVars>
      </dgm:prSet>
      <dgm:spPr/>
    </dgm:pt>
    <dgm:pt modelId="{F48C7D03-51AF-4402-90A5-59B702ED0BDC}" type="pres">
      <dgm:prSet presAssocID="{C213C1EF-D266-49DF-B14B-278D2C6C1ECC}" presName="sibTrans" presStyleCnt="0"/>
      <dgm:spPr/>
    </dgm:pt>
    <dgm:pt modelId="{D09C1F29-EAEC-42DA-8A3F-2849AC0F3B64}" type="pres">
      <dgm:prSet presAssocID="{D75F2E8F-BB28-4885-9B2E-0412AE085A7E}" presName="node" presStyleLbl="node1" presStyleIdx="1" presStyleCnt="5" custLinFactNeighborX="2596">
        <dgm:presLayoutVars>
          <dgm:bulletEnabled val="1"/>
        </dgm:presLayoutVars>
      </dgm:prSet>
      <dgm:spPr/>
    </dgm:pt>
    <dgm:pt modelId="{373229D1-0DCD-45FB-8B95-0BDDAF5FF3CD}" type="pres">
      <dgm:prSet presAssocID="{8EBEA159-3A11-4707-9ADA-96E43CC7C776}" presName="sibTrans" presStyleCnt="0"/>
      <dgm:spPr/>
    </dgm:pt>
    <dgm:pt modelId="{DBC66830-3BB1-4A7D-819E-73BF2322D17A}" type="pres">
      <dgm:prSet presAssocID="{B87186D3-EDB0-46F9-AAFC-AF1543394A81}" presName="node" presStyleLbl="node1" presStyleIdx="2" presStyleCnt="5">
        <dgm:presLayoutVars>
          <dgm:bulletEnabled val="1"/>
        </dgm:presLayoutVars>
      </dgm:prSet>
      <dgm:spPr/>
    </dgm:pt>
    <dgm:pt modelId="{51237CF6-A8EE-4B2D-B8B0-FA599A7AA494}" type="pres">
      <dgm:prSet presAssocID="{C035F0D2-B12F-4F23-9A07-0482C5FF23DA}" presName="sibTrans" presStyleCnt="0"/>
      <dgm:spPr/>
    </dgm:pt>
    <dgm:pt modelId="{43CEE649-CC2C-4E3B-94E9-2A65438E6E73}" type="pres">
      <dgm:prSet presAssocID="{9FD5897D-EAD0-471D-9E93-1ABA002B9F7D}" presName="node" presStyleLbl="node1" presStyleIdx="3" presStyleCnt="5">
        <dgm:presLayoutVars>
          <dgm:bulletEnabled val="1"/>
        </dgm:presLayoutVars>
      </dgm:prSet>
      <dgm:spPr/>
    </dgm:pt>
    <dgm:pt modelId="{4FA3FB3B-89E9-4AF3-B7E8-FBBB37F3D73A}" type="pres">
      <dgm:prSet presAssocID="{BB2DA0BC-F06F-4378-A39B-452D0ABDB2EF}" presName="sibTrans" presStyleCnt="0"/>
      <dgm:spPr/>
    </dgm:pt>
    <dgm:pt modelId="{F8A09A73-6E3D-484B-9986-C4787DAE03E3}" type="pres">
      <dgm:prSet presAssocID="{69EEB0A9-6BB9-40F1-9AD6-7F1A683ADA84}" presName="node" presStyleLbl="node1" presStyleIdx="4" presStyleCnt="5">
        <dgm:presLayoutVars>
          <dgm:bulletEnabled val="1"/>
        </dgm:presLayoutVars>
      </dgm:prSet>
      <dgm:spPr/>
    </dgm:pt>
  </dgm:ptLst>
  <dgm:cxnLst>
    <dgm:cxn modelId="{236B1F2D-5459-4015-84A8-A2AE4FD07C5C}" srcId="{DC51C83B-7BFB-47A6-B9A8-A4E8B122E0CC}" destId="{69EEB0A9-6BB9-40F1-9AD6-7F1A683ADA84}" srcOrd="4" destOrd="0" parTransId="{6544F20D-989C-43EE-B30D-F269D0A67F2C}" sibTransId="{E39AE10D-A84B-4B62-A197-02B55D41182A}"/>
    <dgm:cxn modelId="{9AC3C654-DB24-4EB8-9684-36CA6C9EF8E0}" type="presOf" srcId="{D75F2E8F-BB28-4885-9B2E-0412AE085A7E}" destId="{D09C1F29-EAEC-42DA-8A3F-2849AC0F3B64}" srcOrd="0" destOrd="0" presId="urn:microsoft.com/office/officeart/2005/8/layout/default"/>
    <dgm:cxn modelId="{F234BF8E-94CE-42CB-BB12-11ABF71036F5}" type="presOf" srcId="{69EEB0A9-6BB9-40F1-9AD6-7F1A683ADA84}" destId="{F8A09A73-6E3D-484B-9986-C4787DAE03E3}" srcOrd="0" destOrd="0" presId="urn:microsoft.com/office/officeart/2005/8/layout/default"/>
    <dgm:cxn modelId="{23832F23-3B2F-4B84-A6BC-60E3067BCFB0}" type="presOf" srcId="{DC51C83B-7BFB-47A6-B9A8-A4E8B122E0CC}" destId="{4B5B11EE-CE72-4EB3-B552-D9320F6C65B6}" srcOrd="0" destOrd="0" presId="urn:microsoft.com/office/officeart/2005/8/layout/default"/>
    <dgm:cxn modelId="{21E2F422-A5D3-4E59-BCA5-767C99519CCF}" srcId="{DC51C83B-7BFB-47A6-B9A8-A4E8B122E0CC}" destId="{B3E75065-89DA-474A-A09A-DC4AA2102365}" srcOrd="0" destOrd="0" parTransId="{C5B0EEC2-F72A-4250-A2E9-0D63A8054E26}" sibTransId="{C213C1EF-D266-49DF-B14B-278D2C6C1ECC}"/>
    <dgm:cxn modelId="{0BD2CA8C-04A3-45FA-A41A-7A3925700F15}" srcId="{DC51C83B-7BFB-47A6-B9A8-A4E8B122E0CC}" destId="{9FD5897D-EAD0-471D-9E93-1ABA002B9F7D}" srcOrd="3" destOrd="0" parTransId="{943FED38-9C98-482C-BBCA-233AED89B599}" sibTransId="{BB2DA0BC-F06F-4378-A39B-452D0ABDB2EF}"/>
    <dgm:cxn modelId="{6A77D905-48E5-49D8-ABCC-5A19055C4D98}" srcId="{DC51C83B-7BFB-47A6-B9A8-A4E8B122E0CC}" destId="{B87186D3-EDB0-46F9-AAFC-AF1543394A81}" srcOrd="2" destOrd="0" parTransId="{9A582448-DB28-4437-B52A-B2B5240F0D14}" sibTransId="{C035F0D2-B12F-4F23-9A07-0482C5FF23DA}"/>
    <dgm:cxn modelId="{49F0A50F-3ED4-4540-AA56-E17D0633FD13}" type="presOf" srcId="{B3E75065-89DA-474A-A09A-DC4AA2102365}" destId="{80AEECCF-C221-4B9F-8AF5-EF56057F849F}" srcOrd="0" destOrd="0" presId="urn:microsoft.com/office/officeart/2005/8/layout/default"/>
    <dgm:cxn modelId="{CBFF2AC8-2591-4849-AA7E-FE4766223EFC}" type="presOf" srcId="{9FD5897D-EAD0-471D-9E93-1ABA002B9F7D}" destId="{43CEE649-CC2C-4E3B-94E9-2A65438E6E73}" srcOrd="0" destOrd="0" presId="urn:microsoft.com/office/officeart/2005/8/layout/default"/>
    <dgm:cxn modelId="{58DEB72B-A8A0-494E-A9A9-C670C23C8337}" srcId="{DC51C83B-7BFB-47A6-B9A8-A4E8B122E0CC}" destId="{D75F2E8F-BB28-4885-9B2E-0412AE085A7E}" srcOrd="1" destOrd="0" parTransId="{EB851FC9-3C3B-43AE-A8F8-3D2E23818CBD}" sibTransId="{8EBEA159-3A11-4707-9ADA-96E43CC7C776}"/>
    <dgm:cxn modelId="{B1A55C21-CB9C-45AC-8A88-326D589B6DA5}" type="presOf" srcId="{B87186D3-EDB0-46F9-AAFC-AF1543394A81}" destId="{DBC66830-3BB1-4A7D-819E-73BF2322D17A}" srcOrd="0" destOrd="0" presId="urn:microsoft.com/office/officeart/2005/8/layout/default"/>
    <dgm:cxn modelId="{41E1C8BF-98EE-477E-8137-CC494EE80E54}" type="presParOf" srcId="{4B5B11EE-CE72-4EB3-B552-D9320F6C65B6}" destId="{80AEECCF-C221-4B9F-8AF5-EF56057F849F}" srcOrd="0" destOrd="0" presId="urn:microsoft.com/office/officeart/2005/8/layout/default"/>
    <dgm:cxn modelId="{5A80A8C3-4C1E-4FE3-9BBF-7D25A9C1F29F}" type="presParOf" srcId="{4B5B11EE-CE72-4EB3-B552-D9320F6C65B6}" destId="{F48C7D03-51AF-4402-90A5-59B702ED0BDC}" srcOrd="1" destOrd="0" presId="urn:microsoft.com/office/officeart/2005/8/layout/default"/>
    <dgm:cxn modelId="{CE5B6441-ACA5-4351-A0D3-2E2D273C6D11}" type="presParOf" srcId="{4B5B11EE-CE72-4EB3-B552-D9320F6C65B6}" destId="{D09C1F29-EAEC-42DA-8A3F-2849AC0F3B64}" srcOrd="2" destOrd="0" presId="urn:microsoft.com/office/officeart/2005/8/layout/default"/>
    <dgm:cxn modelId="{3F1C0563-42DC-4F24-ABDE-5DDE7193D213}" type="presParOf" srcId="{4B5B11EE-CE72-4EB3-B552-D9320F6C65B6}" destId="{373229D1-0DCD-45FB-8B95-0BDDAF5FF3CD}" srcOrd="3" destOrd="0" presId="urn:microsoft.com/office/officeart/2005/8/layout/default"/>
    <dgm:cxn modelId="{87B2EDF2-B99B-4743-AB83-6A1694090AC3}" type="presParOf" srcId="{4B5B11EE-CE72-4EB3-B552-D9320F6C65B6}" destId="{DBC66830-3BB1-4A7D-819E-73BF2322D17A}" srcOrd="4" destOrd="0" presId="urn:microsoft.com/office/officeart/2005/8/layout/default"/>
    <dgm:cxn modelId="{E8FF041B-D7A7-4E46-B78B-C56FC10EED77}" type="presParOf" srcId="{4B5B11EE-CE72-4EB3-B552-D9320F6C65B6}" destId="{51237CF6-A8EE-4B2D-B8B0-FA599A7AA494}" srcOrd="5" destOrd="0" presId="urn:microsoft.com/office/officeart/2005/8/layout/default"/>
    <dgm:cxn modelId="{9CEDC47A-7374-41C5-9DD4-A0D61EAC1D92}" type="presParOf" srcId="{4B5B11EE-CE72-4EB3-B552-D9320F6C65B6}" destId="{43CEE649-CC2C-4E3B-94E9-2A65438E6E73}" srcOrd="6" destOrd="0" presId="urn:microsoft.com/office/officeart/2005/8/layout/default"/>
    <dgm:cxn modelId="{7AA6568F-2A9E-4B33-A48F-5F6799951B8F}" type="presParOf" srcId="{4B5B11EE-CE72-4EB3-B552-D9320F6C65B6}" destId="{4FA3FB3B-89E9-4AF3-B7E8-FBBB37F3D73A}" srcOrd="7" destOrd="0" presId="urn:microsoft.com/office/officeart/2005/8/layout/default"/>
    <dgm:cxn modelId="{7D67DE25-0771-44A8-8D16-D0B8A2B48F12}" type="presParOf" srcId="{4B5B11EE-CE72-4EB3-B552-D9320F6C65B6}" destId="{F8A09A73-6E3D-484B-9986-C4787DAE03E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EECCF-C221-4B9F-8AF5-EF56057F849F}">
      <dsp:nvSpPr>
        <dsp:cNvPr id="0" name=""/>
        <dsp:cNvSpPr/>
      </dsp:nvSpPr>
      <dsp:spPr>
        <a:xfrm>
          <a:off x="1166240" y="834"/>
          <a:ext cx="2401947" cy="1441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>
              <a:solidFill>
                <a:schemeClr val="tx2"/>
              </a:solidFill>
            </a:rPr>
            <a:t>Gravity</a:t>
          </a:r>
        </a:p>
      </dsp:txBody>
      <dsp:txXfrm>
        <a:off x="1166240" y="834"/>
        <a:ext cx="2401947" cy="1441168"/>
      </dsp:txXfrm>
    </dsp:sp>
    <dsp:sp modelId="{D09C1F29-EAEC-42DA-8A3F-2849AC0F3B64}">
      <dsp:nvSpPr>
        <dsp:cNvPr id="0" name=""/>
        <dsp:cNvSpPr/>
      </dsp:nvSpPr>
      <dsp:spPr>
        <a:xfrm>
          <a:off x="3870737" y="834"/>
          <a:ext cx="2401947" cy="1441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>
              <a:solidFill>
                <a:schemeClr val="tx2"/>
              </a:solidFill>
            </a:rPr>
            <a:t>Web </a:t>
          </a:r>
          <a:r>
            <a:rPr lang="de-DE" sz="2900" kern="1200" dirty="0" err="1">
              <a:solidFill>
                <a:schemeClr val="tx2"/>
              </a:solidFill>
            </a:rPr>
            <a:t>mechanics</a:t>
          </a:r>
          <a:endParaRPr lang="de-DE" sz="2900" kern="1200" dirty="0">
            <a:solidFill>
              <a:schemeClr val="tx2"/>
            </a:solidFill>
          </a:endParaRPr>
        </a:p>
      </dsp:txBody>
      <dsp:txXfrm>
        <a:off x="3870737" y="834"/>
        <a:ext cx="2401947" cy="1441168"/>
      </dsp:txXfrm>
    </dsp:sp>
    <dsp:sp modelId="{DBC66830-3BB1-4A7D-819E-73BF2322D17A}">
      <dsp:nvSpPr>
        <dsp:cNvPr id="0" name=""/>
        <dsp:cNvSpPr/>
      </dsp:nvSpPr>
      <dsp:spPr>
        <a:xfrm>
          <a:off x="6450524" y="834"/>
          <a:ext cx="2401947" cy="1441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 err="1">
              <a:solidFill>
                <a:schemeClr val="tx2"/>
              </a:solidFill>
            </a:rPr>
            <a:t>Surfaces</a:t>
          </a:r>
          <a:r>
            <a:rPr lang="de-DE" sz="2900" kern="1200" dirty="0">
              <a:solidFill>
                <a:schemeClr val="tx2"/>
              </a:solidFill>
            </a:rPr>
            <a:t> / Block </a:t>
          </a:r>
          <a:r>
            <a:rPr lang="de-DE" sz="2900" kern="1200" dirty="0" err="1">
              <a:solidFill>
                <a:schemeClr val="tx2"/>
              </a:solidFill>
            </a:rPr>
            <a:t>based</a:t>
          </a:r>
          <a:r>
            <a:rPr lang="de-DE" sz="2900" kern="1200" dirty="0">
              <a:solidFill>
                <a:schemeClr val="tx2"/>
              </a:solidFill>
            </a:rPr>
            <a:t> </a:t>
          </a:r>
          <a:r>
            <a:rPr lang="de-DE" sz="2900" kern="1200" dirty="0" err="1">
              <a:solidFill>
                <a:schemeClr val="tx2"/>
              </a:solidFill>
            </a:rPr>
            <a:t>environment</a:t>
          </a:r>
          <a:endParaRPr lang="de-DE" sz="2900" kern="1200" dirty="0">
            <a:solidFill>
              <a:schemeClr val="tx2"/>
            </a:solidFill>
          </a:endParaRPr>
        </a:p>
      </dsp:txBody>
      <dsp:txXfrm>
        <a:off x="6450524" y="834"/>
        <a:ext cx="2401947" cy="1441168"/>
      </dsp:txXfrm>
    </dsp:sp>
    <dsp:sp modelId="{43CEE649-CC2C-4E3B-94E9-2A65438E6E73}">
      <dsp:nvSpPr>
        <dsp:cNvPr id="0" name=""/>
        <dsp:cNvSpPr/>
      </dsp:nvSpPr>
      <dsp:spPr>
        <a:xfrm>
          <a:off x="2487311" y="1682197"/>
          <a:ext cx="2401947" cy="1441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 err="1">
              <a:solidFill>
                <a:schemeClr val="tx2"/>
              </a:solidFill>
            </a:rPr>
            <a:t>Fighting</a:t>
          </a:r>
          <a:r>
            <a:rPr lang="de-DE" sz="2900" kern="1200" dirty="0">
              <a:solidFill>
                <a:schemeClr val="tx2"/>
              </a:solidFill>
            </a:rPr>
            <a:t> / Enemy </a:t>
          </a:r>
          <a:r>
            <a:rPr lang="de-DE" sz="2900" kern="1200" dirty="0" err="1">
              <a:solidFill>
                <a:schemeClr val="tx2"/>
              </a:solidFill>
            </a:rPr>
            <a:t>interactions</a:t>
          </a:r>
          <a:endParaRPr lang="de-DE" sz="2900" kern="1200" dirty="0">
            <a:solidFill>
              <a:schemeClr val="tx2"/>
            </a:solidFill>
          </a:endParaRPr>
        </a:p>
      </dsp:txBody>
      <dsp:txXfrm>
        <a:off x="2487311" y="1682197"/>
        <a:ext cx="2401947" cy="1441168"/>
      </dsp:txXfrm>
    </dsp:sp>
    <dsp:sp modelId="{F8A09A73-6E3D-484B-9986-C4787DAE03E3}">
      <dsp:nvSpPr>
        <dsp:cNvPr id="0" name=""/>
        <dsp:cNvSpPr/>
      </dsp:nvSpPr>
      <dsp:spPr>
        <a:xfrm>
          <a:off x="5129453" y="1682197"/>
          <a:ext cx="2401947" cy="1441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 err="1">
              <a:solidFill>
                <a:schemeClr val="tx2"/>
              </a:solidFill>
            </a:rPr>
            <a:t>Resource</a:t>
          </a:r>
          <a:r>
            <a:rPr lang="de-DE" sz="2900" kern="1200" dirty="0">
              <a:solidFill>
                <a:schemeClr val="tx2"/>
              </a:solidFill>
            </a:rPr>
            <a:t> </a:t>
          </a:r>
          <a:r>
            <a:rPr lang="de-DE" sz="2900" kern="1200" dirty="0" err="1">
              <a:solidFill>
                <a:schemeClr val="tx2"/>
              </a:solidFill>
            </a:rPr>
            <a:t>based</a:t>
          </a:r>
          <a:endParaRPr lang="de-DE" sz="2900" kern="1200" dirty="0">
            <a:solidFill>
              <a:schemeClr val="tx2"/>
            </a:solidFill>
          </a:endParaRPr>
        </a:p>
      </dsp:txBody>
      <dsp:txXfrm>
        <a:off x="5129453" y="1682197"/>
        <a:ext cx="2401947" cy="1441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9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32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601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02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583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93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661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557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0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7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81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4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3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88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6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7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9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3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41" r:id="rId15"/>
    <p:sldLayoutId id="2147483942" r:id="rId16"/>
    <p:sldLayoutId id="21474839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5800" dirty="0" err="1"/>
              <a:t>Splorrt</a:t>
            </a:r>
            <a:r>
              <a:rPr lang="de-DE" sz="5800" dirty="0"/>
              <a:t> – Final </a:t>
            </a:r>
            <a:r>
              <a:rPr lang="de-DE" sz="5800" dirty="0" err="1"/>
              <a:t>Presentation</a:t>
            </a:r>
            <a:endParaRPr lang="de-DE" sz="5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Game design – Winter 2016 – Group 5</a:t>
            </a:r>
          </a:p>
        </p:txBody>
      </p:sp>
    </p:spTree>
    <p:extLst>
      <p:ext uri="{BB962C8B-B14F-4D97-AF65-F5344CB8AC3E}">
        <p14:creationId xmlns:p14="http://schemas.microsoft.com/office/powerpoint/2010/main" val="175582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Story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46487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650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41D61B-193B-4006-AAF0-38BE07665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3B41D61B-193B-4006-AAF0-38BE076656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5F5B76D-0E69-47FA-9E72-AF1609A90A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5F5B76D-0E69-47FA-9E72-AF1609A90A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Player </a:t>
            </a:r>
            <a:r>
              <a:rPr lang="de-DE" dirty="0" err="1"/>
              <a:t>rules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890537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753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9C1F29-EAEC-42DA-8A3F-2849AC0F3B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D09C1F29-EAEC-42DA-8A3F-2849AC0F3B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AEECCF-C221-4B9F-8AF5-EF56057F8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80AEECCF-C221-4B9F-8AF5-EF56057F84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C66830-3BB1-4A7D-819E-73BF2322D1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DBC66830-3BB1-4A7D-819E-73BF2322D1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3CEE649-CC2C-4E3B-94E9-2A65438E6E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43CEE649-CC2C-4E3B-94E9-2A65438E6E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A09A73-6E3D-484B-9986-C4787DAE03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F8A09A73-6E3D-484B-9986-C4787DAE03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Graphic spid="4" grpId="1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Prototype Demonstration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000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31</Words>
  <Application>Microsoft Office PowerPoint</Application>
  <PresentationFormat>Breitbild</PresentationFormat>
  <Paragraphs>10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Splorrt – Final Presentation</vt:lpstr>
      <vt:lpstr>Story</vt:lpstr>
      <vt:lpstr>Player rules</vt:lpstr>
      <vt:lpstr>Prototype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&lt;Insert game title here&gt;</dc:title>
  <dc:creator>srauch</dc:creator>
  <cp:lastModifiedBy>srauch</cp:lastModifiedBy>
  <cp:revision>18</cp:revision>
  <dcterms:created xsi:type="dcterms:W3CDTF">2016-10-18T15:02:23Z</dcterms:created>
  <dcterms:modified xsi:type="dcterms:W3CDTF">2017-01-11T13:03:19Z</dcterms:modified>
</cp:coreProperties>
</file>