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46" autoAdjust="0"/>
  </p:normalViewPr>
  <p:slideViewPr>
    <p:cSldViewPr snapToGrid="0">
      <p:cViewPr varScale="1">
        <p:scale>
          <a:sx n="119" d="100"/>
          <a:sy n="119" d="100"/>
        </p:scale>
        <p:origin x="12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0BDA5-FC1D-49B7-A69F-813E0D393959}" type="doc">
      <dgm:prSet loTypeId="urn:microsoft.com/office/officeart/2005/8/layout/equation2" loCatId="process" qsTypeId="urn:microsoft.com/office/officeart/2005/8/quickstyle/3d5" qsCatId="3D" csTypeId="urn:microsoft.com/office/officeart/2005/8/colors/accent1_2" csCatId="accent1" phldr="1"/>
      <dgm:spPr/>
    </dgm:pt>
    <dgm:pt modelId="{F8207973-24A2-46EF-9787-5761481A1ABE}">
      <dgm:prSet phldrT="[Text]"/>
      <dgm:spPr/>
      <dgm:t>
        <a:bodyPr/>
        <a:lstStyle/>
        <a:p>
          <a:r>
            <a:rPr lang="de-DE" b="0" u="sng" dirty="0"/>
            <a:t>Game Type </a:t>
          </a:r>
          <a:r>
            <a:rPr lang="de-DE" dirty="0" err="1"/>
            <a:t>Platformer</a:t>
          </a:r>
          <a:endParaRPr lang="de-DE" dirty="0"/>
        </a:p>
      </dgm:t>
    </dgm:pt>
    <dgm:pt modelId="{8EBD78F3-E23A-4B6E-A48C-1783B431C729}" type="parTrans" cxnId="{136D4684-2127-42E8-9D19-6D84422854EF}">
      <dgm:prSet/>
      <dgm:spPr/>
      <dgm:t>
        <a:bodyPr/>
        <a:lstStyle/>
        <a:p>
          <a:endParaRPr lang="de-DE"/>
        </a:p>
      </dgm:t>
    </dgm:pt>
    <dgm:pt modelId="{1FF59493-2E69-48DC-9DC1-179F5444572D}" type="sibTrans" cxnId="{136D4684-2127-42E8-9D19-6D84422854EF}">
      <dgm:prSet/>
      <dgm:spPr/>
      <dgm:t>
        <a:bodyPr/>
        <a:lstStyle/>
        <a:p>
          <a:endParaRPr lang="de-DE"/>
        </a:p>
      </dgm:t>
    </dgm:pt>
    <dgm:pt modelId="{115949A3-462E-49AA-BA71-22E7D9F70AFF}">
      <dgm:prSet phldrT="[Text]"/>
      <dgm:spPr/>
      <dgm:t>
        <a:bodyPr/>
        <a:lstStyle/>
        <a:p>
          <a:r>
            <a:rPr lang="de-DE" u="sng" dirty="0"/>
            <a:t>Main </a:t>
          </a:r>
          <a:r>
            <a:rPr lang="de-DE" u="sng" dirty="0" err="1"/>
            <a:t>Actor</a:t>
          </a:r>
          <a:r>
            <a:rPr lang="de-DE" u="sng" dirty="0"/>
            <a:t> </a:t>
          </a:r>
          <a:r>
            <a:rPr lang="de-DE" dirty="0"/>
            <a:t>Spider</a:t>
          </a:r>
        </a:p>
      </dgm:t>
    </dgm:pt>
    <dgm:pt modelId="{C986DAFE-09DB-4272-BEF8-965E8F919959}" type="parTrans" cxnId="{122D0810-2EB3-4222-82B4-5EC34C531AB2}">
      <dgm:prSet/>
      <dgm:spPr/>
      <dgm:t>
        <a:bodyPr/>
        <a:lstStyle/>
        <a:p>
          <a:endParaRPr lang="de-DE"/>
        </a:p>
      </dgm:t>
    </dgm:pt>
    <dgm:pt modelId="{AD088347-F937-4797-B59B-F0F159164ED1}" type="sibTrans" cxnId="{122D0810-2EB3-4222-82B4-5EC34C531AB2}">
      <dgm:prSet/>
      <dgm:spPr/>
      <dgm:t>
        <a:bodyPr/>
        <a:lstStyle/>
        <a:p>
          <a:endParaRPr lang="de-DE"/>
        </a:p>
      </dgm:t>
    </dgm:pt>
    <dgm:pt modelId="{FA85BD10-EBBB-45F8-8AB1-A41619FBC54E}">
      <dgm:prSet phldrT="[Text]"/>
      <dgm:spPr/>
      <dgm:t>
        <a:bodyPr/>
        <a:lstStyle/>
        <a:p>
          <a:r>
            <a:rPr lang="de-DE" dirty="0"/>
            <a:t>&lt;</a:t>
          </a:r>
          <a:r>
            <a:rPr lang="de-DE" dirty="0" err="1"/>
            <a:t>insert</a:t>
          </a:r>
          <a:r>
            <a:rPr lang="de-DE" dirty="0"/>
            <a:t> </a:t>
          </a:r>
          <a:r>
            <a:rPr lang="de-DE" dirty="0" err="1"/>
            <a:t>game</a:t>
          </a:r>
          <a:r>
            <a:rPr lang="de-DE" dirty="0"/>
            <a:t> title </a:t>
          </a:r>
          <a:r>
            <a:rPr lang="de-DE" dirty="0" err="1"/>
            <a:t>here</a:t>
          </a:r>
          <a:r>
            <a:rPr lang="de-DE" dirty="0"/>
            <a:t>&gt;</a:t>
          </a:r>
        </a:p>
      </dgm:t>
    </dgm:pt>
    <dgm:pt modelId="{893FF9B1-F14C-4D1F-9557-529086CFC137}" type="parTrans" cxnId="{6ACDA976-1A6E-4257-97CA-942BD1C5AAF2}">
      <dgm:prSet/>
      <dgm:spPr/>
      <dgm:t>
        <a:bodyPr/>
        <a:lstStyle/>
        <a:p>
          <a:endParaRPr lang="de-DE"/>
        </a:p>
      </dgm:t>
    </dgm:pt>
    <dgm:pt modelId="{C9C05AE2-1BF4-45F7-96BB-0C33EF7E855A}" type="sibTrans" cxnId="{6ACDA976-1A6E-4257-97CA-942BD1C5AAF2}">
      <dgm:prSet/>
      <dgm:spPr/>
      <dgm:t>
        <a:bodyPr/>
        <a:lstStyle/>
        <a:p>
          <a:endParaRPr lang="de-DE"/>
        </a:p>
      </dgm:t>
    </dgm:pt>
    <dgm:pt modelId="{E2A5A64D-9A6C-4212-8342-130DCCD08BBB}" type="pres">
      <dgm:prSet presAssocID="{E3F0BDA5-FC1D-49B7-A69F-813E0D393959}" presName="Name0" presStyleCnt="0">
        <dgm:presLayoutVars>
          <dgm:dir/>
          <dgm:resizeHandles val="exact"/>
        </dgm:presLayoutVars>
      </dgm:prSet>
      <dgm:spPr/>
    </dgm:pt>
    <dgm:pt modelId="{16BBF972-407C-419F-ADE5-CFABA5AA2D4F}" type="pres">
      <dgm:prSet presAssocID="{E3F0BDA5-FC1D-49B7-A69F-813E0D393959}" presName="vNodes" presStyleCnt="0"/>
      <dgm:spPr/>
    </dgm:pt>
    <dgm:pt modelId="{C18EA916-B9BE-40CE-8BB4-3053DF2BAB4C}" type="pres">
      <dgm:prSet presAssocID="{F8207973-24A2-46EF-9787-5761481A1ABE}" presName="node" presStyleLbl="node1" presStyleIdx="0" presStyleCnt="3">
        <dgm:presLayoutVars>
          <dgm:bulletEnabled val="1"/>
        </dgm:presLayoutVars>
      </dgm:prSet>
      <dgm:spPr/>
    </dgm:pt>
    <dgm:pt modelId="{607A5C3C-1749-4CCD-BA23-5F84AC2780A7}" type="pres">
      <dgm:prSet presAssocID="{1FF59493-2E69-48DC-9DC1-179F5444572D}" presName="spacerT" presStyleCnt="0"/>
      <dgm:spPr/>
    </dgm:pt>
    <dgm:pt modelId="{F266C2EC-AC3C-4702-A0F5-4726676B6854}" type="pres">
      <dgm:prSet presAssocID="{1FF59493-2E69-48DC-9DC1-179F5444572D}" presName="sibTrans" presStyleLbl="sibTrans2D1" presStyleIdx="0" presStyleCnt="2"/>
      <dgm:spPr/>
    </dgm:pt>
    <dgm:pt modelId="{CE521F7F-4426-49FE-94C1-B34EF7C64DE1}" type="pres">
      <dgm:prSet presAssocID="{1FF59493-2E69-48DC-9DC1-179F5444572D}" presName="spacerB" presStyleCnt="0"/>
      <dgm:spPr/>
    </dgm:pt>
    <dgm:pt modelId="{4950A2F7-79C5-4F0B-975D-1BFFF72E8B47}" type="pres">
      <dgm:prSet presAssocID="{115949A3-462E-49AA-BA71-22E7D9F70AFF}" presName="node" presStyleLbl="node1" presStyleIdx="1" presStyleCnt="3">
        <dgm:presLayoutVars>
          <dgm:bulletEnabled val="1"/>
        </dgm:presLayoutVars>
      </dgm:prSet>
      <dgm:spPr/>
    </dgm:pt>
    <dgm:pt modelId="{FDA2C5DA-7873-4D6A-B19A-A86A4A3B9093}" type="pres">
      <dgm:prSet presAssocID="{E3F0BDA5-FC1D-49B7-A69F-813E0D393959}" presName="sibTransLast" presStyleLbl="sibTrans2D1" presStyleIdx="1" presStyleCnt="2"/>
      <dgm:spPr/>
    </dgm:pt>
    <dgm:pt modelId="{73698813-C91D-4796-9FC8-A85D584071B4}" type="pres">
      <dgm:prSet presAssocID="{E3F0BDA5-FC1D-49B7-A69F-813E0D393959}" presName="connectorText" presStyleLbl="sibTrans2D1" presStyleIdx="1" presStyleCnt="2"/>
      <dgm:spPr/>
    </dgm:pt>
    <dgm:pt modelId="{CD4BED3D-D724-467D-9AE2-B595DA1424B8}" type="pres">
      <dgm:prSet presAssocID="{E3F0BDA5-FC1D-49B7-A69F-813E0D39395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22D0810-2EB3-4222-82B4-5EC34C531AB2}" srcId="{E3F0BDA5-FC1D-49B7-A69F-813E0D393959}" destId="{115949A3-462E-49AA-BA71-22E7D9F70AFF}" srcOrd="1" destOrd="0" parTransId="{C986DAFE-09DB-4272-BEF8-965E8F919959}" sibTransId="{AD088347-F937-4797-B59B-F0F159164ED1}"/>
    <dgm:cxn modelId="{7D201508-347B-49B3-BEB8-A7B4ECF011B4}" type="presOf" srcId="{F8207973-24A2-46EF-9787-5761481A1ABE}" destId="{C18EA916-B9BE-40CE-8BB4-3053DF2BAB4C}" srcOrd="0" destOrd="0" presId="urn:microsoft.com/office/officeart/2005/8/layout/equation2"/>
    <dgm:cxn modelId="{3AB82506-3F0F-465D-B07D-5E426C34BC2D}" type="presOf" srcId="{115949A3-462E-49AA-BA71-22E7D9F70AFF}" destId="{4950A2F7-79C5-4F0B-975D-1BFFF72E8B47}" srcOrd="0" destOrd="0" presId="urn:microsoft.com/office/officeart/2005/8/layout/equation2"/>
    <dgm:cxn modelId="{136D4684-2127-42E8-9D19-6D84422854EF}" srcId="{E3F0BDA5-FC1D-49B7-A69F-813E0D393959}" destId="{F8207973-24A2-46EF-9787-5761481A1ABE}" srcOrd="0" destOrd="0" parTransId="{8EBD78F3-E23A-4B6E-A48C-1783B431C729}" sibTransId="{1FF59493-2E69-48DC-9DC1-179F5444572D}"/>
    <dgm:cxn modelId="{CF777423-C616-4BB3-AC59-B3662DDE7CA1}" type="presOf" srcId="{FA85BD10-EBBB-45F8-8AB1-A41619FBC54E}" destId="{CD4BED3D-D724-467D-9AE2-B595DA1424B8}" srcOrd="0" destOrd="0" presId="urn:microsoft.com/office/officeart/2005/8/layout/equation2"/>
    <dgm:cxn modelId="{6322659E-67A0-4E54-A008-664DD3BED056}" type="presOf" srcId="{AD088347-F937-4797-B59B-F0F159164ED1}" destId="{73698813-C91D-4796-9FC8-A85D584071B4}" srcOrd="1" destOrd="0" presId="urn:microsoft.com/office/officeart/2005/8/layout/equation2"/>
    <dgm:cxn modelId="{9B81CB66-79D8-4B38-B86A-7B36F0007C69}" type="presOf" srcId="{1FF59493-2E69-48DC-9DC1-179F5444572D}" destId="{F266C2EC-AC3C-4702-A0F5-4726676B6854}" srcOrd="0" destOrd="0" presId="urn:microsoft.com/office/officeart/2005/8/layout/equation2"/>
    <dgm:cxn modelId="{6ACDA976-1A6E-4257-97CA-942BD1C5AAF2}" srcId="{E3F0BDA5-FC1D-49B7-A69F-813E0D393959}" destId="{FA85BD10-EBBB-45F8-8AB1-A41619FBC54E}" srcOrd="2" destOrd="0" parTransId="{893FF9B1-F14C-4D1F-9557-529086CFC137}" sibTransId="{C9C05AE2-1BF4-45F7-96BB-0C33EF7E855A}"/>
    <dgm:cxn modelId="{87B37753-1AE2-4E8F-9202-B46369AD8C4D}" type="presOf" srcId="{E3F0BDA5-FC1D-49B7-A69F-813E0D393959}" destId="{E2A5A64D-9A6C-4212-8342-130DCCD08BBB}" srcOrd="0" destOrd="0" presId="urn:microsoft.com/office/officeart/2005/8/layout/equation2"/>
    <dgm:cxn modelId="{E179F466-48AB-497E-BF79-7D3FECB37149}" type="presOf" srcId="{AD088347-F937-4797-B59B-F0F159164ED1}" destId="{FDA2C5DA-7873-4D6A-B19A-A86A4A3B9093}" srcOrd="0" destOrd="0" presId="urn:microsoft.com/office/officeart/2005/8/layout/equation2"/>
    <dgm:cxn modelId="{F34672BE-7CF3-4BDF-81FC-7A1D303389E8}" type="presParOf" srcId="{E2A5A64D-9A6C-4212-8342-130DCCD08BBB}" destId="{16BBF972-407C-419F-ADE5-CFABA5AA2D4F}" srcOrd="0" destOrd="0" presId="urn:microsoft.com/office/officeart/2005/8/layout/equation2"/>
    <dgm:cxn modelId="{D70A0A33-476C-4150-B84E-DEA658C30510}" type="presParOf" srcId="{16BBF972-407C-419F-ADE5-CFABA5AA2D4F}" destId="{C18EA916-B9BE-40CE-8BB4-3053DF2BAB4C}" srcOrd="0" destOrd="0" presId="urn:microsoft.com/office/officeart/2005/8/layout/equation2"/>
    <dgm:cxn modelId="{205885EE-BC18-4C02-9A50-35F59B4B1E42}" type="presParOf" srcId="{16BBF972-407C-419F-ADE5-CFABA5AA2D4F}" destId="{607A5C3C-1749-4CCD-BA23-5F84AC2780A7}" srcOrd="1" destOrd="0" presId="urn:microsoft.com/office/officeart/2005/8/layout/equation2"/>
    <dgm:cxn modelId="{9B454FB8-9BE1-4B62-ABEB-DAC3B554893C}" type="presParOf" srcId="{16BBF972-407C-419F-ADE5-CFABA5AA2D4F}" destId="{F266C2EC-AC3C-4702-A0F5-4726676B6854}" srcOrd="2" destOrd="0" presId="urn:microsoft.com/office/officeart/2005/8/layout/equation2"/>
    <dgm:cxn modelId="{A655C1DE-9C40-4A90-8C14-C546B479FFAA}" type="presParOf" srcId="{16BBF972-407C-419F-ADE5-CFABA5AA2D4F}" destId="{CE521F7F-4426-49FE-94C1-B34EF7C64DE1}" srcOrd="3" destOrd="0" presId="urn:microsoft.com/office/officeart/2005/8/layout/equation2"/>
    <dgm:cxn modelId="{1BD52BE4-F3E4-4A43-8B77-6FB6C1E61D54}" type="presParOf" srcId="{16BBF972-407C-419F-ADE5-CFABA5AA2D4F}" destId="{4950A2F7-79C5-4F0B-975D-1BFFF72E8B47}" srcOrd="4" destOrd="0" presId="urn:microsoft.com/office/officeart/2005/8/layout/equation2"/>
    <dgm:cxn modelId="{527233AF-2E64-400F-9F7B-7ECC6AD5BFDB}" type="presParOf" srcId="{E2A5A64D-9A6C-4212-8342-130DCCD08BBB}" destId="{FDA2C5DA-7873-4D6A-B19A-A86A4A3B9093}" srcOrd="1" destOrd="0" presId="urn:microsoft.com/office/officeart/2005/8/layout/equation2"/>
    <dgm:cxn modelId="{EA0C75E7-BA54-461B-9AC0-4897A223CDC6}" type="presParOf" srcId="{FDA2C5DA-7873-4D6A-B19A-A86A4A3B9093}" destId="{73698813-C91D-4796-9FC8-A85D584071B4}" srcOrd="0" destOrd="0" presId="urn:microsoft.com/office/officeart/2005/8/layout/equation2"/>
    <dgm:cxn modelId="{3375D3DE-75D4-4779-989B-26F18099692A}" type="presParOf" srcId="{E2A5A64D-9A6C-4212-8342-130DCCD08BBB}" destId="{CD4BED3D-D724-467D-9AE2-B595DA1424B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B2724-6B23-4402-ADFD-FC6E79930F69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79E73F8-01C0-4D27-8AD3-05502E3C966A}">
      <dgm:prSet phldrT="[Text]"/>
      <dgm:spPr/>
      <dgm:t>
        <a:bodyPr/>
        <a:lstStyle/>
        <a:p>
          <a:r>
            <a:rPr lang="de-DE" dirty="0"/>
            <a:t>Story</a:t>
          </a:r>
        </a:p>
      </dgm:t>
    </dgm:pt>
    <dgm:pt modelId="{429F98DB-1209-46FA-985E-E041BEC3583D}" type="parTrans" cxnId="{5FD5EAF4-1211-4B0F-BF06-2B836C10EA64}">
      <dgm:prSet/>
      <dgm:spPr/>
      <dgm:t>
        <a:bodyPr/>
        <a:lstStyle/>
        <a:p>
          <a:endParaRPr lang="de-DE"/>
        </a:p>
      </dgm:t>
    </dgm:pt>
    <dgm:pt modelId="{4C4C431E-214D-45C9-967B-2B792979B460}" type="sibTrans" cxnId="{5FD5EAF4-1211-4B0F-BF06-2B836C10EA64}">
      <dgm:prSet/>
      <dgm:spPr/>
      <dgm:t>
        <a:bodyPr/>
        <a:lstStyle/>
        <a:p>
          <a:endParaRPr lang="de-DE"/>
        </a:p>
      </dgm:t>
    </dgm:pt>
    <dgm:pt modelId="{57328D12-815B-4D6D-A6B0-94E5DA027ABE}">
      <dgm:prSet phldrT="[Text]"/>
      <dgm:spPr/>
      <dgm:t>
        <a:bodyPr/>
        <a:lstStyle/>
        <a:p>
          <a:pPr>
            <a:buFontTx/>
            <a:buNone/>
          </a:pPr>
          <a:r>
            <a:rPr lang="de-DE" dirty="0"/>
            <a:t>	</a:t>
          </a:r>
          <a:r>
            <a:rPr lang="de-DE" dirty="0" err="1"/>
            <a:t>During</a:t>
          </a:r>
          <a:r>
            <a:rPr lang="de-DE" dirty="0"/>
            <a:t> a </a:t>
          </a:r>
          <a:r>
            <a:rPr lang="de-DE" dirty="0" err="1"/>
            <a:t>storm</a:t>
          </a:r>
          <a:r>
            <a:rPr lang="de-DE" dirty="0"/>
            <a:t>,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spider</a:t>
          </a:r>
          <a:r>
            <a:rPr lang="de-DE" dirty="0"/>
            <a:t> </a:t>
          </a:r>
          <a:r>
            <a:rPr lang="de-DE" dirty="0" err="1"/>
            <a:t>gets</a:t>
          </a:r>
          <a:r>
            <a:rPr lang="de-DE" dirty="0"/>
            <a:t> </a:t>
          </a:r>
          <a:r>
            <a:rPr lang="de-DE" dirty="0" err="1"/>
            <a:t>blown</a:t>
          </a:r>
          <a:r>
            <a:rPr lang="de-DE" dirty="0"/>
            <a:t> </a:t>
          </a:r>
          <a:r>
            <a:rPr lang="de-DE" dirty="0" err="1"/>
            <a:t>away</a:t>
          </a:r>
          <a:r>
            <a:rPr lang="de-DE" dirty="0"/>
            <a:t> </a:t>
          </a:r>
          <a:r>
            <a:rPr lang="de-DE" dirty="0" err="1"/>
            <a:t>and</a:t>
          </a:r>
          <a:r>
            <a:rPr lang="de-DE" dirty="0"/>
            <a:t> </a:t>
          </a:r>
          <a:r>
            <a:rPr lang="de-DE" dirty="0" err="1"/>
            <a:t>seperated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its</a:t>
          </a:r>
          <a:r>
            <a:rPr lang="de-DE" dirty="0"/>
            <a:t> </a:t>
          </a:r>
          <a:r>
            <a:rPr lang="de-DE" dirty="0" err="1"/>
            <a:t>family</a:t>
          </a:r>
          <a:r>
            <a:rPr lang="de-DE" dirty="0"/>
            <a:t>.</a:t>
          </a:r>
        </a:p>
      </dgm:t>
    </dgm:pt>
    <dgm:pt modelId="{B8589541-184B-40C9-8FE0-C1DC7D51DF42}" type="parTrans" cxnId="{872CCAFF-064E-4EBB-A606-2011E6B398EA}">
      <dgm:prSet/>
      <dgm:spPr/>
      <dgm:t>
        <a:bodyPr/>
        <a:lstStyle/>
        <a:p>
          <a:endParaRPr lang="de-DE"/>
        </a:p>
      </dgm:t>
    </dgm:pt>
    <dgm:pt modelId="{C6BC4F65-691D-4013-9C80-005F352419D9}" type="sibTrans" cxnId="{872CCAFF-064E-4EBB-A606-2011E6B398EA}">
      <dgm:prSet/>
      <dgm:spPr/>
      <dgm:t>
        <a:bodyPr/>
        <a:lstStyle/>
        <a:p>
          <a:endParaRPr lang="de-DE"/>
        </a:p>
      </dgm:t>
    </dgm:pt>
    <dgm:pt modelId="{56124BC4-174C-4C1D-B9FA-1533600222B3}">
      <dgm:prSet phldrT="[Text]"/>
      <dgm:spPr/>
      <dgm:t>
        <a:bodyPr/>
        <a:lstStyle/>
        <a:p>
          <a:r>
            <a:rPr lang="de-DE" dirty="0"/>
            <a:t>Goals</a:t>
          </a:r>
        </a:p>
      </dgm:t>
    </dgm:pt>
    <dgm:pt modelId="{EEA3D64E-88F1-4227-9825-F265729D84C6}" type="parTrans" cxnId="{89FE4B73-D714-4E96-B948-B21965B2F0B5}">
      <dgm:prSet/>
      <dgm:spPr/>
      <dgm:t>
        <a:bodyPr/>
        <a:lstStyle/>
        <a:p>
          <a:endParaRPr lang="de-DE"/>
        </a:p>
      </dgm:t>
    </dgm:pt>
    <dgm:pt modelId="{AD709CB6-E560-477D-A570-E21C9D56318E}" type="sibTrans" cxnId="{89FE4B73-D714-4E96-B948-B21965B2F0B5}">
      <dgm:prSet/>
      <dgm:spPr/>
      <dgm:t>
        <a:bodyPr/>
        <a:lstStyle/>
        <a:p>
          <a:endParaRPr lang="de-DE"/>
        </a:p>
      </dgm:t>
    </dgm:pt>
    <dgm:pt modelId="{D602E3B6-95FD-4F7D-86E5-B26A048F8AD0}">
      <dgm:prSet phldrT="[Text]"/>
      <dgm:spPr/>
      <dgm:t>
        <a:bodyPr/>
        <a:lstStyle/>
        <a:p>
          <a:pPr algn="l">
            <a:buFontTx/>
            <a:buNone/>
          </a:pPr>
          <a:r>
            <a:rPr lang="de-DE" dirty="0"/>
            <a:t>	</a:t>
          </a:r>
          <a:r>
            <a:rPr lang="de-DE" dirty="0" err="1"/>
            <a:t>Maneuver</a:t>
          </a:r>
          <a:r>
            <a:rPr lang="de-DE" dirty="0"/>
            <a:t> </a:t>
          </a:r>
          <a:r>
            <a:rPr lang="de-DE" dirty="0" err="1"/>
            <a:t>through</a:t>
          </a:r>
          <a:r>
            <a:rPr lang="de-DE" dirty="0"/>
            <a:t> a </a:t>
          </a:r>
          <a:r>
            <a:rPr lang="de-DE" dirty="0" err="1"/>
            <a:t>level-based</a:t>
          </a:r>
          <a:r>
            <a:rPr lang="de-DE" dirty="0"/>
            <a:t> </a:t>
          </a:r>
          <a:r>
            <a:rPr lang="de-DE" dirty="0" err="1"/>
            <a:t>system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pathes</a:t>
          </a:r>
          <a:r>
            <a:rPr lang="de-DE" dirty="0"/>
            <a:t> </a:t>
          </a:r>
          <a:r>
            <a:rPr lang="de-DE" dirty="0" err="1"/>
            <a:t>and</a:t>
          </a:r>
          <a:r>
            <a:rPr lang="de-DE" dirty="0"/>
            <a:t> </a:t>
          </a:r>
          <a:r>
            <a:rPr lang="de-DE" dirty="0" err="1"/>
            <a:t>plattforms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a </a:t>
          </a:r>
          <a:r>
            <a:rPr lang="de-DE" dirty="0" err="1"/>
            <a:t>spider‘s</a:t>
          </a:r>
          <a:r>
            <a:rPr lang="de-DE" dirty="0"/>
            <a:t> </a:t>
          </a:r>
          <a:r>
            <a:rPr lang="de-DE" dirty="0" err="1"/>
            <a:t>abilities</a:t>
          </a:r>
          <a:endParaRPr lang="de-DE" dirty="0"/>
        </a:p>
      </dgm:t>
    </dgm:pt>
    <dgm:pt modelId="{FA43A859-AD50-43B7-86EB-465FA706C104}" type="parTrans" cxnId="{05A75F3F-1015-4EA0-B51B-2C59D1349327}">
      <dgm:prSet/>
      <dgm:spPr/>
      <dgm:t>
        <a:bodyPr/>
        <a:lstStyle/>
        <a:p>
          <a:endParaRPr lang="de-DE"/>
        </a:p>
      </dgm:t>
    </dgm:pt>
    <dgm:pt modelId="{4BBF3845-7B29-48A1-B2B6-5D1EDF713F8B}" type="sibTrans" cxnId="{05A75F3F-1015-4EA0-B51B-2C59D1349327}">
      <dgm:prSet/>
      <dgm:spPr/>
      <dgm:t>
        <a:bodyPr/>
        <a:lstStyle/>
        <a:p>
          <a:endParaRPr lang="de-DE"/>
        </a:p>
      </dgm:t>
    </dgm:pt>
    <dgm:pt modelId="{FD0D1F6C-F9D7-41BA-BEC3-5E5B24D44387}" type="pres">
      <dgm:prSet presAssocID="{EF1B2724-6B23-4402-ADFD-FC6E79930F69}" presName="Name0" presStyleCnt="0">
        <dgm:presLayoutVars>
          <dgm:dir/>
          <dgm:animLvl val="lvl"/>
          <dgm:resizeHandles val="exact"/>
        </dgm:presLayoutVars>
      </dgm:prSet>
      <dgm:spPr/>
    </dgm:pt>
    <dgm:pt modelId="{2AC459EA-7B9A-46FB-91C1-6F257DA47805}" type="pres">
      <dgm:prSet presAssocID="{579E73F8-01C0-4D27-8AD3-05502E3C966A}" presName="composite" presStyleCnt="0"/>
      <dgm:spPr/>
    </dgm:pt>
    <dgm:pt modelId="{3B41D61B-193B-4006-AAF0-38BE07665612}" type="pres">
      <dgm:prSet presAssocID="{579E73F8-01C0-4D27-8AD3-05502E3C96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5F5B76D-0E69-47FA-9E72-AF1609A90AD8}" type="pres">
      <dgm:prSet presAssocID="{579E73F8-01C0-4D27-8AD3-05502E3C966A}" presName="desTx" presStyleLbl="alignAccFollowNode1" presStyleIdx="0" presStyleCnt="2">
        <dgm:presLayoutVars>
          <dgm:bulletEnabled val="1"/>
        </dgm:presLayoutVars>
      </dgm:prSet>
      <dgm:spPr/>
    </dgm:pt>
    <dgm:pt modelId="{D12DAE5E-8821-4F9B-B75D-A9A8AC8E2983}" type="pres">
      <dgm:prSet presAssocID="{4C4C431E-214D-45C9-967B-2B792979B460}" presName="space" presStyleCnt="0"/>
      <dgm:spPr/>
    </dgm:pt>
    <dgm:pt modelId="{03093A43-ABE9-4347-BEAA-80C13FBA38C7}" type="pres">
      <dgm:prSet presAssocID="{56124BC4-174C-4C1D-B9FA-1533600222B3}" presName="composite" presStyleCnt="0"/>
      <dgm:spPr/>
    </dgm:pt>
    <dgm:pt modelId="{6CBCDB24-3EEE-4CAA-B1FB-B3437E1B77D1}" type="pres">
      <dgm:prSet presAssocID="{56124BC4-174C-4C1D-B9FA-1533600222B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94EC8C9-363E-4F60-B420-61E49257D36F}" type="pres">
      <dgm:prSet presAssocID="{56124BC4-174C-4C1D-B9FA-1533600222B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26EF5E4-B461-44B8-B248-77A04B1ECBBE}" type="presOf" srcId="{EF1B2724-6B23-4402-ADFD-FC6E79930F69}" destId="{FD0D1F6C-F9D7-41BA-BEC3-5E5B24D44387}" srcOrd="0" destOrd="0" presId="urn:microsoft.com/office/officeart/2005/8/layout/hList1"/>
    <dgm:cxn modelId="{89FE4B73-D714-4E96-B948-B21965B2F0B5}" srcId="{EF1B2724-6B23-4402-ADFD-FC6E79930F69}" destId="{56124BC4-174C-4C1D-B9FA-1533600222B3}" srcOrd="1" destOrd="0" parTransId="{EEA3D64E-88F1-4227-9825-F265729D84C6}" sibTransId="{AD709CB6-E560-477D-A570-E21C9D56318E}"/>
    <dgm:cxn modelId="{872CCAFF-064E-4EBB-A606-2011E6B398EA}" srcId="{579E73F8-01C0-4D27-8AD3-05502E3C966A}" destId="{57328D12-815B-4D6D-A6B0-94E5DA027ABE}" srcOrd="0" destOrd="0" parTransId="{B8589541-184B-40C9-8FE0-C1DC7D51DF42}" sibTransId="{C6BC4F65-691D-4013-9C80-005F352419D9}"/>
    <dgm:cxn modelId="{05A75F3F-1015-4EA0-B51B-2C59D1349327}" srcId="{56124BC4-174C-4C1D-B9FA-1533600222B3}" destId="{D602E3B6-95FD-4F7D-86E5-B26A048F8AD0}" srcOrd="0" destOrd="0" parTransId="{FA43A859-AD50-43B7-86EB-465FA706C104}" sibTransId="{4BBF3845-7B29-48A1-B2B6-5D1EDF713F8B}"/>
    <dgm:cxn modelId="{D4FC3633-ABEB-4341-88F6-76C7E7184081}" type="presOf" srcId="{57328D12-815B-4D6D-A6B0-94E5DA027ABE}" destId="{15F5B76D-0E69-47FA-9E72-AF1609A90AD8}" srcOrd="0" destOrd="0" presId="urn:microsoft.com/office/officeart/2005/8/layout/hList1"/>
    <dgm:cxn modelId="{07F099CE-9532-4E4D-9C98-7EE91445306E}" type="presOf" srcId="{579E73F8-01C0-4D27-8AD3-05502E3C966A}" destId="{3B41D61B-193B-4006-AAF0-38BE07665612}" srcOrd="0" destOrd="0" presId="urn:microsoft.com/office/officeart/2005/8/layout/hList1"/>
    <dgm:cxn modelId="{FACD6DB7-EC48-4337-9A85-54ED0A4A3CCA}" type="presOf" srcId="{D602E3B6-95FD-4F7D-86E5-B26A048F8AD0}" destId="{D94EC8C9-363E-4F60-B420-61E49257D36F}" srcOrd="0" destOrd="0" presId="urn:microsoft.com/office/officeart/2005/8/layout/hList1"/>
    <dgm:cxn modelId="{5FD5EAF4-1211-4B0F-BF06-2B836C10EA64}" srcId="{EF1B2724-6B23-4402-ADFD-FC6E79930F69}" destId="{579E73F8-01C0-4D27-8AD3-05502E3C966A}" srcOrd="0" destOrd="0" parTransId="{429F98DB-1209-46FA-985E-E041BEC3583D}" sibTransId="{4C4C431E-214D-45C9-967B-2B792979B460}"/>
    <dgm:cxn modelId="{7194D382-01D9-467C-BDCA-8202CE82BCF0}" type="presOf" srcId="{56124BC4-174C-4C1D-B9FA-1533600222B3}" destId="{6CBCDB24-3EEE-4CAA-B1FB-B3437E1B77D1}" srcOrd="0" destOrd="0" presId="urn:microsoft.com/office/officeart/2005/8/layout/hList1"/>
    <dgm:cxn modelId="{D1F435D9-95B0-481C-BE6E-934F17BB660E}" type="presParOf" srcId="{FD0D1F6C-F9D7-41BA-BEC3-5E5B24D44387}" destId="{2AC459EA-7B9A-46FB-91C1-6F257DA47805}" srcOrd="0" destOrd="0" presId="urn:microsoft.com/office/officeart/2005/8/layout/hList1"/>
    <dgm:cxn modelId="{56C53F02-9F15-4E69-98CB-5B5681F20139}" type="presParOf" srcId="{2AC459EA-7B9A-46FB-91C1-6F257DA47805}" destId="{3B41D61B-193B-4006-AAF0-38BE07665612}" srcOrd="0" destOrd="0" presId="urn:microsoft.com/office/officeart/2005/8/layout/hList1"/>
    <dgm:cxn modelId="{551070F5-0F41-42EE-B82F-60917F27127A}" type="presParOf" srcId="{2AC459EA-7B9A-46FB-91C1-6F257DA47805}" destId="{15F5B76D-0E69-47FA-9E72-AF1609A90AD8}" srcOrd="1" destOrd="0" presId="urn:microsoft.com/office/officeart/2005/8/layout/hList1"/>
    <dgm:cxn modelId="{5133E03A-34A6-4293-A766-EF867D64FBFD}" type="presParOf" srcId="{FD0D1F6C-F9D7-41BA-BEC3-5E5B24D44387}" destId="{D12DAE5E-8821-4F9B-B75D-A9A8AC8E2983}" srcOrd="1" destOrd="0" presId="urn:microsoft.com/office/officeart/2005/8/layout/hList1"/>
    <dgm:cxn modelId="{4053F8E0-9122-47FC-B816-F1964796C2BF}" type="presParOf" srcId="{FD0D1F6C-F9D7-41BA-BEC3-5E5B24D44387}" destId="{03093A43-ABE9-4347-BEAA-80C13FBA38C7}" srcOrd="2" destOrd="0" presId="urn:microsoft.com/office/officeart/2005/8/layout/hList1"/>
    <dgm:cxn modelId="{9522A9A0-B0FE-44AD-AF64-9DEE4DC49B32}" type="presParOf" srcId="{03093A43-ABE9-4347-BEAA-80C13FBA38C7}" destId="{6CBCDB24-3EEE-4CAA-B1FB-B3437E1B77D1}" srcOrd="0" destOrd="0" presId="urn:microsoft.com/office/officeart/2005/8/layout/hList1"/>
    <dgm:cxn modelId="{313284F9-23D1-44AB-B304-F6CBB2BBA844}" type="presParOf" srcId="{03093A43-ABE9-4347-BEAA-80C13FBA38C7}" destId="{D94EC8C9-363E-4F60-B420-61E49257D3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51C83B-7BFB-47A6-B9A8-A4E8B122E0CC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3E75065-89DA-474A-A09A-DC4AA2102365}">
      <dgm:prSet phldrT="[Text]"/>
      <dgm:spPr/>
      <dgm:t>
        <a:bodyPr/>
        <a:lstStyle/>
        <a:p>
          <a:r>
            <a:rPr lang="de-DE" dirty="0"/>
            <a:t>Gravity</a:t>
          </a:r>
        </a:p>
      </dgm:t>
    </dgm:pt>
    <dgm:pt modelId="{C5B0EEC2-F72A-4250-A2E9-0D63A8054E26}" type="parTrans" cxnId="{21E2F422-A5D3-4E59-BCA5-767C99519CCF}">
      <dgm:prSet/>
      <dgm:spPr/>
      <dgm:t>
        <a:bodyPr/>
        <a:lstStyle/>
        <a:p>
          <a:endParaRPr lang="de-DE"/>
        </a:p>
      </dgm:t>
    </dgm:pt>
    <dgm:pt modelId="{C213C1EF-D266-49DF-B14B-278D2C6C1ECC}" type="sibTrans" cxnId="{21E2F422-A5D3-4E59-BCA5-767C99519CCF}">
      <dgm:prSet/>
      <dgm:spPr/>
      <dgm:t>
        <a:bodyPr/>
        <a:lstStyle/>
        <a:p>
          <a:endParaRPr lang="de-DE"/>
        </a:p>
      </dgm:t>
    </dgm:pt>
    <dgm:pt modelId="{D75F2E8F-BB28-4885-9B2E-0412AE085A7E}">
      <dgm:prSet phldrT="[Text]"/>
      <dgm:spPr/>
      <dgm:t>
        <a:bodyPr/>
        <a:lstStyle/>
        <a:p>
          <a:r>
            <a:rPr lang="de-DE" dirty="0"/>
            <a:t>Web </a:t>
          </a:r>
          <a:r>
            <a:rPr lang="de-DE" dirty="0" err="1"/>
            <a:t>mechanics</a:t>
          </a:r>
          <a:endParaRPr lang="de-DE" dirty="0"/>
        </a:p>
      </dgm:t>
    </dgm:pt>
    <dgm:pt modelId="{EB851FC9-3C3B-43AE-A8F8-3D2E23818CBD}" type="parTrans" cxnId="{58DEB72B-A8A0-494E-A9A9-C670C23C8337}">
      <dgm:prSet/>
      <dgm:spPr/>
      <dgm:t>
        <a:bodyPr/>
        <a:lstStyle/>
        <a:p>
          <a:endParaRPr lang="de-DE"/>
        </a:p>
      </dgm:t>
    </dgm:pt>
    <dgm:pt modelId="{8EBEA159-3A11-4707-9ADA-96E43CC7C776}" type="sibTrans" cxnId="{58DEB72B-A8A0-494E-A9A9-C670C23C8337}">
      <dgm:prSet/>
      <dgm:spPr/>
      <dgm:t>
        <a:bodyPr/>
        <a:lstStyle/>
        <a:p>
          <a:endParaRPr lang="de-DE"/>
        </a:p>
      </dgm:t>
    </dgm:pt>
    <dgm:pt modelId="{B87186D3-EDB0-46F9-AAFC-AF1543394A81}">
      <dgm:prSet phldrT="[Text]"/>
      <dgm:spPr/>
      <dgm:t>
        <a:bodyPr/>
        <a:lstStyle/>
        <a:p>
          <a:r>
            <a:rPr lang="de-DE" dirty="0" err="1"/>
            <a:t>Surfaces</a:t>
          </a:r>
          <a:r>
            <a:rPr lang="de-DE" dirty="0"/>
            <a:t> / Block </a:t>
          </a:r>
          <a:r>
            <a:rPr lang="de-DE" dirty="0" err="1"/>
            <a:t>based</a:t>
          </a:r>
          <a:r>
            <a:rPr lang="de-DE" dirty="0"/>
            <a:t> </a:t>
          </a:r>
          <a:r>
            <a:rPr lang="de-DE" dirty="0" err="1"/>
            <a:t>environment</a:t>
          </a:r>
          <a:endParaRPr lang="de-DE" dirty="0"/>
        </a:p>
      </dgm:t>
    </dgm:pt>
    <dgm:pt modelId="{9A582448-DB28-4437-B52A-B2B5240F0D14}" type="parTrans" cxnId="{6A77D905-48E5-49D8-ABCC-5A19055C4D98}">
      <dgm:prSet/>
      <dgm:spPr/>
      <dgm:t>
        <a:bodyPr/>
        <a:lstStyle/>
        <a:p>
          <a:endParaRPr lang="de-DE"/>
        </a:p>
      </dgm:t>
    </dgm:pt>
    <dgm:pt modelId="{C035F0D2-B12F-4F23-9A07-0482C5FF23DA}" type="sibTrans" cxnId="{6A77D905-48E5-49D8-ABCC-5A19055C4D98}">
      <dgm:prSet/>
      <dgm:spPr/>
      <dgm:t>
        <a:bodyPr/>
        <a:lstStyle/>
        <a:p>
          <a:endParaRPr lang="de-DE"/>
        </a:p>
      </dgm:t>
    </dgm:pt>
    <dgm:pt modelId="{9FD5897D-EAD0-471D-9E93-1ABA002B9F7D}">
      <dgm:prSet phldrT="[Text]"/>
      <dgm:spPr/>
      <dgm:t>
        <a:bodyPr/>
        <a:lstStyle/>
        <a:p>
          <a:r>
            <a:rPr lang="de-DE" dirty="0" err="1"/>
            <a:t>Fighting</a:t>
          </a:r>
          <a:r>
            <a:rPr lang="de-DE" dirty="0"/>
            <a:t> / Enemy </a:t>
          </a:r>
          <a:r>
            <a:rPr lang="de-DE" dirty="0" err="1"/>
            <a:t>interactions</a:t>
          </a:r>
          <a:endParaRPr lang="de-DE" dirty="0"/>
        </a:p>
      </dgm:t>
    </dgm:pt>
    <dgm:pt modelId="{943FED38-9C98-482C-BBCA-233AED89B599}" type="parTrans" cxnId="{0BD2CA8C-04A3-45FA-A41A-7A3925700F15}">
      <dgm:prSet/>
      <dgm:spPr/>
      <dgm:t>
        <a:bodyPr/>
        <a:lstStyle/>
        <a:p>
          <a:endParaRPr lang="de-DE"/>
        </a:p>
      </dgm:t>
    </dgm:pt>
    <dgm:pt modelId="{BB2DA0BC-F06F-4378-A39B-452D0ABDB2EF}" type="sibTrans" cxnId="{0BD2CA8C-04A3-45FA-A41A-7A3925700F15}">
      <dgm:prSet/>
      <dgm:spPr/>
      <dgm:t>
        <a:bodyPr/>
        <a:lstStyle/>
        <a:p>
          <a:endParaRPr lang="de-DE"/>
        </a:p>
      </dgm:t>
    </dgm:pt>
    <dgm:pt modelId="{69EEB0A9-6BB9-40F1-9AD6-7F1A683ADA84}">
      <dgm:prSet phldrT="[Text]"/>
      <dgm:spPr/>
      <dgm:t>
        <a:bodyPr/>
        <a:lstStyle/>
        <a:p>
          <a:r>
            <a:rPr lang="de-DE" dirty="0" err="1"/>
            <a:t>Resource</a:t>
          </a:r>
          <a:r>
            <a:rPr lang="de-DE" dirty="0"/>
            <a:t> </a:t>
          </a:r>
          <a:r>
            <a:rPr lang="de-DE" dirty="0" err="1"/>
            <a:t>based</a:t>
          </a:r>
          <a:endParaRPr lang="de-DE" dirty="0"/>
        </a:p>
      </dgm:t>
    </dgm:pt>
    <dgm:pt modelId="{6544F20D-989C-43EE-B30D-F269D0A67F2C}" type="parTrans" cxnId="{236B1F2D-5459-4015-84A8-A2AE4FD07C5C}">
      <dgm:prSet/>
      <dgm:spPr/>
      <dgm:t>
        <a:bodyPr/>
        <a:lstStyle/>
        <a:p>
          <a:endParaRPr lang="de-DE"/>
        </a:p>
      </dgm:t>
    </dgm:pt>
    <dgm:pt modelId="{E39AE10D-A84B-4B62-A197-02B55D41182A}" type="sibTrans" cxnId="{236B1F2D-5459-4015-84A8-A2AE4FD07C5C}">
      <dgm:prSet/>
      <dgm:spPr/>
      <dgm:t>
        <a:bodyPr/>
        <a:lstStyle/>
        <a:p>
          <a:endParaRPr lang="de-DE"/>
        </a:p>
      </dgm:t>
    </dgm:pt>
    <dgm:pt modelId="{4B5B11EE-CE72-4EB3-B552-D9320F6C65B6}" type="pres">
      <dgm:prSet presAssocID="{DC51C83B-7BFB-47A6-B9A8-A4E8B122E0CC}" presName="diagram" presStyleCnt="0">
        <dgm:presLayoutVars>
          <dgm:dir/>
          <dgm:resizeHandles val="exact"/>
        </dgm:presLayoutVars>
      </dgm:prSet>
      <dgm:spPr/>
    </dgm:pt>
    <dgm:pt modelId="{80AEECCF-C221-4B9F-8AF5-EF56057F849F}" type="pres">
      <dgm:prSet presAssocID="{B3E75065-89DA-474A-A09A-DC4AA2102365}" presName="node" presStyleLbl="node1" presStyleIdx="0" presStyleCnt="5">
        <dgm:presLayoutVars>
          <dgm:bulletEnabled val="1"/>
        </dgm:presLayoutVars>
      </dgm:prSet>
      <dgm:spPr/>
    </dgm:pt>
    <dgm:pt modelId="{F48C7D03-51AF-4402-90A5-59B702ED0BDC}" type="pres">
      <dgm:prSet presAssocID="{C213C1EF-D266-49DF-B14B-278D2C6C1ECC}" presName="sibTrans" presStyleCnt="0"/>
      <dgm:spPr/>
    </dgm:pt>
    <dgm:pt modelId="{D09C1F29-EAEC-42DA-8A3F-2849AC0F3B64}" type="pres">
      <dgm:prSet presAssocID="{D75F2E8F-BB28-4885-9B2E-0412AE085A7E}" presName="node" presStyleLbl="node1" presStyleIdx="1" presStyleCnt="5" custLinFactNeighborX="2596">
        <dgm:presLayoutVars>
          <dgm:bulletEnabled val="1"/>
        </dgm:presLayoutVars>
      </dgm:prSet>
      <dgm:spPr/>
    </dgm:pt>
    <dgm:pt modelId="{373229D1-0DCD-45FB-8B95-0BDDAF5FF3CD}" type="pres">
      <dgm:prSet presAssocID="{8EBEA159-3A11-4707-9ADA-96E43CC7C776}" presName="sibTrans" presStyleCnt="0"/>
      <dgm:spPr/>
    </dgm:pt>
    <dgm:pt modelId="{DBC66830-3BB1-4A7D-819E-73BF2322D17A}" type="pres">
      <dgm:prSet presAssocID="{B87186D3-EDB0-46F9-AAFC-AF1543394A81}" presName="node" presStyleLbl="node1" presStyleIdx="2" presStyleCnt="5">
        <dgm:presLayoutVars>
          <dgm:bulletEnabled val="1"/>
        </dgm:presLayoutVars>
      </dgm:prSet>
      <dgm:spPr/>
    </dgm:pt>
    <dgm:pt modelId="{51237CF6-A8EE-4B2D-B8B0-FA599A7AA494}" type="pres">
      <dgm:prSet presAssocID="{C035F0D2-B12F-4F23-9A07-0482C5FF23DA}" presName="sibTrans" presStyleCnt="0"/>
      <dgm:spPr/>
    </dgm:pt>
    <dgm:pt modelId="{43CEE649-CC2C-4E3B-94E9-2A65438E6E73}" type="pres">
      <dgm:prSet presAssocID="{9FD5897D-EAD0-471D-9E93-1ABA002B9F7D}" presName="node" presStyleLbl="node1" presStyleIdx="3" presStyleCnt="5">
        <dgm:presLayoutVars>
          <dgm:bulletEnabled val="1"/>
        </dgm:presLayoutVars>
      </dgm:prSet>
      <dgm:spPr/>
    </dgm:pt>
    <dgm:pt modelId="{4FA3FB3B-89E9-4AF3-B7E8-FBBB37F3D73A}" type="pres">
      <dgm:prSet presAssocID="{BB2DA0BC-F06F-4378-A39B-452D0ABDB2EF}" presName="sibTrans" presStyleCnt="0"/>
      <dgm:spPr/>
    </dgm:pt>
    <dgm:pt modelId="{F8A09A73-6E3D-484B-9986-C4787DAE03E3}" type="pres">
      <dgm:prSet presAssocID="{69EEB0A9-6BB9-40F1-9AD6-7F1A683ADA84}" presName="node" presStyleLbl="node1" presStyleIdx="4" presStyleCnt="5">
        <dgm:presLayoutVars>
          <dgm:bulletEnabled val="1"/>
        </dgm:presLayoutVars>
      </dgm:prSet>
      <dgm:spPr/>
    </dgm:pt>
  </dgm:ptLst>
  <dgm:cxnLst>
    <dgm:cxn modelId="{236B1F2D-5459-4015-84A8-A2AE4FD07C5C}" srcId="{DC51C83B-7BFB-47A6-B9A8-A4E8B122E0CC}" destId="{69EEB0A9-6BB9-40F1-9AD6-7F1A683ADA84}" srcOrd="4" destOrd="0" parTransId="{6544F20D-989C-43EE-B30D-F269D0A67F2C}" sibTransId="{E39AE10D-A84B-4B62-A197-02B55D41182A}"/>
    <dgm:cxn modelId="{9AC3C654-DB24-4EB8-9684-36CA6C9EF8E0}" type="presOf" srcId="{D75F2E8F-BB28-4885-9B2E-0412AE085A7E}" destId="{D09C1F29-EAEC-42DA-8A3F-2849AC0F3B64}" srcOrd="0" destOrd="0" presId="urn:microsoft.com/office/officeart/2005/8/layout/default"/>
    <dgm:cxn modelId="{F234BF8E-94CE-42CB-BB12-11ABF71036F5}" type="presOf" srcId="{69EEB0A9-6BB9-40F1-9AD6-7F1A683ADA84}" destId="{F8A09A73-6E3D-484B-9986-C4787DAE03E3}" srcOrd="0" destOrd="0" presId="urn:microsoft.com/office/officeart/2005/8/layout/default"/>
    <dgm:cxn modelId="{23832F23-3B2F-4B84-A6BC-60E3067BCFB0}" type="presOf" srcId="{DC51C83B-7BFB-47A6-B9A8-A4E8B122E0CC}" destId="{4B5B11EE-CE72-4EB3-B552-D9320F6C65B6}" srcOrd="0" destOrd="0" presId="urn:microsoft.com/office/officeart/2005/8/layout/default"/>
    <dgm:cxn modelId="{21E2F422-A5D3-4E59-BCA5-767C99519CCF}" srcId="{DC51C83B-7BFB-47A6-B9A8-A4E8B122E0CC}" destId="{B3E75065-89DA-474A-A09A-DC4AA2102365}" srcOrd="0" destOrd="0" parTransId="{C5B0EEC2-F72A-4250-A2E9-0D63A8054E26}" sibTransId="{C213C1EF-D266-49DF-B14B-278D2C6C1ECC}"/>
    <dgm:cxn modelId="{0BD2CA8C-04A3-45FA-A41A-7A3925700F15}" srcId="{DC51C83B-7BFB-47A6-B9A8-A4E8B122E0CC}" destId="{9FD5897D-EAD0-471D-9E93-1ABA002B9F7D}" srcOrd="3" destOrd="0" parTransId="{943FED38-9C98-482C-BBCA-233AED89B599}" sibTransId="{BB2DA0BC-F06F-4378-A39B-452D0ABDB2EF}"/>
    <dgm:cxn modelId="{6A77D905-48E5-49D8-ABCC-5A19055C4D98}" srcId="{DC51C83B-7BFB-47A6-B9A8-A4E8B122E0CC}" destId="{B87186D3-EDB0-46F9-AAFC-AF1543394A81}" srcOrd="2" destOrd="0" parTransId="{9A582448-DB28-4437-B52A-B2B5240F0D14}" sibTransId="{C035F0D2-B12F-4F23-9A07-0482C5FF23DA}"/>
    <dgm:cxn modelId="{49F0A50F-3ED4-4540-AA56-E17D0633FD13}" type="presOf" srcId="{B3E75065-89DA-474A-A09A-DC4AA2102365}" destId="{80AEECCF-C221-4B9F-8AF5-EF56057F849F}" srcOrd="0" destOrd="0" presId="urn:microsoft.com/office/officeart/2005/8/layout/default"/>
    <dgm:cxn modelId="{CBFF2AC8-2591-4849-AA7E-FE4766223EFC}" type="presOf" srcId="{9FD5897D-EAD0-471D-9E93-1ABA002B9F7D}" destId="{43CEE649-CC2C-4E3B-94E9-2A65438E6E73}" srcOrd="0" destOrd="0" presId="urn:microsoft.com/office/officeart/2005/8/layout/default"/>
    <dgm:cxn modelId="{58DEB72B-A8A0-494E-A9A9-C670C23C8337}" srcId="{DC51C83B-7BFB-47A6-B9A8-A4E8B122E0CC}" destId="{D75F2E8F-BB28-4885-9B2E-0412AE085A7E}" srcOrd="1" destOrd="0" parTransId="{EB851FC9-3C3B-43AE-A8F8-3D2E23818CBD}" sibTransId="{8EBEA159-3A11-4707-9ADA-96E43CC7C776}"/>
    <dgm:cxn modelId="{B1A55C21-CB9C-45AC-8A88-326D589B6DA5}" type="presOf" srcId="{B87186D3-EDB0-46F9-AAFC-AF1543394A81}" destId="{DBC66830-3BB1-4A7D-819E-73BF2322D17A}" srcOrd="0" destOrd="0" presId="urn:microsoft.com/office/officeart/2005/8/layout/default"/>
    <dgm:cxn modelId="{41E1C8BF-98EE-477E-8137-CC494EE80E54}" type="presParOf" srcId="{4B5B11EE-CE72-4EB3-B552-D9320F6C65B6}" destId="{80AEECCF-C221-4B9F-8AF5-EF56057F849F}" srcOrd="0" destOrd="0" presId="urn:microsoft.com/office/officeart/2005/8/layout/default"/>
    <dgm:cxn modelId="{5A80A8C3-4C1E-4FE3-9BBF-7D25A9C1F29F}" type="presParOf" srcId="{4B5B11EE-CE72-4EB3-B552-D9320F6C65B6}" destId="{F48C7D03-51AF-4402-90A5-59B702ED0BDC}" srcOrd="1" destOrd="0" presId="urn:microsoft.com/office/officeart/2005/8/layout/default"/>
    <dgm:cxn modelId="{CE5B6441-ACA5-4351-A0D3-2E2D273C6D11}" type="presParOf" srcId="{4B5B11EE-CE72-4EB3-B552-D9320F6C65B6}" destId="{D09C1F29-EAEC-42DA-8A3F-2849AC0F3B64}" srcOrd="2" destOrd="0" presId="urn:microsoft.com/office/officeart/2005/8/layout/default"/>
    <dgm:cxn modelId="{3F1C0563-42DC-4F24-ABDE-5DDE7193D213}" type="presParOf" srcId="{4B5B11EE-CE72-4EB3-B552-D9320F6C65B6}" destId="{373229D1-0DCD-45FB-8B95-0BDDAF5FF3CD}" srcOrd="3" destOrd="0" presId="urn:microsoft.com/office/officeart/2005/8/layout/default"/>
    <dgm:cxn modelId="{87B2EDF2-B99B-4743-AB83-6A1694090AC3}" type="presParOf" srcId="{4B5B11EE-CE72-4EB3-B552-D9320F6C65B6}" destId="{DBC66830-3BB1-4A7D-819E-73BF2322D17A}" srcOrd="4" destOrd="0" presId="urn:microsoft.com/office/officeart/2005/8/layout/default"/>
    <dgm:cxn modelId="{E8FF041B-D7A7-4E46-B78B-C56FC10EED77}" type="presParOf" srcId="{4B5B11EE-CE72-4EB3-B552-D9320F6C65B6}" destId="{51237CF6-A8EE-4B2D-B8B0-FA599A7AA494}" srcOrd="5" destOrd="0" presId="urn:microsoft.com/office/officeart/2005/8/layout/default"/>
    <dgm:cxn modelId="{9CEDC47A-7374-41C5-9DD4-A0D61EAC1D92}" type="presParOf" srcId="{4B5B11EE-CE72-4EB3-B552-D9320F6C65B6}" destId="{43CEE649-CC2C-4E3B-94E9-2A65438E6E73}" srcOrd="6" destOrd="0" presId="urn:microsoft.com/office/officeart/2005/8/layout/default"/>
    <dgm:cxn modelId="{7AA6568F-2A9E-4B33-A48F-5F6799951B8F}" type="presParOf" srcId="{4B5B11EE-CE72-4EB3-B552-D9320F6C65B6}" destId="{4FA3FB3B-89E9-4AF3-B7E8-FBBB37F3D73A}" srcOrd="7" destOrd="0" presId="urn:microsoft.com/office/officeart/2005/8/layout/default"/>
    <dgm:cxn modelId="{7D67DE25-0771-44A8-8D16-D0B8A2B48F12}" type="presParOf" srcId="{4B5B11EE-CE72-4EB3-B552-D9320F6C65B6}" destId="{F8A09A73-6E3D-484B-9986-C4787DAE03E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EA916-B9BE-40CE-8BB4-3053DF2BAB4C}">
      <dsp:nvSpPr>
        <dsp:cNvPr id="0" name=""/>
        <dsp:cNvSpPr/>
      </dsp:nvSpPr>
      <dsp:spPr>
        <a:xfrm>
          <a:off x="2959873" y="850"/>
          <a:ext cx="1138601" cy="1138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u="sng" kern="1200" dirty="0"/>
            <a:t>Game Type </a:t>
          </a:r>
          <a:r>
            <a:rPr lang="de-DE" sz="1300" kern="1200" dirty="0" err="1"/>
            <a:t>Platformer</a:t>
          </a:r>
          <a:endParaRPr lang="de-DE" sz="1300" kern="1200" dirty="0"/>
        </a:p>
      </dsp:txBody>
      <dsp:txXfrm>
        <a:off x="3126617" y="167594"/>
        <a:ext cx="805113" cy="805113"/>
      </dsp:txXfrm>
    </dsp:sp>
    <dsp:sp modelId="{F266C2EC-AC3C-4702-A0F5-4726676B6854}">
      <dsp:nvSpPr>
        <dsp:cNvPr id="0" name=""/>
        <dsp:cNvSpPr/>
      </dsp:nvSpPr>
      <dsp:spPr>
        <a:xfrm>
          <a:off x="3198980" y="1231905"/>
          <a:ext cx="660388" cy="66038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286514" y="1484437"/>
        <a:ext cx="485320" cy="155324"/>
      </dsp:txXfrm>
    </dsp:sp>
    <dsp:sp modelId="{4950A2F7-79C5-4F0B-975D-1BFFF72E8B47}">
      <dsp:nvSpPr>
        <dsp:cNvPr id="0" name=""/>
        <dsp:cNvSpPr/>
      </dsp:nvSpPr>
      <dsp:spPr>
        <a:xfrm>
          <a:off x="2959873" y="1984748"/>
          <a:ext cx="1138601" cy="1138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u="sng" kern="1200" dirty="0"/>
            <a:t>Main </a:t>
          </a:r>
          <a:r>
            <a:rPr lang="de-DE" sz="1300" u="sng" kern="1200" dirty="0" err="1"/>
            <a:t>Actor</a:t>
          </a:r>
          <a:r>
            <a:rPr lang="de-DE" sz="1300" u="sng" kern="1200" dirty="0"/>
            <a:t> </a:t>
          </a:r>
          <a:r>
            <a:rPr lang="de-DE" sz="1300" kern="1200" dirty="0"/>
            <a:t>Spider</a:t>
          </a:r>
        </a:p>
      </dsp:txBody>
      <dsp:txXfrm>
        <a:off x="3126617" y="2151492"/>
        <a:ext cx="805113" cy="805113"/>
      </dsp:txXfrm>
    </dsp:sp>
    <dsp:sp modelId="{FDA2C5DA-7873-4D6A-B19A-A86A4A3B9093}">
      <dsp:nvSpPr>
        <dsp:cNvPr id="0" name=""/>
        <dsp:cNvSpPr/>
      </dsp:nvSpPr>
      <dsp:spPr>
        <a:xfrm>
          <a:off x="4269265" y="1350320"/>
          <a:ext cx="362075" cy="423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269265" y="1435032"/>
        <a:ext cx="253453" cy="254135"/>
      </dsp:txXfrm>
    </dsp:sp>
    <dsp:sp modelId="{CD4BED3D-D724-467D-9AE2-B595DA1424B8}">
      <dsp:nvSpPr>
        <dsp:cNvPr id="0" name=""/>
        <dsp:cNvSpPr/>
      </dsp:nvSpPr>
      <dsp:spPr>
        <a:xfrm>
          <a:off x="4781635" y="423498"/>
          <a:ext cx="2277202" cy="2277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&lt;</a:t>
          </a:r>
          <a:r>
            <a:rPr lang="de-DE" sz="2800" kern="1200" dirty="0" err="1"/>
            <a:t>insert</a:t>
          </a:r>
          <a:r>
            <a:rPr lang="de-DE" sz="2800" kern="1200" dirty="0"/>
            <a:t> </a:t>
          </a:r>
          <a:r>
            <a:rPr lang="de-DE" sz="2800" kern="1200" dirty="0" err="1"/>
            <a:t>game</a:t>
          </a:r>
          <a:r>
            <a:rPr lang="de-DE" sz="2800" kern="1200" dirty="0"/>
            <a:t> title </a:t>
          </a:r>
          <a:r>
            <a:rPr lang="de-DE" sz="2800" kern="1200" dirty="0" err="1"/>
            <a:t>here</a:t>
          </a:r>
          <a:r>
            <a:rPr lang="de-DE" sz="2800" kern="1200" dirty="0"/>
            <a:t>&gt;</a:t>
          </a:r>
        </a:p>
      </dsp:txBody>
      <dsp:txXfrm>
        <a:off x="5115124" y="756987"/>
        <a:ext cx="1610224" cy="1610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1D61B-193B-4006-AAF0-38BE07665612}">
      <dsp:nvSpPr>
        <dsp:cNvPr id="0" name=""/>
        <dsp:cNvSpPr/>
      </dsp:nvSpPr>
      <dsp:spPr>
        <a:xfrm>
          <a:off x="48" y="80137"/>
          <a:ext cx="468159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Story</a:t>
          </a:r>
        </a:p>
      </dsp:txBody>
      <dsp:txXfrm>
        <a:off x="48" y="80137"/>
        <a:ext cx="4681595" cy="864000"/>
      </dsp:txXfrm>
    </dsp:sp>
    <dsp:sp modelId="{15F5B76D-0E69-47FA-9E72-AF1609A90AD8}">
      <dsp:nvSpPr>
        <dsp:cNvPr id="0" name=""/>
        <dsp:cNvSpPr/>
      </dsp:nvSpPr>
      <dsp:spPr>
        <a:xfrm>
          <a:off x="48" y="944137"/>
          <a:ext cx="4681595" cy="2099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3000" kern="1200" dirty="0"/>
            <a:t>	</a:t>
          </a:r>
          <a:r>
            <a:rPr lang="de-DE" sz="3000" kern="1200" dirty="0" err="1"/>
            <a:t>During</a:t>
          </a:r>
          <a:r>
            <a:rPr lang="de-DE" sz="3000" kern="1200" dirty="0"/>
            <a:t> a </a:t>
          </a:r>
          <a:r>
            <a:rPr lang="de-DE" sz="3000" kern="1200" dirty="0" err="1"/>
            <a:t>storm</a:t>
          </a:r>
          <a:r>
            <a:rPr lang="de-DE" sz="3000" kern="1200" dirty="0"/>
            <a:t>, </a:t>
          </a:r>
          <a:r>
            <a:rPr lang="de-DE" sz="3000" kern="1200" dirty="0" err="1"/>
            <a:t>the</a:t>
          </a:r>
          <a:r>
            <a:rPr lang="de-DE" sz="3000" kern="1200" dirty="0"/>
            <a:t> </a:t>
          </a:r>
          <a:r>
            <a:rPr lang="de-DE" sz="3000" kern="1200" dirty="0" err="1"/>
            <a:t>spider</a:t>
          </a:r>
          <a:r>
            <a:rPr lang="de-DE" sz="3000" kern="1200" dirty="0"/>
            <a:t> </a:t>
          </a:r>
          <a:r>
            <a:rPr lang="de-DE" sz="3000" kern="1200" dirty="0" err="1"/>
            <a:t>gets</a:t>
          </a:r>
          <a:r>
            <a:rPr lang="de-DE" sz="3000" kern="1200" dirty="0"/>
            <a:t> </a:t>
          </a:r>
          <a:r>
            <a:rPr lang="de-DE" sz="3000" kern="1200" dirty="0" err="1"/>
            <a:t>blown</a:t>
          </a:r>
          <a:r>
            <a:rPr lang="de-DE" sz="3000" kern="1200" dirty="0"/>
            <a:t> </a:t>
          </a:r>
          <a:r>
            <a:rPr lang="de-DE" sz="3000" kern="1200" dirty="0" err="1"/>
            <a:t>away</a:t>
          </a:r>
          <a:r>
            <a:rPr lang="de-DE" sz="3000" kern="1200" dirty="0"/>
            <a:t> </a:t>
          </a:r>
          <a:r>
            <a:rPr lang="de-DE" sz="3000" kern="1200" dirty="0" err="1"/>
            <a:t>and</a:t>
          </a:r>
          <a:r>
            <a:rPr lang="de-DE" sz="3000" kern="1200" dirty="0"/>
            <a:t> </a:t>
          </a:r>
          <a:r>
            <a:rPr lang="de-DE" sz="3000" kern="1200" dirty="0" err="1"/>
            <a:t>seperated</a:t>
          </a:r>
          <a:r>
            <a:rPr lang="de-DE" sz="3000" kern="1200" dirty="0"/>
            <a:t> </a:t>
          </a:r>
          <a:r>
            <a:rPr lang="de-DE" sz="3000" kern="1200" dirty="0" err="1"/>
            <a:t>from</a:t>
          </a:r>
          <a:r>
            <a:rPr lang="de-DE" sz="3000" kern="1200" dirty="0"/>
            <a:t> </a:t>
          </a:r>
          <a:r>
            <a:rPr lang="de-DE" sz="3000" kern="1200" dirty="0" err="1"/>
            <a:t>its</a:t>
          </a:r>
          <a:r>
            <a:rPr lang="de-DE" sz="3000" kern="1200" dirty="0"/>
            <a:t> </a:t>
          </a:r>
          <a:r>
            <a:rPr lang="de-DE" sz="3000" kern="1200" dirty="0" err="1"/>
            <a:t>family</a:t>
          </a:r>
          <a:r>
            <a:rPr lang="de-DE" sz="3000" kern="1200" dirty="0"/>
            <a:t>.</a:t>
          </a:r>
        </a:p>
      </dsp:txBody>
      <dsp:txXfrm>
        <a:off x="48" y="944137"/>
        <a:ext cx="4681595" cy="2099925"/>
      </dsp:txXfrm>
    </dsp:sp>
    <dsp:sp modelId="{6CBCDB24-3EEE-4CAA-B1FB-B3437E1B77D1}">
      <dsp:nvSpPr>
        <dsp:cNvPr id="0" name=""/>
        <dsp:cNvSpPr/>
      </dsp:nvSpPr>
      <dsp:spPr>
        <a:xfrm>
          <a:off x="5337067" y="80137"/>
          <a:ext cx="468159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Goals</a:t>
          </a:r>
        </a:p>
      </dsp:txBody>
      <dsp:txXfrm>
        <a:off x="5337067" y="80137"/>
        <a:ext cx="4681595" cy="864000"/>
      </dsp:txXfrm>
    </dsp:sp>
    <dsp:sp modelId="{D94EC8C9-363E-4F60-B420-61E49257D36F}">
      <dsp:nvSpPr>
        <dsp:cNvPr id="0" name=""/>
        <dsp:cNvSpPr/>
      </dsp:nvSpPr>
      <dsp:spPr>
        <a:xfrm>
          <a:off x="5337067" y="944137"/>
          <a:ext cx="4681595" cy="2099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3000" kern="1200" dirty="0"/>
            <a:t>	</a:t>
          </a:r>
          <a:r>
            <a:rPr lang="de-DE" sz="3000" kern="1200" dirty="0" err="1"/>
            <a:t>Maneuver</a:t>
          </a:r>
          <a:r>
            <a:rPr lang="de-DE" sz="3000" kern="1200" dirty="0"/>
            <a:t> </a:t>
          </a:r>
          <a:r>
            <a:rPr lang="de-DE" sz="3000" kern="1200" dirty="0" err="1"/>
            <a:t>through</a:t>
          </a:r>
          <a:r>
            <a:rPr lang="de-DE" sz="3000" kern="1200" dirty="0"/>
            <a:t> a </a:t>
          </a:r>
          <a:r>
            <a:rPr lang="de-DE" sz="3000" kern="1200" dirty="0" err="1"/>
            <a:t>level-based</a:t>
          </a:r>
          <a:r>
            <a:rPr lang="de-DE" sz="3000" kern="1200" dirty="0"/>
            <a:t> </a:t>
          </a:r>
          <a:r>
            <a:rPr lang="de-DE" sz="3000" kern="1200" dirty="0" err="1"/>
            <a:t>system</a:t>
          </a:r>
          <a:r>
            <a:rPr lang="de-DE" sz="3000" kern="1200" dirty="0"/>
            <a:t> </a:t>
          </a:r>
          <a:r>
            <a:rPr lang="de-DE" sz="3000" kern="1200" dirty="0" err="1"/>
            <a:t>of</a:t>
          </a:r>
          <a:r>
            <a:rPr lang="de-DE" sz="3000" kern="1200" dirty="0"/>
            <a:t> </a:t>
          </a:r>
          <a:r>
            <a:rPr lang="de-DE" sz="3000" kern="1200" dirty="0" err="1"/>
            <a:t>pathes</a:t>
          </a:r>
          <a:r>
            <a:rPr lang="de-DE" sz="3000" kern="1200" dirty="0"/>
            <a:t> </a:t>
          </a:r>
          <a:r>
            <a:rPr lang="de-DE" sz="3000" kern="1200" dirty="0" err="1"/>
            <a:t>and</a:t>
          </a:r>
          <a:r>
            <a:rPr lang="de-DE" sz="3000" kern="1200" dirty="0"/>
            <a:t> </a:t>
          </a:r>
          <a:r>
            <a:rPr lang="de-DE" sz="3000" kern="1200" dirty="0" err="1"/>
            <a:t>plattforms</a:t>
          </a:r>
          <a:r>
            <a:rPr lang="de-DE" sz="3000" kern="1200" dirty="0"/>
            <a:t> </a:t>
          </a:r>
          <a:r>
            <a:rPr lang="de-DE" sz="3000" kern="1200" dirty="0" err="1"/>
            <a:t>by</a:t>
          </a:r>
          <a:r>
            <a:rPr lang="de-DE" sz="3000" kern="1200" dirty="0"/>
            <a:t> </a:t>
          </a:r>
          <a:r>
            <a:rPr lang="de-DE" sz="3000" kern="1200" dirty="0" err="1"/>
            <a:t>using</a:t>
          </a:r>
          <a:r>
            <a:rPr lang="de-DE" sz="3000" kern="1200" dirty="0"/>
            <a:t> a </a:t>
          </a:r>
          <a:r>
            <a:rPr lang="de-DE" sz="3000" kern="1200" dirty="0" err="1"/>
            <a:t>spider‘s</a:t>
          </a:r>
          <a:r>
            <a:rPr lang="de-DE" sz="3000" kern="1200" dirty="0"/>
            <a:t> </a:t>
          </a:r>
          <a:r>
            <a:rPr lang="de-DE" sz="3000" kern="1200" dirty="0" err="1"/>
            <a:t>abilities</a:t>
          </a:r>
          <a:endParaRPr lang="de-DE" sz="3000" kern="1200" dirty="0"/>
        </a:p>
      </dsp:txBody>
      <dsp:txXfrm>
        <a:off x="5337067" y="944137"/>
        <a:ext cx="4681595" cy="2099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EECCF-C221-4B9F-8AF5-EF56057F849F}">
      <dsp:nvSpPr>
        <dsp:cNvPr id="0" name=""/>
        <dsp:cNvSpPr/>
      </dsp:nvSpPr>
      <dsp:spPr>
        <a:xfrm>
          <a:off x="1166240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Gravity</a:t>
          </a:r>
        </a:p>
      </dsp:txBody>
      <dsp:txXfrm>
        <a:off x="1166240" y="834"/>
        <a:ext cx="2401947" cy="1441168"/>
      </dsp:txXfrm>
    </dsp:sp>
    <dsp:sp modelId="{D09C1F29-EAEC-42DA-8A3F-2849AC0F3B64}">
      <dsp:nvSpPr>
        <dsp:cNvPr id="0" name=""/>
        <dsp:cNvSpPr/>
      </dsp:nvSpPr>
      <dsp:spPr>
        <a:xfrm>
          <a:off x="3870737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Web </a:t>
          </a:r>
          <a:r>
            <a:rPr lang="de-DE" sz="2900" kern="1200" dirty="0" err="1"/>
            <a:t>mechanics</a:t>
          </a:r>
          <a:endParaRPr lang="de-DE" sz="2900" kern="1200" dirty="0"/>
        </a:p>
      </dsp:txBody>
      <dsp:txXfrm>
        <a:off x="3870737" y="834"/>
        <a:ext cx="2401947" cy="1441168"/>
      </dsp:txXfrm>
    </dsp:sp>
    <dsp:sp modelId="{DBC66830-3BB1-4A7D-819E-73BF2322D17A}">
      <dsp:nvSpPr>
        <dsp:cNvPr id="0" name=""/>
        <dsp:cNvSpPr/>
      </dsp:nvSpPr>
      <dsp:spPr>
        <a:xfrm>
          <a:off x="6450524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/>
            <a:t>Surfaces</a:t>
          </a:r>
          <a:r>
            <a:rPr lang="de-DE" sz="2900" kern="1200" dirty="0"/>
            <a:t> / Block </a:t>
          </a:r>
          <a:r>
            <a:rPr lang="de-DE" sz="2900" kern="1200" dirty="0" err="1"/>
            <a:t>based</a:t>
          </a:r>
          <a:r>
            <a:rPr lang="de-DE" sz="2900" kern="1200" dirty="0"/>
            <a:t> </a:t>
          </a:r>
          <a:r>
            <a:rPr lang="de-DE" sz="2900" kern="1200" dirty="0" err="1"/>
            <a:t>environment</a:t>
          </a:r>
          <a:endParaRPr lang="de-DE" sz="2900" kern="1200" dirty="0"/>
        </a:p>
      </dsp:txBody>
      <dsp:txXfrm>
        <a:off x="6450524" y="834"/>
        <a:ext cx="2401947" cy="1441168"/>
      </dsp:txXfrm>
    </dsp:sp>
    <dsp:sp modelId="{43CEE649-CC2C-4E3B-94E9-2A65438E6E73}">
      <dsp:nvSpPr>
        <dsp:cNvPr id="0" name=""/>
        <dsp:cNvSpPr/>
      </dsp:nvSpPr>
      <dsp:spPr>
        <a:xfrm>
          <a:off x="2487311" y="1682197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/>
            <a:t>Fighting</a:t>
          </a:r>
          <a:r>
            <a:rPr lang="de-DE" sz="2900" kern="1200" dirty="0"/>
            <a:t> / Enemy </a:t>
          </a:r>
          <a:r>
            <a:rPr lang="de-DE" sz="2900" kern="1200" dirty="0" err="1"/>
            <a:t>interactions</a:t>
          </a:r>
          <a:endParaRPr lang="de-DE" sz="2900" kern="1200" dirty="0"/>
        </a:p>
      </dsp:txBody>
      <dsp:txXfrm>
        <a:off x="2487311" y="1682197"/>
        <a:ext cx="2401947" cy="1441168"/>
      </dsp:txXfrm>
    </dsp:sp>
    <dsp:sp modelId="{F8A09A73-6E3D-484B-9986-C4787DAE03E3}">
      <dsp:nvSpPr>
        <dsp:cNvPr id="0" name=""/>
        <dsp:cNvSpPr/>
      </dsp:nvSpPr>
      <dsp:spPr>
        <a:xfrm>
          <a:off x="5129453" y="1682197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/>
            <a:t>Resource</a:t>
          </a:r>
          <a:r>
            <a:rPr lang="de-DE" sz="2900" kern="1200" dirty="0"/>
            <a:t> </a:t>
          </a:r>
          <a:r>
            <a:rPr lang="de-DE" sz="2900" kern="1200" dirty="0" err="1"/>
            <a:t>based</a:t>
          </a:r>
          <a:endParaRPr lang="de-DE" sz="2900" kern="1200" dirty="0"/>
        </a:p>
      </dsp:txBody>
      <dsp:txXfrm>
        <a:off x="5129453" y="1682197"/>
        <a:ext cx="2401947" cy="1441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9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2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0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83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9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6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5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7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8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6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&lt;Insert </a:t>
            </a:r>
            <a:r>
              <a:rPr lang="de-DE" dirty="0" err="1"/>
              <a:t>game</a:t>
            </a:r>
            <a:r>
              <a:rPr lang="de-DE" dirty="0"/>
              <a:t> title </a:t>
            </a:r>
            <a:r>
              <a:rPr lang="de-DE" dirty="0" err="1"/>
              <a:t>here</a:t>
            </a:r>
            <a:r>
              <a:rPr lang="de-DE" dirty="0"/>
              <a:t>&gt;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Game design – Winter 2016 – Group 5</a:t>
            </a:r>
          </a:p>
        </p:txBody>
      </p:sp>
    </p:spTree>
    <p:extLst>
      <p:ext uri="{BB962C8B-B14F-4D97-AF65-F5344CB8AC3E}">
        <p14:creationId xmlns:p14="http://schemas.microsoft.com/office/powerpoint/2010/main" val="175582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Idea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40209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5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8EA916-B9BE-40CE-8BB4-3053DF2BA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18EA916-B9BE-40CE-8BB4-3053DF2BAB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66C2EC-AC3C-4702-A0F5-4726676B6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266C2EC-AC3C-4702-A0F5-4726676B6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50A2F7-79C5-4F0B-975D-1BFFF72E8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4950A2F7-79C5-4F0B-975D-1BFFF72E8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A2C5DA-7873-4D6A-B19A-A86A4A3B9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FDA2C5DA-7873-4D6A-B19A-A86A4A3B90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BED3D-D724-467D-9AE2-B595DA142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CD4BED3D-D724-467D-9AE2-B595DA1424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idea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2615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50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41D61B-193B-4006-AAF0-38BE07665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B41D61B-193B-4006-AAF0-38BE076656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F5B76D-0E69-47FA-9E72-AF1609A90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5F5B76D-0E69-47FA-9E72-AF1609A90A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BCDB24-3EEE-4CAA-B1FB-B3437E1B7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CBCDB24-3EEE-4CAA-B1FB-B3437E1B77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4EC8C9-363E-4F60-B420-61E49257D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D94EC8C9-363E-4F60-B420-61E49257D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mechanics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298175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5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9C1F29-EAEC-42DA-8A3F-2849AC0F3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09C1F29-EAEC-42DA-8A3F-2849AC0F3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AEECCF-C221-4B9F-8AF5-EF56057F8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0AEECCF-C221-4B9F-8AF5-EF56057F8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C66830-3BB1-4A7D-819E-73BF2322D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BC66830-3BB1-4A7D-819E-73BF2322D1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CEE649-CC2C-4E3B-94E9-2A65438E6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3CEE649-CC2C-4E3B-94E9-2A65438E6E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A09A73-6E3D-484B-9986-C4787DAE0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8A09A73-6E3D-484B-9986-C4787DAE03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4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 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00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50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&lt;Insert game title here&gt;</vt:lpstr>
      <vt:lpstr>Game Idea</vt:lpstr>
      <vt:lpstr>Game idea</vt:lpstr>
      <vt:lpstr>Game mechanics</vt:lpstr>
      <vt:lpstr>Prototype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game title here&gt;</dc:title>
  <dc:creator>srauch</dc:creator>
  <cp:lastModifiedBy>srauch</cp:lastModifiedBy>
  <cp:revision>13</cp:revision>
  <dcterms:created xsi:type="dcterms:W3CDTF">2016-10-18T15:02:23Z</dcterms:created>
  <dcterms:modified xsi:type="dcterms:W3CDTF">2016-10-23T21:22:39Z</dcterms:modified>
</cp:coreProperties>
</file>