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3"/>
  </p:notesMasterIdLst>
  <p:sldIdLst>
    <p:sldId id="256" r:id="rId2"/>
    <p:sldId id="265" r:id="rId3"/>
    <p:sldId id="266" r:id="rId4"/>
    <p:sldId id="268" r:id="rId5"/>
    <p:sldId id="272" r:id="rId6"/>
    <p:sldId id="273" r:id="rId7"/>
    <p:sldId id="267" r:id="rId8"/>
    <p:sldId id="275" r:id="rId9"/>
    <p:sldId id="274" r:id="rId10"/>
    <p:sldId id="270" r:id="rId11"/>
    <p:sldId id="271" r:id="rId12"/>
  </p:sldIdLst>
  <p:sldSz cx="9144000" cy="5143500" type="screen16x9"/>
  <p:notesSz cx="6858000" cy="9144000"/>
  <p:custDataLst>
    <p:tags r:id="rId14"/>
  </p:custDataLst>
  <p:defaultTextStyle>
    <a:lvl1pPr marL="0" algn="l" rtl="0" latinLnBrk="0">
      <a:defRPr lang="de-DE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de-DE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de-DE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de-DE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de-DE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de-DE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de-DE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de-DE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de-DE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30" autoAdjust="0"/>
    <p:restoredTop sz="57407" autoAdjust="0"/>
  </p:normalViewPr>
  <p:slideViewPr>
    <p:cSldViewPr>
      <p:cViewPr varScale="1">
        <p:scale>
          <a:sx n="55" d="100"/>
          <a:sy n="55" d="100"/>
        </p:scale>
        <p:origin x="1728" y="5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de-DE" sz="1200"/>
            </a:lvl1pPr>
            <a:extLst/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de-DE" sz="1200"/>
            </a:lvl1pPr>
            <a:extLst/>
          </a:lstStyle>
          <a:p>
            <a:fld id="{A8ADFD5B-A66C-449C-B6E8-FB716D07777D}" type="datetimeFigureOut">
              <a:rPr lang="de-DE"/>
              <a:pPr/>
              <a:t>28.06.2017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de-DE" sz="1200"/>
            </a:lvl1pPr>
            <a:extLst/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de-DE" sz="1200"/>
            </a:lvl1pPr>
            <a:extLst/>
          </a:lstStyle>
          <a:p>
            <a:fld id="{CA5D3BF3-D352-46FC-8343-31F56E6730EA}" type="slidenum">
              <a:rPr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de-DE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de-DE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de-DE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de-DE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de-DE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de-DE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de-DE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de-DE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de-DE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de-DE" smtClean="0"/>
              <a:pPr/>
              <a:t>1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81333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19107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71076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19911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04773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2573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de-DE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de-DE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de-DE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 eaLnBrk="1" latinLnBrk="0" hangingPunct="1">
              <a:buNone/>
              <a:defRPr kumimoji="0" lang="de-DE" sz="2800">
                <a:solidFill>
                  <a:srgbClr val="FFFFFF"/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  <a:extLst/>
          </a:lstStyle>
          <a:p>
            <a:pPr eaLnBrk="1" latinLnBrk="0" hangingPunct="1"/>
            <a:r>
              <a:rPr lang="de-DE"/>
              <a:t>Formatvorlage des Untertitelmasters durch Klicken bearbeiten</a:t>
            </a:r>
            <a:endParaRPr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 eaLnBrk="1" latinLnBrk="0" hangingPunct="1">
              <a:defRPr kumimoji="0" lang="de-DE"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83A72A8-FD21-413F-A0C3-8B734F246D8B}" type="datetime1">
              <a:rPr kumimoji="0" lang="de-DE" smtClean="0">
                <a:solidFill>
                  <a:srgbClr val="FFFFFF"/>
                </a:solidFill>
              </a:rPr>
              <a:t>28.06.2017</a:t>
            </a:fld>
            <a:endParaRPr kumimoji="0" lang="de-DE" sz="200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 eaLnBrk="1" latinLnBrk="0" hangingPunct="1">
              <a:defRPr kumimoji="0" lang="de-DE">
                <a:solidFill>
                  <a:schemeClr val="tx2"/>
                </a:solidFill>
              </a:defRPr>
            </a:lvl1pPr>
            <a:extLst/>
          </a:lstStyle>
          <a:p>
            <a:pPr algn="r"/>
            <a:endParaRPr kumimoji="0" lang="de-DE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 eaLnBrk="1" latinLnBrk="0" hangingPunct="1">
              <a:defRPr kumimoji="0" lang="de-DE"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kumimoji="0" lang="de-DE">
                <a:solidFill>
                  <a:schemeClr val="tx2"/>
                </a:solidFill>
              </a:rPr>
              <a:pPr/>
              <a:t>‹Nr.›</a:t>
            </a:fld>
            <a:endParaRPr kumimoji="0" lang="de-DE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 eaLnBrk="1" latinLnBrk="0" hangingPunct="1">
              <a:defRPr kumimoji="0" lang="de-DE" cap="all" baseline="0"/>
            </a:lvl1pPr>
            <a:extLst/>
          </a:lstStyle>
          <a:p>
            <a:pPr eaLnBrk="1" latinLnBrk="0" hangingPunct="1"/>
            <a:r>
              <a:rPr lang="de-DE"/>
              <a:t>Titelmasterformat durch Klicken bearbeiten</a:t>
            </a: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de-DE"/>
              <a:t>Titelmasterformat durch Klicken bearbeiten</a:t>
            </a:r>
            <a:endParaRPr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8BFC0-1217-4C6E-89CF-889179FD1131}" type="datetime1">
              <a:rPr lang="de-DE" smtClean="0"/>
              <a:t>28.06.2017</a:t>
            </a:fld>
            <a:endParaRPr kumimoji="0" lang="de-DE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de-DE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kumimoji="0" lang="de-DE" sz="1400" b="1">
                <a:solidFill>
                  <a:srgbClr val="FFFFFF"/>
                </a:solidFill>
              </a:rPr>
              <a:pPr algn="ctr"/>
              <a:t>‹Nr.›</a:t>
            </a:fld>
            <a:endParaRPr kumimoji="0" lang="de-DE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/>
          <a:p>
            <a:pPr lvl="0" eaLnBrk="1" latinLnBrk="0" hangingPunct="1"/>
            <a:r>
              <a:rPr lang="de-DE"/>
              <a:t>Textmasterformate durch Klicken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 eaLnBrk="1" latinLnBrk="0" hangingPunct="1">
              <a:buNone/>
              <a:defRPr kumimoji="0" lang="de-DE" sz="2800">
                <a:solidFill>
                  <a:schemeClr val="tx2"/>
                </a:solidFill>
              </a:defRPr>
            </a:lvl1pPr>
            <a:lvl2pPr eaLnBrk="1" latinLnBrk="0" hangingPunct="1">
              <a:buNone/>
              <a:defRPr kumimoji="0" lang="de-DE" sz="1800">
                <a:solidFill>
                  <a:schemeClr val="tx1">
                    <a:tint val="75000"/>
                  </a:schemeClr>
                </a:solidFill>
              </a:defRPr>
            </a:lvl2pPr>
            <a:lvl3pPr eaLnBrk="1" latinLnBrk="0" hangingPunct="1">
              <a:buNone/>
              <a:defRPr kumimoji="0" lang="de-DE" sz="1600">
                <a:solidFill>
                  <a:schemeClr val="tx1">
                    <a:tint val="75000"/>
                  </a:schemeClr>
                </a:solidFill>
              </a:defRPr>
            </a:lvl3pPr>
            <a:lvl4pPr eaLnBrk="1" latinLnBrk="0" hangingPunct="1">
              <a:buNone/>
              <a:defRPr kumimoji="0" lang="de-DE" sz="1400">
                <a:solidFill>
                  <a:schemeClr val="tx1">
                    <a:tint val="75000"/>
                  </a:schemeClr>
                </a:solidFill>
              </a:defRPr>
            </a:lvl4pPr>
            <a:lvl5pPr eaLnBrk="1" latinLnBrk="0" hangingPunct="1">
              <a:buNone/>
              <a:defRPr kumimoji="0" lang="de-DE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lang="de-DE"/>
              <a:t>Textmasterformate durch Klicken bearbeiten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de-DE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de-DE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de-DE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 eaLnBrk="1" latinLnBrk="0" hangingPunct="1">
              <a:buNone/>
              <a:defRPr kumimoji="0" lang="de-DE"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kumimoji="0" lang="de-DE"/>
              <a:t>Titelmasterformat durch Klicken bearbeiten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57F08-DCA6-407E-844B-A1CB9D6228A8}" type="datetime1">
              <a:rPr lang="de-DE" smtClean="0"/>
              <a:t>28.06.2017</a:t>
            </a:fld>
            <a:endParaRPr kumimoji="0" lang="de-DE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 eaLnBrk="1" latinLnBrk="0" hangingPunct="1">
              <a:defRPr kumimoji="0" lang="de-DE"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kumimoji="0" lang="de-DE" sz="2400" b="1">
                <a:solidFill>
                  <a:srgbClr val="FFFFFF"/>
                </a:solidFill>
              </a:rPr>
              <a:pPr algn="ctr"/>
              <a:t>‹Nr.›</a:t>
            </a:fld>
            <a:endParaRPr kumimoji="0" lang="de-DE" sz="240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de-DE"/>
              <a:t>Titelmasterformat durch Klicken bearbeiten</a:t>
            </a:r>
            <a:endParaRPr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/>
          <a:p>
            <a:pPr lvl="0" eaLnBrk="1" latinLnBrk="0" hangingPunct="1"/>
            <a:r>
              <a:rPr lang="de-DE"/>
              <a:t>Textmasterformate durch Klicken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/>
          <a:p>
            <a:pPr lvl="0" eaLnBrk="1" latinLnBrk="0" hangingPunct="1"/>
            <a:r>
              <a:rPr lang="de-DE"/>
              <a:t>Textmasterformate durch Klicken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44C0763-7359-4F14-8F6A-3B000C9E80EA}" type="datetime1">
              <a:rPr lang="de-DE" smtClean="0"/>
              <a:t>28.06.2017</a:t>
            </a:fld>
            <a:endParaRPr kumimoji="0"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8F82E0A0-C266-4798-8C8F-B9F91E9DA37E}" type="slidenum">
              <a:rPr kumimoji="0" lang="de-DE" sz="1400" b="1">
                <a:solidFill>
                  <a:srgbClr val="FFFFFF"/>
                </a:solidFill>
              </a:rPr>
              <a:pPr algn="ctr"/>
              <a:t>‹Nr.›</a:t>
            </a:fld>
            <a:endParaRPr kumimoji="0" lang="de-DE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 eaLnBrk="1" latinLnBrk="0" hangingPunct="1">
              <a:defRPr kumimoji="0" lang="de-DE"/>
            </a:lvl1pPr>
            <a:extLst/>
          </a:lstStyle>
          <a:p>
            <a:pPr eaLnBrk="1" latinLnBrk="0" hangingPunct="1"/>
            <a:r>
              <a:rPr lang="de-DE"/>
              <a:t>Titelmasterformat durch Klicken bearbeiten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/>
          <a:p>
            <a:pPr lvl="0" eaLnBrk="1" latinLnBrk="0" hangingPunct="1"/>
            <a:r>
              <a:rPr lang="de-DE"/>
              <a:t>Textmasterformate durch Klicken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/>
          <a:p>
            <a:pPr lvl="0" eaLnBrk="1" latinLnBrk="0" hangingPunct="1"/>
            <a:r>
              <a:rPr lang="de-DE"/>
              <a:t>Textmasterformate durch Klicken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09CD50D-0E19-4FF0-9463-3AEB5B8CC6CF}" type="datetime1">
              <a:rPr lang="de-DE" smtClean="0"/>
              <a:t>28.06.2017</a:t>
            </a:fld>
            <a:endParaRPr kumimoji="0" lang="de-DE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8F82E0A0-C266-4798-8C8F-B9F91E9DA37E}" type="slidenum">
              <a:rPr kumimoji="0" lang="de-DE" sz="1400" b="1">
                <a:solidFill>
                  <a:srgbClr val="FFFFFF"/>
                </a:solidFill>
              </a:rPr>
              <a:pPr algn="ctr"/>
              <a:t>‹Nr.›</a:t>
            </a:fld>
            <a:endParaRPr kumimoji="0" lang="de-DE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de-DE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lang="de-DE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0" hangingPunct="1"/>
            <a:r>
              <a:rPr lang="de-DE"/>
              <a:t>Textmasterformate durch Klicken bearbeiten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lang="de-DE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0" hangingPunct="1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de-DE"/>
              <a:t>Titelmasterformat durch Klicken bearbeiten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4240C-3F72-43B2-8207-F8183B90832A}" type="datetime1">
              <a:rPr lang="de-DE" smtClean="0"/>
              <a:t>28.06.2017</a:t>
            </a:fld>
            <a:endParaRPr kumimoji="0"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de-DE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0" lang="de-DE">
                <a:solidFill>
                  <a:srgbClr val="FFFFFF"/>
                </a:solidFill>
              </a:rPr>
              <a:pPr/>
              <a:t>‹Nr.›</a:t>
            </a:fld>
            <a:endParaRPr kumimoji="0" lang="de-DE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43D43-D8FC-42B6-87D6-FC3DAAA5FE70}" type="datetime1">
              <a:rPr lang="de-DE" smtClean="0"/>
              <a:t>28.06.2017</a:t>
            </a:fld>
            <a:endParaRPr kumimoji="0"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 eaLnBrk="1" latinLnBrk="0" hangingPunct="1">
              <a:defRPr kumimoji="0" lang="de-DE"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kumimoji="0" lang="de-DE">
                <a:solidFill>
                  <a:schemeClr val="tx2"/>
                </a:solidFill>
              </a:rPr>
              <a:pPr/>
              <a:t>‹Nr.›</a:t>
            </a:fld>
            <a:endParaRPr kumimoji="0" lang="de-DE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 eaLnBrk="1" latinLnBrk="0" hangingPunct="1">
              <a:buNone/>
              <a:defRPr kumimoji="0" lang="de-DE" sz="4200" b="0"/>
            </a:lvl1pPr>
            <a:extLst/>
          </a:lstStyle>
          <a:p>
            <a:pPr eaLnBrk="1" latinLnBrk="0" hangingPunct="1"/>
            <a:r>
              <a:rPr lang="de-DE"/>
              <a:t>Titelmasterformat durch Klicken bearbeiten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A1F09-D1EF-4926-83B2-935598150A1B}" type="datetime1">
              <a:rPr lang="de-DE" smtClean="0"/>
              <a:t>28.06.2017</a:t>
            </a:fld>
            <a:endParaRPr kumimoji="0"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de-DE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0" lang="de-DE">
                <a:solidFill>
                  <a:srgbClr val="FFFFFF"/>
                </a:solidFill>
              </a:rPr>
              <a:pPr/>
              <a:t>‹Nr.›</a:t>
            </a:fld>
            <a:endParaRPr kumimoji="0" lang="de-DE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 eaLnBrk="1" latinLnBrk="0" hangingPunct="1">
              <a:spcAft>
                <a:spcPts val="1000"/>
              </a:spcAft>
              <a:buNone/>
              <a:defRPr kumimoji="0" lang="de-DE" sz="1800"/>
            </a:lvl1pPr>
            <a:lvl2pPr eaLnBrk="1" latinLnBrk="0" hangingPunct="1">
              <a:buNone/>
              <a:defRPr kumimoji="0" lang="de-DE" sz="1200"/>
            </a:lvl2pPr>
            <a:lvl3pPr eaLnBrk="1" latinLnBrk="0" hangingPunct="1">
              <a:buNone/>
              <a:defRPr kumimoji="0" lang="de-DE" sz="1000"/>
            </a:lvl3pPr>
            <a:lvl4pPr eaLnBrk="1" latinLnBrk="0" hangingPunct="1">
              <a:buNone/>
              <a:defRPr kumimoji="0" lang="de-DE" sz="900"/>
            </a:lvl4pPr>
            <a:lvl5pPr eaLnBrk="1" latinLnBrk="0" hangingPunct="1">
              <a:buNone/>
              <a:defRPr kumimoji="0" lang="de-DE" sz="900"/>
            </a:lvl5pPr>
            <a:extLst/>
          </a:lstStyle>
          <a:p>
            <a:pPr lvl="0" eaLnBrk="1" latinLnBrk="0" hangingPunct="1"/>
            <a:r>
              <a:rPr lang="de-DE"/>
              <a:t>Textmasterformate durch Klicken bearbeiten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/>
          <a:p>
            <a:pPr lvl="0" eaLnBrk="1" latinLnBrk="0" hangingPunct="1"/>
            <a:r>
              <a:rPr lang="de-DE"/>
              <a:t>Textmasterformate durch Klicken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 eaLnBrk="1" latinLnBrk="0" hangingPunct="1">
              <a:buNone/>
              <a:defRPr kumimoji="0" lang="de-DE" sz="3200"/>
            </a:lvl1pPr>
            <a:extLst/>
          </a:lstStyle>
          <a:p>
            <a:r>
              <a:rPr kumimoji="0" lang="de-DE"/>
              <a:t>Bild durch Klicken auf Symbol hinzufügen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 eaLnBrk="1" latinLnBrk="0" hangingPunct="1">
              <a:buFontTx/>
              <a:buNone/>
              <a:defRPr kumimoji="0" lang="de-DE" sz="1700"/>
            </a:lvl1pPr>
            <a:lvl2pPr eaLnBrk="1" latinLnBrk="0" hangingPunct="1">
              <a:buFontTx/>
              <a:buNone/>
              <a:defRPr kumimoji="0" lang="de-DE" sz="1200"/>
            </a:lvl2pPr>
            <a:lvl3pPr eaLnBrk="1" latinLnBrk="0" hangingPunct="1">
              <a:buFontTx/>
              <a:buNone/>
              <a:defRPr kumimoji="0" lang="de-DE" sz="1000"/>
            </a:lvl3pPr>
            <a:lvl4pPr eaLnBrk="1" latinLnBrk="0" hangingPunct="1">
              <a:buFontTx/>
              <a:buNone/>
              <a:defRPr kumimoji="0" lang="de-DE" sz="900"/>
            </a:lvl4pPr>
            <a:lvl5pPr eaLnBrk="1" latinLnBrk="0" hangingPunct="1">
              <a:buFontTx/>
              <a:buNone/>
              <a:defRPr kumimoji="0" lang="de-DE" sz="900"/>
            </a:lvl5pPr>
            <a:extLst/>
          </a:lstStyle>
          <a:p>
            <a:pPr lvl="0" eaLnBrk="1" latinLnBrk="0" hangingPunct="1"/>
            <a:r>
              <a:rPr lang="de-DE"/>
              <a:t>Textmasterformate durch Klicken bearbeiten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de-DE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de-DE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 eaLnBrk="1" latinLnBrk="0" hangingPunct="1">
              <a:buNone/>
              <a:defRPr kumimoji="0" lang="de-DE" sz="2800" b="0">
                <a:solidFill>
                  <a:srgbClr val="FFFFFF"/>
                </a:solidFill>
              </a:defRPr>
            </a:lvl1pPr>
            <a:extLst/>
          </a:lstStyle>
          <a:p>
            <a:pPr eaLnBrk="1" latinLnBrk="0" hangingPunct="1"/>
            <a:r>
              <a:rPr lang="de-DE"/>
              <a:t>Titelmasterformat durch Klicken bearbeiten</a:t>
            </a:r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de-DE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/>
          <a:p>
            <a:fld id="{8977B405-3024-44FB-8004-BE21EE2A5FD3}" type="datetime1">
              <a:rPr lang="de-DE" smtClean="0"/>
              <a:t>28.06.2017</a:t>
            </a:fld>
            <a:endParaRPr kumimoji="0" lang="de-DE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 eaLnBrk="1" latinLnBrk="0" hangingPunct="1">
              <a:defRPr kumimoji="0" lang="de-DE" sz="2800"/>
            </a:lvl1pPr>
            <a:extLst/>
          </a:lstStyle>
          <a:p>
            <a:pPr algn="ctr"/>
            <a:fld id="{8F82E0A0-C266-4798-8C8F-B9F91E9DA37E}" type="slidenum">
              <a:rPr kumimoji="0" lang="de-DE" sz="2800" b="1">
                <a:solidFill>
                  <a:srgbClr val="FFFFFF"/>
                </a:solidFill>
              </a:rPr>
              <a:pPr algn="ctr"/>
              <a:t>‹Nr.›</a:t>
            </a:fld>
            <a:endParaRPr kumimoji="0" lang="de-DE" sz="280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/>
          <a:p>
            <a:endParaRPr kumimoji="0"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/>
              <a:t>Textmasterformate durch Klicken bearbeiten</a:t>
            </a:r>
          </a:p>
          <a:p>
            <a:pPr lvl="1" eaLnBrk="1" latinLnBrk="0" hangingPunct="1"/>
            <a:r>
              <a:rPr kumimoji="0" lang="de-DE"/>
              <a:t>Zweite Ebene</a:t>
            </a:r>
          </a:p>
          <a:p>
            <a:pPr lvl="2" eaLnBrk="1" latinLnBrk="0" hangingPunct="1"/>
            <a:r>
              <a:rPr kumimoji="0" lang="de-DE"/>
              <a:t>Dritte Ebene</a:t>
            </a:r>
          </a:p>
          <a:p>
            <a:pPr lvl="3" eaLnBrk="1" latinLnBrk="0" hangingPunct="1"/>
            <a:r>
              <a:rPr kumimoji="0" lang="de-DE"/>
              <a:t>Vierte Ebene</a:t>
            </a:r>
          </a:p>
          <a:p>
            <a:pPr lvl="4" eaLnBrk="1" latinLnBrk="0" hangingPunct="1"/>
            <a:r>
              <a:rPr kumimoji="0" lang="de-DE"/>
              <a:t>Fünfte Ebene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lang="de-DE" sz="1400">
                <a:solidFill>
                  <a:schemeClr val="tx2"/>
                </a:solidFill>
              </a:defRPr>
            </a:lvl1pPr>
            <a:extLst/>
          </a:lstStyle>
          <a:p>
            <a:fld id="{B5E3886C-FFC5-42A9-AA8A-B73C9EC29BCF}" type="datetime1">
              <a:rPr lang="de-DE" smtClean="0"/>
              <a:t>28.06.2017</a:t>
            </a:fld>
            <a:endParaRPr kumimoji="0" lang="de-DE" sz="140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lang="de-DE"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kumimoji="0" lang="de-DE" sz="140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de-DE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de-DE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de-DE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lang="de-DE"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kumimoji="0" lang="de-DE" sz="1400" b="1">
                <a:solidFill>
                  <a:srgbClr val="FFFFFF"/>
                </a:solidFill>
              </a:rPr>
              <a:pPr algn="ctr"/>
              <a:t>‹Nr.›</a:t>
            </a:fld>
            <a:endParaRPr kumimoji="0" lang="de-DE" sz="1400" b="1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eaLnBrk="1" latinLnBrk="0" hangingPunct="1"/>
            <a:r>
              <a:rPr kumimoji="0" lang="de-DE"/>
              <a:t>Titelmasterformat durch Klicken bearbeiten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lang="de-DE"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lang="de-DE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lang="de-DE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lang="de-DE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lang="de-DE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lang="de-DE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kumimoji="0" lang="de-DE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lang="de-DE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lang="de-DE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lang="de-DE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de-DE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de-DE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de-DE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de-DE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de-DE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de-DE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de-DE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de-DE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de-DE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Studienarbeit</a:t>
            </a:r>
            <a:r>
              <a:rPr lang="en-US" dirty="0"/>
              <a:t> 3</a:t>
            </a:r>
            <a:br>
              <a:rPr lang="en-US" dirty="0"/>
            </a:br>
            <a:r>
              <a:rPr lang="en-US" dirty="0" err="1"/>
              <a:t>Zellulärer</a:t>
            </a:r>
            <a:r>
              <a:rPr lang="en-US" dirty="0"/>
              <a:t> Automat</a:t>
            </a:r>
            <a:endParaRPr lang="de-DE" dirty="0"/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1800" dirty="0"/>
              <a:t>Dimitrie Diez, Arne </a:t>
            </a:r>
            <a:r>
              <a:rPr lang="de-DE" sz="1800" dirty="0" err="1"/>
              <a:t>Schöntag</a:t>
            </a:r>
            <a:r>
              <a:rPr lang="de-DE" sz="1800" dirty="0"/>
              <a:t>, Peter Müller, Daniel Graf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8F82E0A0-C266-4798-8C8F-B9F91E9DA37E}" type="slidenum">
              <a:rPr kumimoji="0" lang="de-DE" smtClean="0">
                <a:solidFill>
                  <a:schemeClr val="tx2"/>
                </a:solidFill>
              </a:rPr>
              <a:pPr/>
              <a:t>1</a:t>
            </a:fld>
            <a:endParaRPr kumimoji="0" lang="de-DE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Vergleich Euklid – Fast-</a:t>
            </a:r>
            <a:r>
              <a:rPr lang="de-DE" dirty="0" err="1"/>
              <a:t>Marching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 algn="ctr"/>
            <a:fld id="{8F82E0A0-C266-4798-8C8F-B9F91E9DA37E}" type="slidenum">
              <a:rPr kumimoji="0" lang="de-DE" sz="1400" b="1" smtClean="0">
                <a:solidFill>
                  <a:srgbClr val="FFFFFF"/>
                </a:solidFill>
              </a:rPr>
              <a:pPr algn="ctr"/>
              <a:t>10</a:t>
            </a:fld>
            <a:endParaRPr kumimoji="0" lang="de-DE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419622"/>
            <a:ext cx="5971429" cy="3359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542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424348"/>
            <a:ext cx="4783979" cy="26892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Vergleich Euklid – Fast-</a:t>
            </a:r>
            <a:r>
              <a:rPr lang="de-DE" dirty="0" err="1"/>
              <a:t>Marching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 algn="ctr"/>
            <a:fld id="{8F82E0A0-C266-4798-8C8F-B9F91E9DA37E}" type="slidenum">
              <a:rPr kumimoji="0" lang="de-DE" sz="1400" b="1" smtClean="0">
                <a:solidFill>
                  <a:srgbClr val="FFFFFF"/>
                </a:solidFill>
              </a:rPr>
              <a:pPr algn="ctr"/>
              <a:t>11</a:t>
            </a:fld>
            <a:endParaRPr kumimoji="0" lang="de-DE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1960" y="1421984"/>
            <a:ext cx="4932040" cy="2690501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1131850" y="4413946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Zellgröße: 2 m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5724128" y="4410519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Zellgröße: 0,03125 m</a:t>
            </a:r>
          </a:p>
        </p:txBody>
      </p:sp>
    </p:spTree>
    <p:extLst>
      <p:ext uri="{BB962C8B-B14F-4D97-AF65-F5344CB8AC3E}">
        <p14:creationId xmlns:p14="http://schemas.microsoft.com/office/powerpoint/2010/main" val="2659582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Vorgehen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Planung</a:t>
            </a:r>
          </a:p>
          <a:p>
            <a:r>
              <a:rPr lang="de-DE" dirty="0"/>
              <a:t>Implementierung</a:t>
            </a:r>
          </a:p>
          <a:p>
            <a:r>
              <a:rPr lang="de-DE" dirty="0"/>
              <a:t>Tests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 algn="ctr"/>
            <a:fld id="{8F82E0A0-C266-4798-8C8F-B9F91E9DA37E}" type="slidenum">
              <a:rPr kumimoji="0" lang="de-DE" sz="1400" b="1" smtClean="0">
                <a:solidFill>
                  <a:srgbClr val="FFFFFF"/>
                </a:solidFill>
              </a:rPr>
              <a:pPr algn="ctr"/>
              <a:t>2</a:t>
            </a:fld>
            <a:endParaRPr kumimoji="0" lang="de-DE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Softwarearchitektur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 algn="ctr"/>
            <a:fld id="{8F82E0A0-C266-4798-8C8F-B9F91E9DA37E}" type="slidenum">
              <a:rPr kumimoji="0" lang="de-DE" sz="1400" b="1" smtClean="0">
                <a:solidFill>
                  <a:srgbClr val="FFFFFF"/>
                </a:solidFill>
              </a:rPr>
              <a:pPr algn="ctr"/>
              <a:t>3</a:t>
            </a:fld>
            <a:endParaRPr kumimoji="0" lang="de-DE"/>
          </a:p>
        </p:txBody>
      </p:sp>
    </p:spTree>
    <p:extLst>
      <p:ext uri="{BB962C8B-B14F-4D97-AF65-F5344CB8AC3E}">
        <p14:creationId xmlns:p14="http://schemas.microsoft.com/office/powerpoint/2010/main" val="3109065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RIMEA 4 Test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Planung</a:t>
            </a:r>
          </a:p>
          <a:p>
            <a:r>
              <a:rPr lang="de-DE" dirty="0"/>
              <a:t>Implementierung</a:t>
            </a:r>
          </a:p>
          <a:p>
            <a:r>
              <a:rPr lang="de-DE" dirty="0"/>
              <a:t>Tests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 algn="ctr"/>
            <a:fld id="{8F82E0A0-C266-4798-8C8F-B9F91E9DA37E}" type="slidenum">
              <a:rPr kumimoji="0" lang="de-DE" sz="1400" b="1" smtClean="0">
                <a:solidFill>
                  <a:srgbClr val="FFFFFF"/>
                </a:solidFill>
              </a:rPr>
              <a:pPr algn="ctr"/>
              <a:t>4</a:t>
            </a:fld>
            <a:endParaRPr kumimoji="0" lang="de-DE"/>
          </a:p>
        </p:txBody>
      </p:sp>
    </p:spTree>
    <p:extLst>
      <p:ext uri="{BB962C8B-B14F-4D97-AF65-F5344CB8AC3E}">
        <p14:creationId xmlns:p14="http://schemas.microsoft.com/office/powerpoint/2010/main" val="3519736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Hühnertest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 algn="ctr"/>
            <a:fld id="{8F82E0A0-C266-4798-8C8F-B9F91E9DA37E}" type="slidenum">
              <a:rPr kumimoji="0" lang="de-DE" sz="1400" b="1" smtClean="0">
                <a:solidFill>
                  <a:srgbClr val="FFFFFF"/>
                </a:solidFill>
              </a:rPr>
              <a:pPr algn="ctr"/>
              <a:t>5</a:t>
            </a:fld>
            <a:endParaRPr kumimoji="0" lang="de-DE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111" y="1707654"/>
            <a:ext cx="6106377" cy="275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720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Hühnertest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 algn="ctr"/>
            <a:fld id="{8F82E0A0-C266-4798-8C8F-B9F91E9DA37E}" type="slidenum">
              <a:rPr kumimoji="0" lang="de-DE" sz="1400" b="1" smtClean="0">
                <a:solidFill>
                  <a:srgbClr val="FFFFFF"/>
                </a:solidFill>
              </a:rPr>
              <a:pPr algn="ctr"/>
              <a:t>6</a:t>
            </a:fld>
            <a:endParaRPr kumimoji="0" lang="de-DE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864"/>
          <a:stretch/>
        </p:blipFill>
        <p:spPr>
          <a:xfrm>
            <a:off x="4561387" y="1326286"/>
            <a:ext cx="4582613" cy="247857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828"/>
          <a:stretch/>
        </p:blipFill>
        <p:spPr>
          <a:xfrm>
            <a:off x="192781" y="1326286"/>
            <a:ext cx="4351911" cy="2478570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827584" y="4227934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Dijkstra Algorithmus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5868144" y="4227934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Fast-</a:t>
            </a:r>
            <a:r>
              <a:rPr lang="de-DE" dirty="0" err="1"/>
              <a:t>Marching</a:t>
            </a:r>
            <a:r>
              <a:rPr lang="de-DE" dirty="0"/>
              <a:t> Algorithmus</a:t>
            </a:r>
          </a:p>
        </p:txBody>
      </p:sp>
    </p:spTree>
    <p:extLst>
      <p:ext uri="{BB962C8B-B14F-4D97-AF65-F5344CB8AC3E}">
        <p14:creationId xmlns:p14="http://schemas.microsoft.com/office/powerpoint/2010/main" val="4064060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Testfall Engstelle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 algn="ctr"/>
            <a:fld id="{8F82E0A0-C266-4798-8C8F-B9F91E9DA37E}" type="slidenum">
              <a:rPr kumimoji="0" lang="de-DE" sz="1400" b="1" smtClean="0">
                <a:solidFill>
                  <a:srgbClr val="FFFFFF"/>
                </a:solidFill>
              </a:rPr>
              <a:pPr algn="ctr"/>
              <a:t>7</a:t>
            </a:fld>
            <a:endParaRPr kumimoji="0" lang="de-DE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16" y="1635646"/>
            <a:ext cx="8892480" cy="1882588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1763688" y="3219822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dirty="0"/>
              <a:t>Länge: 72m</a:t>
            </a:r>
          </a:p>
          <a:p>
            <a:r>
              <a:rPr lang="de-DE" dirty="0"/>
              <a:t>Breite: 11,6m</a:t>
            </a:r>
          </a:p>
          <a:p>
            <a:r>
              <a:rPr lang="de-DE" dirty="0"/>
              <a:t>Breite der Engstelle: 0,8m</a:t>
            </a:r>
          </a:p>
          <a:p>
            <a:r>
              <a:rPr lang="de-DE" dirty="0"/>
              <a:t>Länge bis Engstelle: ca. 68m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14132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Testfall Engstelle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 algn="ctr"/>
            <a:fld id="{8F82E0A0-C266-4798-8C8F-B9F91E9DA37E}" type="slidenum">
              <a:rPr kumimoji="0" lang="de-DE" sz="1400" b="1" smtClean="0">
                <a:solidFill>
                  <a:srgbClr val="FFFFFF"/>
                </a:solidFill>
              </a:rPr>
              <a:pPr algn="ctr"/>
              <a:t>8</a:t>
            </a:fld>
            <a:endParaRPr kumimoji="0" lang="de-DE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219" y="1419622"/>
            <a:ext cx="7880161" cy="2742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097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Testfall Engstelle (1000 Personen)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 algn="ctr"/>
            <a:fld id="{8F82E0A0-C266-4798-8C8F-B9F91E9DA37E}" type="slidenum">
              <a:rPr kumimoji="0" lang="de-DE" sz="1400" b="1" smtClean="0">
                <a:solidFill>
                  <a:srgbClr val="FFFFFF"/>
                </a:solidFill>
              </a:rPr>
              <a:pPr algn="ctr"/>
              <a:t>9</a:t>
            </a:fld>
            <a:endParaRPr kumimoji="0" lang="de-DE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94" y="1562079"/>
            <a:ext cx="4529357" cy="2547445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1562079"/>
            <a:ext cx="4572000" cy="2571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24219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FOXDOCUMENTCLASSIFICATIONVERSION" val="1"/>
  <p:tag name="ISFOXLABELINGONTITLEPAGESET" val="True"/>
  <p:tag name="ISFOXPRESENTATIONISLABELED" val="Internal: All rights reserved. Distribution within DRÄXLMAIER Group, customer and partners."/>
  <p:tag name="A71660D270C64F5BBB8F27F5E85BE6370" val="DOMFGDVB\DD00033863;d4c75f49-f1ee-485c-aa75-2c54e2ab5223;Internal;2017-05-02T09:10:16;;DRX|"/>
  <p:tag name="A71660D270C64F5BBB8F27F5E85BE630" val="1"/>
  <p:tag name="ISFOXLABELUSERINTERACTION" val="True"/>
  <p:tag name="ISFOXCLASSIFICATIONID" val="d4c75f49-f1ee-485c-aa75-2c54e2ab5223"/>
  <p:tag name="ISFOXCLASSIFICATIONNAME" val="Internal"/>
  <p:tag name="ISFOXPREFIX" val="DRX"/>
  <p:tag name="ISFOXSHOWCLASSIFICATIONREQUESTDIALOG" val="False"/>
  <p:tag name="ISFOXOLDCLASSIFICATIONID" val="d4c75f49-f1ee-485c-aa75-2c54e2ab5223"/>
  <p:tag name="ISFOXCLASSIFICATIONINKEYWORDS" val="Internal"/>
  <p:tag name="ISFOXDOVERSIONINGONSAVE" val="0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WidescreenPresentation</Template>
  <TotalTime>0</TotalTime>
  <Words>92</Words>
  <Application>Microsoft Office PowerPoint</Application>
  <PresentationFormat>Bildschirmpräsentation (16:9)</PresentationFormat>
  <Paragraphs>44</Paragraphs>
  <Slides>11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Calibri</vt:lpstr>
      <vt:lpstr>Tw Cen MT</vt:lpstr>
      <vt:lpstr>Wingdings</vt:lpstr>
      <vt:lpstr>Wingdings 2</vt:lpstr>
      <vt:lpstr>WidescreenPresentation</vt:lpstr>
      <vt:lpstr>Studienarbeit 3 Zellulärer Automat</vt:lpstr>
      <vt:lpstr>Vorgehen</vt:lpstr>
      <vt:lpstr>Softwarearchitektur</vt:lpstr>
      <vt:lpstr>RIMEA 4 Test</vt:lpstr>
      <vt:lpstr>Hühnertest</vt:lpstr>
      <vt:lpstr>Hühnertest</vt:lpstr>
      <vt:lpstr>Testfall Engstelle</vt:lpstr>
      <vt:lpstr>Testfall Engstelle</vt:lpstr>
      <vt:lpstr>Testfall Engstelle (1000 Personen)</vt:lpstr>
      <vt:lpstr>Vergleich Euklid – Fast-Marching</vt:lpstr>
      <vt:lpstr>Vergleich Euklid – Fast-Marching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keywords>Internal;</cp:keywords>
  <cp:lastModifiedBy/>
  <cp:revision>1</cp:revision>
  <dcterms:created xsi:type="dcterms:W3CDTF">2017-05-02T06:38:34Z</dcterms:created>
  <dcterms:modified xsi:type="dcterms:W3CDTF">2017-06-28T09:49:30Z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1031</vt:i4>
  </property>
  <property fmtid="{D5CDD505-2E9C-101B-9397-08002B2CF9AE}" pid="3" name="_Version">
    <vt:lpwstr>12.0.4518</vt:lpwstr>
  </property>
  <property fmtid="{D5CDD505-2E9C-101B-9397-08002B2CF9AE}" pid="4" name="a71660d270c64f5bbb8f27ffa23">
    <vt:bool>false</vt:bool>
  </property>
  <property fmtid="{D5CDD505-2E9C-101B-9397-08002B2CF9AE}" pid="5" name="Classification">
    <vt:lpwstr>Internal</vt:lpwstr>
  </property>
</Properties>
</file>