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</p:sldIdLst>
  <p:sldSz cx="9144000" cy="5143500" type="screen16x9"/>
  <p:notesSz cx="6858000" cy="9144000"/>
  <p:custDataLst>
    <p:tags r:id="rId10"/>
  </p:custData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57407" autoAdjust="0"/>
  </p:normalViewPr>
  <p:slideViewPr>
    <p:cSldViewPr>
      <p:cViewPr varScale="1">
        <p:scale>
          <a:sx n="55" d="100"/>
          <a:sy n="55" d="100"/>
        </p:scale>
        <p:origin x="1728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25.06.2017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47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83A72A8-FD21-413F-A0C3-8B734F246D8B}" type="datetime1">
              <a:rPr kumimoji="0" lang="de-DE" smtClean="0">
                <a:solidFill>
                  <a:srgbClr val="FFFFFF"/>
                </a:solidFill>
              </a:rPr>
              <a:t>25.06.2017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FC0-1217-4C6E-89CF-889179FD1131}" type="datetime1">
              <a:rPr lang="de-DE" smtClean="0"/>
              <a:t>25.06.2017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7F08-DCA6-407E-844B-A1CB9D6228A8}" type="datetime1">
              <a:rPr lang="de-DE" smtClean="0"/>
              <a:t>25.06.2017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44C0763-7359-4F14-8F6A-3B000C9E80EA}" type="datetime1">
              <a:rPr lang="de-DE" smtClean="0"/>
              <a:t>25.06.2017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9CD50D-0E19-4FF0-9463-3AEB5B8CC6CF}" type="datetime1">
              <a:rPr lang="de-DE" smtClean="0"/>
              <a:t>25.06.2017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240C-3F72-43B2-8207-F8183B90832A}" type="datetime1">
              <a:rPr lang="de-DE" smtClean="0"/>
              <a:t>25.06.2017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3D43-D8FC-42B6-87D6-FC3DAAA5FE70}" type="datetime1">
              <a:rPr lang="de-DE" smtClean="0"/>
              <a:t>25.06.2017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F09-D1EF-4926-83B2-935598150A1B}" type="datetime1">
              <a:rPr lang="de-DE" smtClean="0"/>
              <a:t>25.06.2017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8977B405-3024-44FB-8004-BE21EE2A5FD3}" type="datetime1">
              <a:rPr lang="de-DE" smtClean="0"/>
              <a:t>25.06.2017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B5E3886C-FFC5-42A9-AA8A-B73C9EC29BCF}" type="datetime1">
              <a:rPr lang="de-DE" smtClean="0"/>
              <a:t>25.06.2017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Studienarbeit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 err="1"/>
              <a:t>Zellulärer</a:t>
            </a:r>
            <a:r>
              <a:rPr lang="en-US" dirty="0"/>
              <a:t> Automat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Dimitrie Diez, Arne </a:t>
            </a:r>
            <a:r>
              <a:rPr lang="de-DE" sz="1800" dirty="0" err="1"/>
              <a:t>Schöntag</a:t>
            </a:r>
            <a:r>
              <a:rPr lang="de-DE" sz="1800" dirty="0"/>
              <a:t>, Peter Müller, Daniel Graf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82E0A0-C266-4798-8C8F-B9F91E9DA37E}" type="slidenum">
              <a:rPr kumimoji="0" lang="de-DE" smtClean="0">
                <a:solidFill>
                  <a:schemeClr val="tx2"/>
                </a:solidFill>
              </a:rPr>
              <a:pPr/>
              <a:t>1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2</a:t>
            </a:fld>
            <a:endParaRPr kumimoji="0"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3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1090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Hühnertest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4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161413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Engstelle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5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1010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RIMEA 4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6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51973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7</a:t>
            </a:fld>
            <a:endParaRPr kumimoji="0"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42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OXDOCUMENTCLASSIFICATIONVERSION" val="1"/>
  <p:tag name="ISFOXLABELINGONTITLEPAGESET" val="True"/>
  <p:tag name="ISFOXPRESENTATIONISLABELED" val="Internal: All rights reserved. Distribution within DRÄXLMAIER Group, customer and partners."/>
  <p:tag name="A71660D270C64F5BBB8F27F5E85BE6370" val="DOMFGDVB\DD00033863;d4c75f49-f1ee-485c-aa75-2c54e2ab5223;Internal;2017-05-02T09:10:16;;DRX|"/>
  <p:tag name="A71660D270C64F5BBB8F27F5E85BE630" val="1"/>
  <p:tag name="ISFOXLABELUSERINTERACTION" val="True"/>
  <p:tag name="ISFOXCLASSIFICATIONID" val="d4c75f49-f1ee-485c-aa75-2c54e2ab5223"/>
  <p:tag name="ISFOXCLASSIFICATIONNAME" val="Internal"/>
  <p:tag name="ISFOXPREFIX" val="DRX"/>
  <p:tag name="ISFOXSHOWCLASSIFICATIONREQUESTDIALOG" val="False"/>
  <p:tag name="ISFOXOLDCLASSIFICATIONID" val="d4c75f49-f1ee-485c-aa75-2c54e2ab5223"/>
  <p:tag name="ISFOXCLASSIFICATIONINKEYWORDS" val="Internal"/>
  <p:tag name="ISFOXDOVERSIONINGONSAV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46</Words>
  <Application>Microsoft Office PowerPoint</Application>
  <PresentationFormat>Bildschirmpräsentation (16:9)</PresentationFormat>
  <Paragraphs>32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Wingdings</vt:lpstr>
      <vt:lpstr>Wingdings 2</vt:lpstr>
      <vt:lpstr>WidescreenPresentation</vt:lpstr>
      <vt:lpstr>Studienarbeit 3 Zellulärer Automat</vt:lpstr>
      <vt:lpstr>Vorgehen</vt:lpstr>
      <vt:lpstr>Softwarearchitektur</vt:lpstr>
      <vt:lpstr>Hühnertest</vt:lpstr>
      <vt:lpstr>Engstelle Test</vt:lpstr>
      <vt:lpstr>RIMEA 4 Test</vt:lpstr>
      <vt:lpstr>Fazit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Internal;</cp:keywords>
  <cp:lastModifiedBy/>
  <cp:revision>1</cp:revision>
  <dcterms:created xsi:type="dcterms:W3CDTF">2017-05-02T06:38:34Z</dcterms:created>
  <dcterms:modified xsi:type="dcterms:W3CDTF">2017-06-25T17:42:00Z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  <property fmtid="{D5CDD505-2E9C-101B-9397-08002B2CF9AE}" pid="4" name="a71660d270c64f5bbb8f27ffa23">
    <vt:bool>false</vt:bool>
  </property>
  <property fmtid="{D5CDD505-2E9C-101B-9397-08002B2CF9AE}" pid="5" name="Classification">
    <vt:lpwstr>Internal</vt:lpwstr>
  </property>
</Properties>
</file>