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94" r:id="rId2"/>
    <p:sldId id="397" r:id="rId3"/>
    <p:sldId id="419" r:id="rId4"/>
    <p:sldId id="418" r:id="rId5"/>
    <p:sldId id="422" r:id="rId6"/>
    <p:sldId id="420" r:id="rId7"/>
    <p:sldId id="421" r:id="rId8"/>
    <p:sldId id="403" r:id="rId9"/>
    <p:sldId id="40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3"/>
    <p:restoredTop sz="95109"/>
  </p:normalViewPr>
  <p:slideViewPr>
    <p:cSldViewPr snapToGrid="0" snapToObjects="1">
      <p:cViewPr varScale="1">
        <p:scale>
          <a:sx n="66" d="100"/>
          <a:sy n="66" d="100"/>
        </p:scale>
        <p:origin x="208" y="592"/>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A3B7F-C1C9-FE48-8EAD-42EF6AC955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7B3B0884-1C0B-B540-BE38-CA58784664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803EEC-0558-3547-AA00-266BAB838996}" type="datetimeFigureOut">
              <a:rPr lang="de-DE" smtClean="0"/>
              <a:t>08.12.20</a:t>
            </a:fld>
            <a:endParaRPr lang="de-DE"/>
          </a:p>
        </p:txBody>
      </p:sp>
      <p:sp>
        <p:nvSpPr>
          <p:cNvPr id="4" name="Footer Placeholder 3">
            <a:extLst>
              <a:ext uri="{FF2B5EF4-FFF2-40B4-BE49-F238E27FC236}">
                <a16:creationId xmlns:a16="http://schemas.microsoft.com/office/drawing/2014/main" id="{1D329637-ACBE-784F-BC21-5A6F6DC556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67A931D1-B333-954F-A661-642CD962F7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CCC0C3-D89E-AD43-B845-F78F6A7ECDA5}" type="slidenum">
              <a:rPr lang="de-DE" smtClean="0"/>
              <a:t>‹#›</a:t>
            </a:fld>
            <a:endParaRPr lang="de-DE"/>
          </a:p>
        </p:txBody>
      </p:sp>
    </p:spTree>
    <p:extLst>
      <p:ext uri="{BB962C8B-B14F-4D97-AF65-F5344CB8AC3E}">
        <p14:creationId xmlns:p14="http://schemas.microsoft.com/office/powerpoint/2010/main" val="9621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F4921-C3BD-FB41-9FD0-E3780C265A6D}" type="datetimeFigureOut">
              <a:rPr lang="de-DE" smtClean="0"/>
              <a:t>08.12.20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1E103-5F2B-3742-AEA6-E62DAE85C0A5}" type="slidenum">
              <a:rPr lang="de-DE" smtClean="0"/>
              <a:t>‹#›</a:t>
            </a:fld>
            <a:endParaRPr lang="de-DE"/>
          </a:p>
        </p:txBody>
      </p:sp>
    </p:spTree>
    <p:extLst>
      <p:ext uri="{BB962C8B-B14F-4D97-AF65-F5344CB8AC3E}">
        <p14:creationId xmlns:p14="http://schemas.microsoft.com/office/powerpoint/2010/main" val="25616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1E103-5F2B-3742-AEA6-E62DAE85C0A5}" type="slidenum">
              <a:rPr lang="de-DE" smtClean="0"/>
              <a:t>1</a:t>
            </a:fld>
            <a:endParaRPr lang="de-DE"/>
          </a:p>
        </p:txBody>
      </p:sp>
    </p:spTree>
    <p:extLst>
      <p:ext uri="{BB962C8B-B14F-4D97-AF65-F5344CB8AC3E}">
        <p14:creationId xmlns:p14="http://schemas.microsoft.com/office/powerpoint/2010/main" val="319959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2</a:t>
            </a:fld>
            <a:endParaRPr lang="de-DE"/>
          </a:p>
        </p:txBody>
      </p:sp>
    </p:spTree>
    <p:extLst>
      <p:ext uri="{BB962C8B-B14F-4D97-AF65-F5344CB8AC3E}">
        <p14:creationId xmlns:p14="http://schemas.microsoft.com/office/powerpoint/2010/main" val="407789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3</a:t>
            </a:fld>
            <a:endParaRPr lang="de-DE"/>
          </a:p>
        </p:txBody>
      </p:sp>
    </p:spTree>
    <p:extLst>
      <p:ext uri="{BB962C8B-B14F-4D97-AF65-F5344CB8AC3E}">
        <p14:creationId xmlns:p14="http://schemas.microsoft.com/office/powerpoint/2010/main" val="242647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4</a:t>
            </a:fld>
            <a:endParaRPr lang="de-DE"/>
          </a:p>
        </p:txBody>
      </p:sp>
    </p:spTree>
    <p:extLst>
      <p:ext uri="{BB962C8B-B14F-4D97-AF65-F5344CB8AC3E}">
        <p14:creationId xmlns:p14="http://schemas.microsoft.com/office/powerpoint/2010/main" val="389451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5</a:t>
            </a:fld>
            <a:endParaRPr lang="de-DE"/>
          </a:p>
        </p:txBody>
      </p:sp>
    </p:spTree>
    <p:extLst>
      <p:ext uri="{BB962C8B-B14F-4D97-AF65-F5344CB8AC3E}">
        <p14:creationId xmlns:p14="http://schemas.microsoft.com/office/powerpoint/2010/main" val="296803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6</a:t>
            </a:fld>
            <a:endParaRPr lang="de-DE"/>
          </a:p>
        </p:txBody>
      </p:sp>
    </p:spTree>
    <p:extLst>
      <p:ext uri="{BB962C8B-B14F-4D97-AF65-F5344CB8AC3E}">
        <p14:creationId xmlns:p14="http://schemas.microsoft.com/office/powerpoint/2010/main" val="410855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7</a:t>
            </a:fld>
            <a:endParaRPr lang="de-DE"/>
          </a:p>
        </p:txBody>
      </p:sp>
    </p:spTree>
    <p:extLst>
      <p:ext uri="{BB962C8B-B14F-4D97-AF65-F5344CB8AC3E}">
        <p14:creationId xmlns:p14="http://schemas.microsoft.com/office/powerpoint/2010/main" val="3025493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100</a:t>
            </a:r>
          </a:p>
        </p:txBody>
      </p:sp>
      <p:sp>
        <p:nvSpPr>
          <p:cNvPr id="4" name="Slide Number Placeholder 3"/>
          <p:cNvSpPr>
            <a:spLocks noGrp="1"/>
          </p:cNvSpPr>
          <p:nvPr>
            <p:ph type="sldNum" sz="quarter" idx="5"/>
          </p:nvPr>
        </p:nvSpPr>
        <p:spPr/>
        <p:txBody>
          <a:bodyPr/>
          <a:lstStyle/>
          <a:p>
            <a:fld id="{4B41E103-5F2B-3742-AEA6-E62DAE85C0A5}" type="slidenum">
              <a:rPr lang="de-DE" smtClean="0"/>
              <a:t>8</a:t>
            </a:fld>
            <a:endParaRPr lang="de-DE"/>
          </a:p>
        </p:txBody>
      </p:sp>
    </p:spTree>
    <p:extLst>
      <p:ext uri="{BB962C8B-B14F-4D97-AF65-F5344CB8AC3E}">
        <p14:creationId xmlns:p14="http://schemas.microsoft.com/office/powerpoint/2010/main" val="101264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28D2-6038-9942-B9B2-FBB8BF25C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EEC0E25-B9CF-9F43-B420-877BEE3B4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DEC6CB9-F669-EE44-9C8B-DC4ECD02179A}"/>
              </a:ext>
            </a:extLst>
          </p:cNvPr>
          <p:cNvSpPr>
            <a:spLocks noGrp="1"/>
          </p:cNvSpPr>
          <p:nvPr>
            <p:ph type="dt" sz="half" idx="10"/>
          </p:nvPr>
        </p:nvSpPr>
        <p:spPr/>
        <p:txBody>
          <a:bodyPr/>
          <a:lstStyle/>
          <a:p>
            <a:fld id="{AFD5C737-4D8F-6F4B-B341-D83E3D0629F8}" type="datetime1">
              <a:rPr lang="de-DE" smtClean="0"/>
              <a:t>08.12.20</a:t>
            </a:fld>
            <a:endParaRPr lang="de-DE"/>
          </a:p>
        </p:txBody>
      </p:sp>
      <p:sp>
        <p:nvSpPr>
          <p:cNvPr id="5" name="Footer Placeholder 4">
            <a:extLst>
              <a:ext uri="{FF2B5EF4-FFF2-40B4-BE49-F238E27FC236}">
                <a16:creationId xmlns:a16="http://schemas.microsoft.com/office/drawing/2014/main" id="{17EBCF22-C485-0F4D-B859-7AA6E00AFA48}"/>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7869FA4-4530-974A-8104-722AED640409}"/>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06537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EFC7-1438-4E46-A79E-0148D3841EF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A4D916C-60B2-0E4C-8171-62A382066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1C64698-E0C9-CE46-AAD5-37748084D3CC}"/>
              </a:ext>
            </a:extLst>
          </p:cNvPr>
          <p:cNvSpPr>
            <a:spLocks noGrp="1"/>
          </p:cNvSpPr>
          <p:nvPr>
            <p:ph type="dt" sz="half" idx="10"/>
          </p:nvPr>
        </p:nvSpPr>
        <p:spPr/>
        <p:txBody>
          <a:bodyPr/>
          <a:lstStyle/>
          <a:p>
            <a:fld id="{6FE7D064-2947-1741-94AF-DBC7FBD9D895}" type="datetime1">
              <a:rPr lang="de-DE" smtClean="0"/>
              <a:t>08.12.20</a:t>
            </a:fld>
            <a:endParaRPr lang="de-DE"/>
          </a:p>
        </p:txBody>
      </p:sp>
      <p:sp>
        <p:nvSpPr>
          <p:cNvPr id="5" name="Footer Placeholder 4">
            <a:extLst>
              <a:ext uri="{FF2B5EF4-FFF2-40B4-BE49-F238E27FC236}">
                <a16:creationId xmlns:a16="http://schemas.microsoft.com/office/drawing/2014/main" id="{4938D123-5BF5-144E-A647-DF36499406E4}"/>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51412A1-BD58-514B-A545-261BBF061B12}"/>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46652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783CF-939F-1E41-890A-9A9C82F0A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973B15D-A04C-5142-B454-C231A3F542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1ABBF1B-3AA1-644A-919D-2D0F586463E2}"/>
              </a:ext>
            </a:extLst>
          </p:cNvPr>
          <p:cNvSpPr>
            <a:spLocks noGrp="1"/>
          </p:cNvSpPr>
          <p:nvPr>
            <p:ph type="dt" sz="half" idx="10"/>
          </p:nvPr>
        </p:nvSpPr>
        <p:spPr/>
        <p:txBody>
          <a:bodyPr/>
          <a:lstStyle/>
          <a:p>
            <a:fld id="{20584FFB-A5DF-EB45-A01F-072D18470E58}" type="datetime1">
              <a:rPr lang="de-DE" smtClean="0"/>
              <a:t>08.12.20</a:t>
            </a:fld>
            <a:endParaRPr lang="de-DE"/>
          </a:p>
        </p:txBody>
      </p:sp>
      <p:sp>
        <p:nvSpPr>
          <p:cNvPr id="5" name="Footer Placeholder 4">
            <a:extLst>
              <a:ext uri="{FF2B5EF4-FFF2-40B4-BE49-F238E27FC236}">
                <a16:creationId xmlns:a16="http://schemas.microsoft.com/office/drawing/2014/main" id="{5DC99673-4089-294E-AE7F-49B1FD1A40D1}"/>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BD2C53D1-7761-0046-98CF-7472F478E3B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0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31A0-B7D0-CB4A-95B0-9CA53A25CBA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D7CA6DD-471E-2346-AF8F-E5E679556F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F3E4A4F-4CA0-4140-BEE9-2B5F7A562268}"/>
              </a:ext>
            </a:extLst>
          </p:cNvPr>
          <p:cNvSpPr>
            <a:spLocks noGrp="1"/>
          </p:cNvSpPr>
          <p:nvPr>
            <p:ph type="dt" sz="half" idx="10"/>
          </p:nvPr>
        </p:nvSpPr>
        <p:spPr/>
        <p:txBody>
          <a:bodyPr/>
          <a:lstStyle/>
          <a:p>
            <a:fld id="{3DD1E0BB-5AFD-1C4F-AB3B-D77625E0A8CC}" type="datetime1">
              <a:rPr lang="de-DE" smtClean="0"/>
              <a:t>08.12.20</a:t>
            </a:fld>
            <a:endParaRPr lang="de-DE"/>
          </a:p>
        </p:txBody>
      </p:sp>
      <p:sp>
        <p:nvSpPr>
          <p:cNvPr id="5" name="Footer Placeholder 4">
            <a:extLst>
              <a:ext uri="{FF2B5EF4-FFF2-40B4-BE49-F238E27FC236}">
                <a16:creationId xmlns:a16="http://schemas.microsoft.com/office/drawing/2014/main" id="{91453043-DEF4-6243-AEF9-236CB554E48D}"/>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75DBFAE8-26DE-774E-8B09-3A7A75AAEB0E}"/>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36273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4886-2869-F147-8A32-B32EF6B6B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A43C1ACF-2080-8443-8485-64607189E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5B7786-9A81-2E43-8DA1-1CA0B6965820}"/>
              </a:ext>
            </a:extLst>
          </p:cNvPr>
          <p:cNvSpPr>
            <a:spLocks noGrp="1"/>
          </p:cNvSpPr>
          <p:nvPr>
            <p:ph type="dt" sz="half" idx="10"/>
          </p:nvPr>
        </p:nvSpPr>
        <p:spPr/>
        <p:txBody>
          <a:bodyPr/>
          <a:lstStyle/>
          <a:p>
            <a:fld id="{7032A5FF-E71E-4442-821D-64C1E37E7A81}" type="datetime1">
              <a:rPr lang="de-DE" smtClean="0"/>
              <a:t>08.12.20</a:t>
            </a:fld>
            <a:endParaRPr lang="de-DE"/>
          </a:p>
        </p:txBody>
      </p:sp>
      <p:sp>
        <p:nvSpPr>
          <p:cNvPr id="5" name="Footer Placeholder 4">
            <a:extLst>
              <a:ext uri="{FF2B5EF4-FFF2-40B4-BE49-F238E27FC236}">
                <a16:creationId xmlns:a16="http://schemas.microsoft.com/office/drawing/2014/main" id="{D5A266DA-801A-054C-B5D9-55B2EE0584DE}"/>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395A4C5C-4D7C-B74B-8C2E-BC4ECF73EEF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5591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2528-2112-FE4F-BC6A-B8C78BF012B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5E035EC-75B7-834D-9F41-214260FAE2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D5BB1AE-B71E-D149-9B6E-50AB6B489A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0BF33F6-49B6-1949-B8D9-BA24629C05FF}"/>
              </a:ext>
            </a:extLst>
          </p:cNvPr>
          <p:cNvSpPr>
            <a:spLocks noGrp="1"/>
          </p:cNvSpPr>
          <p:nvPr>
            <p:ph type="dt" sz="half" idx="10"/>
          </p:nvPr>
        </p:nvSpPr>
        <p:spPr/>
        <p:txBody>
          <a:bodyPr/>
          <a:lstStyle/>
          <a:p>
            <a:fld id="{D24E589C-1E30-E547-AA5A-4B2B959D7EA4}" type="datetime1">
              <a:rPr lang="de-DE" smtClean="0"/>
              <a:t>08.12.20</a:t>
            </a:fld>
            <a:endParaRPr lang="de-DE"/>
          </a:p>
        </p:txBody>
      </p:sp>
      <p:sp>
        <p:nvSpPr>
          <p:cNvPr id="6" name="Footer Placeholder 5">
            <a:extLst>
              <a:ext uri="{FF2B5EF4-FFF2-40B4-BE49-F238E27FC236}">
                <a16:creationId xmlns:a16="http://schemas.microsoft.com/office/drawing/2014/main" id="{DE4159DD-A1CF-1643-9357-FB418FE17499}"/>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28202872-13C7-6D4F-AAF6-ADD473AEF85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5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B168-117C-D548-90B9-FF8133C330A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F02E134-02E7-A649-A495-DA62CCD71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496DE1-E941-6044-B777-79700EE4DB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DE885358-4214-5A4D-B0BA-C614D16A8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CDEDEA-5C3D-9146-BFC8-4922321063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305B8FB-0F8A-A643-8FCF-A18028191616}"/>
              </a:ext>
            </a:extLst>
          </p:cNvPr>
          <p:cNvSpPr>
            <a:spLocks noGrp="1"/>
          </p:cNvSpPr>
          <p:nvPr>
            <p:ph type="dt" sz="half" idx="10"/>
          </p:nvPr>
        </p:nvSpPr>
        <p:spPr/>
        <p:txBody>
          <a:bodyPr/>
          <a:lstStyle/>
          <a:p>
            <a:fld id="{8D58E476-81E9-C342-8428-C0E85A2825EA}" type="datetime1">
              <a:rPr lang="de-DE" smtClean="0"/>
              <a:t>08.12.20</a:t>
            </a:fld>
            <a:endParaRPr lang="de-DE"/>
          </a:p>
        </p:txBody>
      </p:sp>
      <p:sp>
        <p:nvSpPr>
          <p:cNvPr id="8" name="Footer Placeholder 7">
            <a:extLst>
              <a:ext uri="{FF2B5EF4-FFF2-40B4-BE49-F238E27FC236}">
                <a16:creationId xmlns:a16="http://schemas.microsoft.com/office/drawing/2014/main" id="{82B93F81-2DB0-DF44-B296-16664AC2B075}"/>
              </a:ext>
            </a:extLst>
          </p:cNvPr>
          <p:cNvSpPr>
            <a:spLocks noGrp="1"/>
          </p:cNvSpPr>
          <p:nvPr>
            <p:ph type="ftr" sz="quarter" idx="11"/>
          </p:nvPr>
        </p:nvSpPr>
        <p:spPr/>
        <p:txBody>
          <a:bodyPr/>
          <a:lstStyle/>
          <a:p>
            <a:r>
              <a:rPr lang="de-DE"/>
              <a:t>University of Stuttgart</a:t>
            </a:r>
          </a:p>
        </p:txBody>
      </p:sp>
      <p:sp>
        <p:nvSpPr>
          <p:cNvPr id="9" name="Slide Number Placeholder 8">
            <a:extLst>
              <a:ext uri="{FF2B5EF4-FFF2-40B4-BE49-F238E27FC236}">
                <a16:creationId xmlns:a16="http://schemas.microsoft.com/office/drawing/2014/main" id="{FB2269FA-B1E9-B446-9663-BBA41578CE7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42751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3927-4F6E-2644-96CC-763C5BD6F3B3}"/>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D58F3DF-4150-6649-A504-B41EC93B1852}"/>
              </a:ext>
            </a:extLst>
          </p:cNvPr>
          <p:cNvSpPr>
            <a:spLocks noGrp="1"/>
          </p:cNvSpPr>
          <p:nvPr>
            <p:ph type="dt" sz="half" idx="10"/>
          </p:nvPr>
        </p:nvSpPr>
        <p:spPr/>
        <p:txBody>
          <a:bodyPr/>
          <a:lstStyle/>
          <a:p>
            <a:fld id="{E60E1CBE-9369-964A-BFEC-9D9019ECED5B}" type="datetime1">
              <a:rPr lang="de-DE" smtClean="0"/>
              <a:t>08.12.20</a:t>
            </a:fld>
            <a:endParaRPr lang="de-DE"/>
          </a:p>
        </p:txBody>
      </p:sp>
      <p:sp>
        <p:nvSpPr>
          <p:cNvPr id="4" name="Footer Placeholder 3">
            <a:extLst>
              <a:ext uri="{FF2B5EF4-FFF2-40B4-BE49-F238E27FC236}">
                <a16:creationId xmlns:a16="http://schemas.microsoft.com/office/drawing/2014/main" id="{5DF7A9D7-F3A8-7042-8D35-972DD1C46009}"/>
              </a:ext>
            </a:extLst>
          </p:cNvPr>
          <p:cNvSpPr>
            <a:spLocks noGrp="1"/>
          </p:cNvSpPr>
          <p:nvPr>
            <p:ph type="ftr" sz="quarter" idx="11"/>
          </p:nvPr>
        </p:nvSpPr>
        <p:spPr/>
        <p:txBody>
          <a:bodyPr/>
          <a:lstStyle/>
          <a:p>
            <a:r>
              <a:rPr lang="de-DE"/>
              <a:t>University of Stuttgart</a:t>
            </a:r>
          </a:p>
        </p:txBody>
      </p:sp>
      <p:sp>
        <p:nvSpPr>
          <p:cNvPr id="5" name="Slide Number Placeholder 4">
            <a:extLst>
              <a:ext uri="{FF2B5EF4-FFF2-40B4-BE49-F238E27FC236}">
                <a16:creationId xmlns:a16="http://schemas.microsoft.com/office/drawing/2014/main" id="{D3CD2861-C2FA-9E4D-B762-85AD2649F614}"/>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52018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A464E-0FB4-B146-92EF-5A07848BBE25}"/>
              </a:ext>
            </a:extLst>
          </p:cNvPr>
          <p:cNvSpPr>
            <a:spLocks noGrp="1"/>
          </p:cNvSpPr>
          <p:nvPr>
            <p:ph type="dt" sz="half" idx="10"/>
          </p:nvPr>
        </p:nvSpPr>
        <p:spPr/>
        <p:txBody>
          <a:bodyPr/>
          <a:lstStyle/>
          <a:p>
            <a:fld id="{20D1CD69-C362-F846-BEB4-AB6DD423C9EE}" type="datetime1">
              <a:rPr lang="de-DE" smtClean="0"/>
              <a:t>08.12.20</a:t>
            </a:fld>
            <a:endParaRPr lang="de-DE"/>
          </a:p>
        </p:txBody>
      </p:sp>
      <p:sp>
        <p:nvSpPr>
          <p:cNvPr id="3" name="Footer Placeholder 2">
            <a:extLst>
              <a:ext uri="{FF2B5EF4-FFF2-40B4-BE49-F238E27FC236}">
                <a16:creationId xmlns:a16="http://schemas.microsoft.com/office/drawing/2014/main" id="{B23DD787-AB68-3943-ABDE-CECE009B5275}"/>
              </a:ext>
            </a:extLst>
          </p:cNvPr>
          <p:cNvSpPr>
            <a:spLocks noGrp="1"/>
          </p:cNvSpPr>
          <p:nvPr>
            <p:ph type="ftr" sz="quarter" idx="11"/>
          </p:nvPr>
        </p:nvSpPr>
        <p:spPr/>
        <p:txBody>
          <a:bodyPr/>
          <a:lstStyle/>
          <a:p>
            <a:r>
              <a:rPr lang="de-DE"/>
              <a:t>University of Stuttgart</a:t>
            </a:r>
          </a:p>
        </p:txBody>
      </p:sp>
      <p:sp>
        <p:nvSpPr>
          <p:cNvPr id="4" name="Slide Number Placeholder 3">
            <a:extLst>
              <a:ext uri="{FF2B5EF4-FFF2-40B4-BE49-F238E27FC236}">
                <a16:creationId xmlns:a16="http://schemas.microsoft.com/office/drawing/2014/main" id="{EF664DDA-AC9A-294D-883C-C115F81DA56B}"/>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73426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4943-448E-2847-BCBC-5242C522A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24B080A-858D-084F-904F-9322C1CC3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B442A30-20C1-D249-8168-AEA608BB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84904-A766-BA49-8A87-AD265B2732FB}"/>
              </a:ext>
            </a:extLst>
          </p:cNvPr>
          <p:cNvSpPr>
            <a:spLocks noGrp="1"/>
          </p:cNvSpPr>
          <p:nvPr>
            <p:ph type="dt" sz="half" idx="10"/>
          </p:nvPr>
        </p:nvSpPr>
        <p:spPr/>
        <p:txBody>
          <a:bodyPr/>
          <a:lstStyle/>
          <a:p>
            <a:fld id="{C45A002B-18B4-DF4A-94C4-61D3FC342215}" type="datetime1">
              <a:rPr lang="de-DE" smtClean="0"/>
              <a:t>08.12.20</a:t>
            </a:fld>
            <a:endParaRPr lang="de-DE"/>
          </a:p>
        </p:txBody>
      </p:sp>
      <p:sp>
        <p:nvSpPr>
          <p:cNvPr id="6" name="Footer Placeholder 5">
            <a:extLst>
              <a:ext uri="{FF2B5EF4-FFF2-40B4-BE49-F238E27FC236}">
                <a16:creationId xmlns:a16="http://schemas.microsoft.com/office/drawing/2014/main" id="{6F980105-7574-6543-B970-18ADC4A13A2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8D5A37B1-B194-AC42-AFFE-5382F029BCA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95820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F2C1-87D9-C24A-882C-0B3B42061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C885F8C-1F64-754E-8E31-7EAFE01A1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2D2D3B04-9D87-2744-8E56-B3B64119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19B7B0-5F31-4E41-80D3-60BE894733CC}"/>
              </a:ext>
            </a:extLst>
          </p:cNvPr>
          <p:cNvSpPr>
            <a:spLocks noGrp="1"/>
          </p:cNvSpPr>
          <p:nvPr>
            <p:ph type="dt" sz="half" idx="10"/>
          </p:nvPr>
        </p:nvSpPr>
        <p:spPr/>
        <p:txBody>
          <a:bodyPr/>
          <a:lstStyle/>
          <a:p>
            <a:fld id="{3A28229C-547B-704C-B1A8-06E17458A552}" type="datetime1">
              <a:rPr lang="de-DE" smtClean="0"/>
              <a:t>08.12.20</a:t>
            </a:fld>
            <a:endParaRPr lang="de-DE"/>
          </a:p>
        </p:txBody>
      </p:sp>
      <p:sp>
        <p:nvSpPr>
          <p:cNvPr id="6" name="Footer Placeholder 5">
            <a:extLst>
              <a:ext uri="{FF2B5EF4-FFF2-40B4-BE49-F238E27FC236}">
                <a16:creationId xmlns:a16="http://schemas.microsoft.com/office/drawing/2014/main" id="{E28FABE6-E8A3-5A4C-95C6-A0CCAD0E21D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EAA96EC6-F685-C747-9E81-9065D85C70F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2867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D2E91-DEA0-E14E-B826-E2E95E9FA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3EE5C7C-89E7-004E-B70C-0FA6F88FD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F6CFFB7-C663-7647-A102-12EF24798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4F6B4-62FA-E342-8F76-A2B4D4E40DD0}" type="datetime1">
              <a:rPr lang="de-DE" smtClean="0"/>
              <a:t>08.12.20</a:t>
            </a:fld>
            <a:endParaRPr lang="de-DE"/>
          </a:p>
        </p:txBody>
      </p:sp>
      <p:sp>
        <p:nvSpPr>
          <p:cNvPr id="5" name="Footer Placeholder 4">
            <a:extLst>
              <a:ext uri="{FF2B5EF4-FFF2-40B4-BE49-F238E27FC236}">
                <a16:creationId xmlns:a16="http://schemas.microsoft.com/office/drawing/2014/main" id="{1A6CAD32-920F-634E-B26A-03A897D21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University of Stuttgart</a:t>
            </a:r>
          </a:p>
        </p:txBody>
      </p:sp>
      <p:sp>
        <p:nvSpPr>
          <p:cNvPr id="6" name="Slide Number Placeholder 5">
            <a:extLst>
              <a:ext uri="{FF2B5EF4-FFF2-40B4-BE49-F238E27FC236}">
                <a16:creationId xmlns:a16="http://schemas.microsoft.com/office/drawing/2014/main" id="{F24B6614-62D6-144A-AE6D-B14361288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2B86E-C93B-CC4E-B420-543A8CF4BD7B}" type="slidenum">
              <a:rPr lang="de-DE" smtClean="0"/>
              <a:t>‹#›</a:t>
            </a:fld>
            <a:endParaRPr lang="de-DE"/>
          </a:p>
        </p:txBody>
      </p:sp>
    </p:spTree>
    <p:extLst>
      <p:ext uri="{BB962C8B-B14F-4D97-AF65-F5344CB8AC3E}">
        <p14:creationId xmlns:p14="http://schemas.microsoft.com/office/powerpoint/2010/main" val="419434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tiff"/><Relationship Id="rId4" Type="http://schemas.openxmlformats.org/officeDocument/2006/relationships/hyperlink" Target="https://github.com/IPVS-AS/MBP/wik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1</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3"/>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440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2</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3955681" y="2145445"/>
            <a:ext cx="6685815" cy="3170099"/>
          </a:xfrm>
          <a:prstGeom prst="rect">
            <a:avLst/>
          </a:prstGeom>
        </p:spPr>
        <p:txBody>
          <a:bodyPr wrap="square">
            <a:spAutoFit/>
          </a:bodyPr>
          <a:lstStyle/>
          <a:p>
            <a:r>
              <a:rPr lang="en-US" sz="2000" dirty="0"/>
              <a:t>Hello again!! </a:t>
            </a:r>
          </a:p>
          <a:p>
            <a:endParaRPr lang="en-US" sz="2000" dirty="0"/>
          </a:p>
          <a:p>
            <a:r>
              <a:rPr lang="en-US" sz="2000" dirty="0"/>
              <a:t>Now we will start the most excited part, get the hands dirty! From now until our last task we will configure a light which will turn on when it is dark outside. Cool right? </a:t>
            </a:r>
          </a:p>
          <a:p>
            <a:endParaRPr lang="en-US" sz="2000" dirty="0"/>
          </a:p>
          <a:p>
            <a:r>
              <a:rPr lang="en-US" sz="2000" dirty="0"/>
              <a:t>Our goal is save the environment, then we will turn on the lights only when it is dark.</a:t>
            </a:r>
          </a:p>
          <a:p>
            <a:endParaRPr lang="en-US" sz="2000" dirty="0"/>
          </a:p>
          <a:p>
            <a:r>
              <a:rPr lang="en-US" sz="2000" dirty="0"/>
              <a:t>Are you ready? Let’s go!</a:t>
            </a:r>
          </a:p>
        </p:txBody>
      </p:sp>
    </p:spTree>
    <p:extLst>
      <p:ext uri="{BB962C8B-B14F-4D97-AF65-F5344CB8AC3E}">
        <p14:creationId xmlns:p14="http://schemas.microsoft.com/office/powerpoint/2010/main" val="74301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3</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4" name="Rectangle 343">
            <a:extLst>
              <a:ext uri="{FF2B5EF4-FFF2-40B4-BE49-F238E27FC236}">
                <a16:creationId xmlns:a16="http://schemas.microsoft.com/office/drawing/2014/main" id="{542AA37C-84B2-604C-9F3F-BC5846A9ABA5}"/>
              </a:ext>
            </a:extLst>
          </p:cNvPr>
          <p:cNvSpPr/>
          <p:nvPr/>
        </p:nvSpPr>
        <p:spPr>
          <a:xfrm>
            <a:off x="1790482" y="1297560"/>
            <a:ext cx="7930416" cy="4418457"/>
          </a:xfrm>
          <a:prstGeom prst="rect">
            <a:avLst/>
          </a:prstGeom>
          <a:solidFill>
            <a:srgbClr val="92D050">
              <a:alpha val="12000"/>
            </a:srgbClr>
          </a:solidFill>
          <a:ln w="25400" cap="flat" cmpd="sng" algn="ctr">
            <a:solidFill>
              <a:srgbClr val="92D050"/>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prstClr val="white"/>
              </a:solidFill>
              <a:effectLst/>
              <a:uLnTx/>
              <a:uFillTx/>
              <a:latin typeface="Calibri"/>
              <a:ea typeface="+mn-ea"/>
              <a:cs typeface="+mn-cs"/>
            </a:endParaRPr>
          </a:p>
        </p:txBody>
      </p:sp>
      <p:sp>
        <p:nvSpPr>
          <p:cNvPr id="347" name="Rectangle 346">
            <a:extLst>
              <a:ext uri="{FF2B5EF4-FFF2-40B4-BE49-F238E27FC236}">
                <a16:creationId xmlns:a16="http://schemas.microsoft.com/office/drawing/2014/main" id="{A95D9228-5D59-DB41-83D9-D3E083F2143F}"/>
              </a:ext>
            </a:extLst>
          </p:cNvPr>
          <p:cNvSpPr/>
          <p:nvPr/>
        </p:nvSpPr>
        <p:spPr>
          <a:xfrm>
            <a:off x="3254202" y="2517978"/>
            <a:ext cx="5109854" cy="3964541"/>
          </a:xfrm>
          <a:prstGeom prst="rect">
            <a:avLst/>
          </a:prstGeom>
          <a:solidFill>
            <a:srgbClr val="FF0000">
              <a:alpha val="6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chemeClr val="tx1">
                  <a:lumMod val="50000"/>
                  <a:lumOff val="50000"/>
                </a:schemeClr>
              </a:solidFill>
              <a:effectLst/>
              <a:uLnTx/>
              <a:uFillTx/>
              <a:latin typeface="Calibri"/>
              <a:ea typeface="+mn-ea"/>
              <a:cs typeface="+mn-cs"/>
            </a:endParaRPr>
          </a:p>
        </p:txBody>
      </p:sp>
      <p:sp>
        <p:nvSpPr>
          <p:cNvPr id="409" name="TextBox 408">
            <a:extLst>
              <a:ext uri="{FF2B5EF4-FFF2-40B4-BE49-F238E27FC236}">
                <a16:creationId xmlns:a16="http://schemas.microsoft.com/office/drawing/2014/main" id="{DA9F53E6-179E-CF4C-99A4-9CC6291E7169}"/>
              </a:ext>
            </a:extLst>
          </p:cNvPr>
          <p:cNvSpPr txBox="1"/>
          <p:nvPr/>
        </p:nvSpPr>
        <p:spPr>
          <a:xfrm>
            <a:off x="5106015" y="5887836"/>
            <a:ext cx="1427693" cy="461665"/>
          </a:xfrm>
          <a:prstGeom prst="rect">
            <a:avLst/>
          </a:prstGeom>
          <a:noFill/>
          <a:ln>
            <a:noFill/>
          </a:ln>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chemeClr val="tx1">
                    <a:lumMod val="50000"/>
                    <a:lumOff val="50000"/>
                  </a:schemeClr>
                </a:solidFill>
                <a:effectLst/>
                <a:uLnTx/>
                <a:uFillTx/>
              </a:rPr>
              <a:t>MBP</a:t>
            </a:r>
            <a:endParaRPr kumimoji="0" lang="de-DE" sz="2400" b="1" i="1" u="none" strike="noStrike" kern="0" cap="none" spc="0" normalizeH="0" baseline="0" noProof="0" dirty="0">
              <a:ln>
                <a:noFill/>
              </a:ln>
              <a:solidFill>
                <a:schemeClr val="tx1">
                  <a:lumMod val="50000"/>
                  <a:lumOff val="50000"/>
                </a:schemeClr>
              </a:solidFill>
              <a:effectLst/>
              <a:uLnTx/>
              <a:uFillTx/>
            </a:endParaRPr>
          </a:p>
        </p:txBody>
      </p:sp>
      <p:sp>
        <p:nvSpPr>
          <p:cNvPr id="418" name="TextBox 417">
            <a:extLst>
              <a:ext uri="{FF2B5EF4-FFF2-40B4-BE49-F238E27FC236}">
                <a16:creationId xmlns:a16="http://schemas.microsoft.com/office/drawing/2014/main" id="{40D80C8C-0A67-DE47-A05D-844BBE172ABB}"/>
              </a:ext>
            </a:extLst>
          </p:cNvPr>
          <p:cNvSpPr txBox="1"/>
          <p:nvPr/>
        </p:nvSpPr>
        <p:spPr>
          <a:xfrm>
            <a:off x="1983833" y="1442029"/>
            <a:ext cx="1600669"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00B050"/>
                </a:solidFill>
                <a:effectLst/>
                <a:uLnTx/>
                <a:uFillTx/>
              </a:rPr>
              <a:t>Device</a:t>
            </a:r>
            <a:endParaRPr kumimoji="0" lang="de-DE" sz="2400" b="1" i="1" u="sng" strike="noStrike" kern="0" cap="none" spc="0" normalizeH="0" baseline="0" noProof="0" dirty="0">
              <a:ln>
                <a:noFill/>
              </a:ln>
              <a:solidFill>
                <a:srgbClr val="00B050"/>
              </a:solidFill>
              <a:effectLst/>
              <a:uLnTx/>
              <a:uFillTx/>
            </a:endParaRPr>
          </a:p>
        </p:txBody>
      </p:sp>
      <p:grpSp>
        <p:nvGrpSpPr>
          <p:cNvPr id="419" name="Group 418">
            <a:extLst>
              <a:ext uri="{FF2B5EF4-FFF2-40B4-BE49-F238E27FC236}">
                <a16:creationId xmlns:a16="http://schemas.microsoft.com/office/drawing/2014/main" id="{B48356D9-9598-9744-AEA2-AFA6E14D28AD}"/>
              </a:ext>
            </a:extLst>
          </p:cNvPr>
          <p:cNvGrpSpPr/>
          <p:nvPr/>
        </p:nvGrpSpPr>
        <p:grpSpPr>
          <a:xfrm>
            <a:off x="11353800" y="176236"/>
            <a:ext cx="644619" cy="1741291"/>
            <a:chOff x="9263425" y="-1017136"/>
            <a:chExt cx="1437550" cy="3883212"/>
          </a:xfrm>
        </p:grpSpPr>
        <p:grpSp>
          <p:nvGrpSpPr>
            <p:cNvPr id="420" name="Group 419">
              <a:extLst>
                <a:ext uri="{FF2B5EF4-FFF2-40B4-BE49-F238E27FC236}">
                  <a16:creationId xmlns:a16="http://schemas.microsoft.com/office/drawing/2014/main" id="{FB90D116-3D03-AA49-A8EA-13AA09DD8B0F}"/>
                </a:ext>
              </a:extLst>
            </p:cNvPr>
            <p:cNvGrpSpPr/>
            <p:nvPr/>
          </p:nvGrpSpPr>
          <p:grpSpPr>
            <a:xfrm flipH="1">
              <a:off x="9263425" y="-1017136"/>
              <a:ext cx="1437550" cy="3883212"/>
              <a:chOff x="6269182" y="-512372"/>
              <a:chExt cx="1437550" cy="3883212"/>
            </a:xfrm>
          </p:grpSpPr>
          <p:sp>
            <p:nvSpPr>
              <p:cNvPr id="422" name="Freeform 128">
                <a:extLst>
                  <a:ext uri="{FF2B5EF4-FFF2-40B4-BE49-F238E27FC236}">
                    <a16:creationId xmlns:a16="http://schemas.microsoft.com/office/drawing/2014/main" id="{F790C6C3-ABAE-B148-B174-A0D17F4FD40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129">
                <a:extLst>
                  <a:ext uri="{FF2B5EF4-FFF2-40B4-BE49-F238E27FC236}">
                    <a16:creationId xmlns:a16="http://schemas.microsoft.com/office/drawing/2014/main" id="{5D43BF82-CD52-DC4B-B44D-507509DD147F}"/>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130">
                <a:extLst>
                  <a:ext uri="{FF2B5EF4-FFF2-40B4-BE49-F238E27FC236}">
                    <a16:creationId xmlns:a16="http://schemas.microsoft.com/office/drawing/2014/main" id="{9E739B5F-F206-5D44-985B-3A3E78FB0C1A}"/>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131">
                <a:extLst>
                  <a:ext uri="{FF2B5EF4-FFF2-40B4-BE49-F238E27FC236}">
                    <a16:creationId xmlns:a16="http://schemas.microsoft.com/office/drawing/2014/main" id="{0491EDAA-15E6-1440-ABB2-53BA8B21BFA2}"/>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132">
                <a:extLst>
                  <a:ext uri="{FF2B5EF4-FFF2-40B4-BE49-F238E27FC236}">
                    <a16:creationId xmlns:a16="http://schemas.microsoft.com/office/drawing/2014/main" id="{3FE16840-0C3E-0541-BAB3-BE96F6AA1748}"/>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Freeform 133">
                <a:extLst>
                  <a:ext uri="{FF2B5EF4-FFF2-40B4-BE49-F238E27FC236}">
                    <a16:creationId xmlns:a16="http://schemas.microsoft.com/office/drawing/2014/main" id="{828E6015-B6C6-5645-BDE1-91E6EDF9F80D}"/>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134">
                <a:extLst>
                  <a:ext uri="{FF2B5EF4-FFF2-40B4-BE49-F238E27FC236}">
                    <a16:creationId xmlns:a16="http://schemas.microsoft.com/office/drawing/2014/main" id="{08EDA686-5582-B449-86C2-09738CB1B4EE}"/>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Freeform 135">
                <a:extLst>
                  <a:ext uri="{FF2B5EF4-FFF2-40B4-BE49-F238E27FC236}">
                    <a16:creationId xmlns:a16="http://schemas.microsoft.com/office/drawing/2014/main" id="{922F4B0A-3FE0-A54C-9D7F-959C79B4123A}"/>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136">
                <a:extLst>
                  <a:ext uri="{FF2B5EF4-FFF2-40B4-BE49-F238E27FC236}">
                    <a16:creationId xmlns:a16="http://schemas.microsoft.com/office/drawing/2014/main" id="{1CAABAC5-85E3-464A-866D-E123D3AB0509}"/>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Freeform 137">
                <a:extLst>
                  <a:ext uri="{FF2B5EF4-FFF2-40B4-BE49-F238E27FC236}">
                    <a16:creationId xmlns:a16="http://schemas.microsoft.com/office/drawing/2014/main" id="{082EB4EC-9B4E-BC48-8EE5-6E80F09988BF}"/>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2" name="Freeform 138">
                <a:extLst>
                  <a:ext uri="{FF2B5EF4-FFF2-40B4-BE49-F238E27FC236}">
                    <a16:creationId xmlns:a16="http://schemas.microsoft.com/office/drawing/2014/main" id="{975292F0-1190-2445-992F-06D4AE23633A}"/>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 name="Freeform 139">
                <a:extLst>
                  <a:ext uri="{FF2B5EF4-FFF2-40B4-BE49-F238E27FC236}">
                    <a16:creationId xmlns:a16="http://schemas.microsoft.com/office/drawing/2014/main" id="{DB055660-884D-4243-B398-9ADF262563A0}"/>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140">
                <a:extLst>
                  <a:ext uri="{FF2B5EF4-FFF2-40B4-BE49-F238E27FC236}">
                    <a16:creationId xmlns:a16="http://schemas.microsoft.com/office/drawing/2014/main" id="{C195D5C8-EC23-3141-9E64-C24C5595393F}"/>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141">
                <a:extLst>
                  <a:ext uri="{FF2B5EF4-FFF2-40B4-BE49-F238E27FC236}">
                    <a16:creationId xmlns:a16="http://schemas.microsoft.com/office/drawing/2014/main" id="{51BC132C-BF5A-E94A-955E-ACDE9AA45F3A}"/>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142">
                <a:extLst>
                  <a:ext uri="{FF2B5EF4-FFF2-40B4-BE49-F238E27FC236}">
                    <a16:creationId xmlns:a16="http://schemas.microsoft.com/office/drawing/2014/main" id="{0F62AF70-F47D-E640-8014-57148533FD22}"/>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143">
                <a:extLst>
                  <a:ext uri="{FF2B5EF4-FFF2-40B4-BE49-F238E27FC236}">
                    <a16:creationId xmlns:a16="http://schemas.microsoft.com/office/drawing/2014/main" id="{039EB540-9775-9F44-9522-6FC6DDB3CB08}"/>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144">
                <a:extLst>
                  <a:ext uri="{FF2B5EF4-FFF2-40B4-BE49-F238E27FC236}">
                    <a16:creationId xmlns:a16="http://schemas.microsoft.com/office/drawing/2014/main" id="{0BB8B4E1-96BA-1740-B79C-82079E4A96E1}"/>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145">
                <a:extLst>
                  <a:ext uri="{FF2B5EF4-FFF2-40B4-BE49-F238E27FC236}">
                    <a16:creationId xmlns:a16="http://schemas.microsoft.com/office/drawing/2014/main" id="{48226B02-5D07-4B41-B383-A9CC5C843338}"/>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146">
                <a:extLst>
                  <a:ext uri="{FF2B5EF4-FFF2-40B4-BE49-F238E27FC236}">
                    <a16:creationId xmlns:a16="http://schemas.microsoft.com/office/drawing/2014/main" id="{6AE1F7C1-9F6C-E448-ADAD-9C86D45D8AEB}"/>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147">
                <a:extLst>
                  <a:ext uri="{FF2B5EF4-FFF2-40B4-BE49-F238E27FC236}">
                    <a16:creationId xmlns:a16="http://schemas.microsoft.com/office/drawing/2014/main" id="{682BA521-601B-EC45-BC0B-275E6054C8C4}"/>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148">
                <a:extLst>
                  <a:ext uri="{FF2B5EF4-FFF2-40B4-BE49-F238E27FC236}">
                    <a16:creationId xmlns:a16="http://schemas.microsoft.com/office/drawing/2014/main" id="{F293D04B-8AEA-DE4F-A9D1-FB2E7B88F415}"/>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149">
                <a:extLst>
                  <a:ext uri="{FF2B5EF4-FFF2-40B4-BE49-F238E27FC236}">
                    <a16:creationId xmlns:a16="http://schemas.microsoft.com/office/drawing/2014/main" id="{8C28BD3B-69B4-9345-B743-6BD30CFED83D}"/>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150">
                <a:extLst>
                  <a:ext uri="{FF2B5EF4-FFF2-40B4-BE49-F238E27FC236}">
                    <a16:creationId xmlns:a16="http://schemas.microsoft.com/office/drawing/2014/main" id="{C842911B-431D-8049-925C-5EE3018A41AD}"/>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151">
                <a:extLst>
                  <a:ext uri="{FF2B5EF4-FFF2-40B4-BE49-F238E27FC236}">
                    <a16:creationId xmlns:a16="http://schemas.microsoft.com/office/drawing/2014/main" id="{43E46D01-EFC7-F74E-B742-16A4758FA6F2}"/>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152">
                <a:extLst>
                  <a:ext uri="{FF2B5EF4-FFF2-40B4-BE49-F238E27FC236}">
                    <a16:creationId xmlns:a16="http://schemas.microsoft.com/office/drawing/2014/main" id="{4890C919-B2C9-4342-98E6-C450A4FEEE1D}"/>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153">
                <a:extLst>
                  <a:ext uri="{FF2B5EF4-FFF2-40B4-BE49-F238E27FC236}">
                    <a16:creationId xmlns:a16="http://schemas.microsoft.com/office/drawing/2014/main" id="{0D9002EE-340F-3D4E-85F4-8E081D521C79}"/>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Freeform 154">
                <a:extLst>
                  <a:ext uri="{FF2B5EF4-FFF2-40B4-BE49-F238E27FC236}">
                    <a16:creationId xmlns:a16="http://schemas.microsoft.com/office/drawing/2014/main" id="{23EA814E-2603-6A46-ADEB-83E629021696}"/>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155">
                <a:extLst>
                  <a:ext uri="{FF2B5EF4-FFF2-40B4-BE49-F238E27FC236}">
                    <a16:creationId xmlns:a16="http://schemas.microsoft.com/office/drawing/2014/main" id="{4C68F28B-4414-A24D-96EA-DBB051D1F9D2}"/>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156">
                <a:extLst>
                  <a:ext uri="{FF2B5EF4-FFF2-40B4-BE49-F238E27FC236}">
                    <a16:creationId xmlns:a16="http://schemas.microsoft.com/office/drawing/2014/main" id="{0EFA6452-56ED-C84B-A241-E9E571E4A7DB}"/>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157">
                <a:extLst>
                  <a:ext uri="{FF2B5EF4-FFF2-40B4-BE49-F238E27FC236}">
                    <a16:creationId xmlns:a16="http://schemas.microsoft.com/office/drawing/2014/main" id="{B2A4AAAD-C1C6-7843-9F1B-2D14F32AC17D}"/>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2" name="Freeform 158">
                <a:extLst>
                  <a:ext uri="{FF2B5EF4-FFF2-40B4-BE49-F238E27FC236}">
                    <a16:creationId xmlns:a16="http://schemas.microsoft.com/office/drawing/2014/main" id="{14B359B8-42A2-294C-B7C8-A91B77B619FF}"/>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159">
                <a:extLst>
                  <a:ext uri="{FF2B5EF4-FFF2-40B4-BE49-F238E27FC236}">
                    <a16:creationId xmlns:a16="http://schemas.microsoft.com/office/drawing/2014/main" id="{69994676-A5D3-9948-9ECF-9FC29D79DBDD}"/>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160">
                <a:extLst>
                  <a:ext uri="{FF2B5EF4-FFF2-40B4-BE49-F238E27FC236}">
                    <a16:creationId xmlns:a16="http://schemas.microsoft.com/office/drawing/2014/main" id="{D24B2F51-163C-7748-A978-76E4C8FFAE88}"/>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161">
                <a:extLst>
                  <a:ext uri="{FF2B5EF4-FFF2-40B4-BE49-F238E27FC236}">
                    <a16:creationId xmlns:a16="http://schemas.microsoft.com/office/drawing/2014/main" id="{56992FAF-B490-B641-9428-9782EDED200D}"/>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162">
                <a:extLst>
                  <a:ext uri="{FF2B5EF4-FFF2-40B4-BE49-F238E27FC236}">
                    <a16:creationId xmlns:a16="http://schemas.microsoft.com/office/drawing/2014/main" id="{B100F02F-A406-824C-8AB1-F6BAB79B5F92}"/>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163">
                <a:extLst>
                  <a:ext uri="{FF2B5EF4-FFF2-40B4-BE49-F238E27FC236}">
                    <a16:creationId xmlns:a16="http://schemas.microsoft.com/office/drawing/2014/main" id="{1018B232-382F-6643-A481-E089CE13B28C}"/>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164">
                <a:extLst>
                  <a:ext uri="{FF2B5EF4-FFF2-40B4-BE49-F238E27FC236}">
                    <a16:creationId xmlns:a16="http://schemas.microsoft.com/office/drawing/2014/main" id="{B4B1A8BA-D13D-5E4D-BB9E-6A1E20377F41}"/>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165">
                <a:extLst>
                  <a:ext uri="{FF2B5EF4-FFF2-40B4-BE49-F238E27FC236}">
                    <a16:creationId xmlns:a16="http://schemas.microsoft.com/office/drawing/2014/main" id="{A11AACE1-982C-E742-88FB-FD88DFF4D4F5}"/>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166">
                <a:extLst>
                  <a:ext uri="{FF2B5EF4-FFF2-40B4-BE49-F238E27FC236}">
                    <a16:creationId xmlns:a16="http://schemas.microsoft.com/office/drawing/2014/main" id="{A3080A4F-4774-0E43-B9F8-19672893E48B}"/>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167">
                <a:extLst>
                  <a:ext uri="{FF2B5EF4-FFF2-40B4-BE49-F238E27FC236}">
                    <a16:creationId xmlns:a16="http://schemas.microsoft.com/office/drawing/2014/main" id="{B7237C1A-A101-E24F-ADE8-D61A02E9A2DA}"/>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Freeform 168">
                <a:extLst>
                  <a:ext uri="{FF2B5EF4-FFF2-40B4-BE49-F238E27FC236}">
                    <a16:creationId xmlns:a16="http://schemas.microsoft.com/office/drawing/2014/main" id="{CBB4E196-43E0-3346-BD77-C8CCD8400B97}"/>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169">
                <a:extLst>
                  <a:ext uri="{FF2B5EF4-FFF2-40B4-BE49-F238E27FC236}">
                    <a16:creationId xmlns:a16="http://schemas.microsoft.com/office/drawing/2014/main" id="{410B61D2-87C7-FA40-AEE0-DDE8A3578390}"/>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170">
                <a:extLst>
                  <a:ext uri="{FF2B5EF4-FFF2-40B4-BE49-F238E27FC236}">
                    <a16:creationId xmlns:a16="http://schemas.microsoft.com/office/drawing/2014/main" id="{2060B3C8-CF51-5F46-800A-B04ECE75CE68}"/>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171">
                <a:extLst>
                  <a:ext uri="{FF2B5EF4-FFF2-40B4-BE49-F238E27FC236}">
                    <a16:creationId xmlns:a16="http://schemas.microsoft.com/office/drawing/2014/main" id="{6E37BB9B-1E3F-4F44-9FA4-F9F6FB7B67A9}"/>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172">
                <a:extLst>
                  <a:ext uri="{FF2B5EF4-FFF2-40B4-BE49-F238E27FC236}">
                    <a16:creationId xmlns:a16="http://schemas.microsoft.com/office/drawing/2014/main" id="{B4B6FE15-BB12-E740-8441-DC6C303C8625}"/>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173">
                <a:extLst>
                  <a:ext uri="{FF2B5EF4-FFF2-40B4-BE49-F238E27FC236}">
                    <a16:creationId xmlns:a16="http://schemas.microsoft.com/office/drawing/2014/main" id="{C4032A7D-779B-6948-A529-D87D715C3178}"/>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174">
                <a:extLst>
                  <a:ext uri="{FF2B5EF4-FFF2-40B4-BE49-F238E27FC236}">
                    <a16:creationId xmlns:a16="http://schemas.microsoft.com/office/drawing/2014/main" id="{722A84FF-B176-9246-B0C6-C10C0BF6400F}"/>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 name="Freeform 175">
                <a:extLst>
                  <a:ext uri="{FF2B5EF4-FFF2-40B4-BE49-F238E27FC236}">
                    <a16:creationId xmlns:a16="http://schemas.microsoft.com/office/drawing/2014/main" id="{B6CC7236-E7F5-834B-B86E-43808A946DDF}"/>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176">
                <a:extLst>
                  <a:ext uri="{FF2B5EF4-FFF2-40B4-BE49-F238E27FC236}">
                    <a16:creationId xmlns:a16="http://schemas.microsoft.com/office/drawing/2014/main" id="{0E8BA175-B28E-A346-B189-96299833CE00}"/>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 name="Freeform 177">
                <a:extLst>
                  <a:ext uri="{FF2B5EF4-FFF2-40B4-BE49-F238E27FC236}">
                    <a16:creationId xmlns:a16="http://schemas.microsoft.com/office/drawing/2014/main" id="{52996F6F-F1E6-FB4F-BEF2-E7053E111856}"/>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394">
                <a:extLst>
                  <a:ext uri="{FF2B5EF4-FFF2-40B4-BE49-F238E27FC236}">
                    <a16:creationId xmlns:a16="http://schemas.microsoft.com/office/drawing/2014/main" id="{20FDBF03-98ED-2E43-9045-473FC819700A}"/>
                  </a:ext>
                </a:extLst>
              </p:cNvPr>
              <p:cNvSpPr>
                <a:spLocks/>
              </p:cNvSpPr>
              <p:nvPr/>
            </p:nvSpPr>
            <p:spPr bwMode="auto">
              <a:xfrm>
                <a:off x="6934662" y="1549477"/>
                <a:ext cx="322178" cy="356690"/>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1" name="Picture 420">
              <a:extLst>
                <a:ext uri="{FF2B5EF4-FFF2-40B4-BE49-F238E27FC236}">
                  <a16:creationId xmlns:a16="http://schemas.microsoft.com/office/drawing/2014/main" id="{42FAB15C-0823-4844-8FD5-3FE17627EF85}"/>
                </a:ext>
              </a:extLst>
            </p:cNvPr>
            <p:cNvPicPr>
              <a:picLocks noChangeAspect="1"/>
            </p:cNvPicPr>
            <p:nvPr/>
          </p:nvPicPr>
          <p:blipFill>
            <a:blip r:embed="rId3"/>
            <a:stretch>
              <a:fillRect/>
            </a:stretch>
          </p:blipFill>
          <p:spPr>
            <a:xfrm>
              <a:off x="9709043" y="1077871"/>
              <a:ext cx="319270" cy="319270"/>
            </a:xfrm>
            <a:prstGeom prst="rect">
              <a:avLst/>
            </a:prstGeom>
          </p:spPr>
        </p:pic>
      </p:grpSp>
      <p:sp>
        <p:nvSpPr>
          <p:cNvPr id="473" name="Freeform 30">
            <a:extLst>
              <a:ext uri="{FF2B5EF4-FFF2-40B4-BE49-F238E27FC236}">
                <a16:creationId xmlns:a16="http://schemas.microsoft.com/office/drawing/2014/main" id="{EC00AA6B-91B4-954F-8A90-79FB824397E6}"/>
              </a:ext>
            </a:extLst>
          </p:cNvPr>
          <p:cNvSpPr>
            <a:spLocks/>
          </p:cNvSpPr>
          <p:nvPr/>
        </p:nvSpPr>
        <p:spPr bwMode="auto">
          <a:xfrm>
            <a:off x="6533709" y="144535"/>
            <a:ext cx="4821922" cy="1462783"/>
          </a:xfrm>
          <a:custGeom>
            <a:avLst/>
            <a:gdLst>
              <a:gd name="T0" fmla="*/ 290 w 1680"/>
              <a:gd name="T1" fmla="*/ 5 h 908"/>
              <a:gd name="T2" fmla="*/ 457 w 1680"/>
              <a:gd name="T3" fmla="*/ 12 h 908"/>
              <a:gd name="T4" fmla="*/ 903 w 1680"/>
              <a:gd name="T5" fmla="*/ 16 h 908"/>
              <a:gd name="T6" fmla="*/ 1128 w 1680"/>
              <a:gd name="T7" fmla="*/ 23 h 908"/>
              <a:gd name="T8" fmla="*/ 1335 w 1680"/>
              <a:gd name="T9" fmla="*/ 39 h 908"/>
              <a:gd name="T10" fmla="*/ 1349 w 1680"/>
              <a:gd name="T11" fmla="*/ 39 h 908"/>
              <a:gd name="T12" fmla="*/ 1383 w 1680"/>
              <a:gd name="T13" fmla="*/ 43 h 908"/>
              <a:gd name="T14" fmla="*/ 1430 w 1680"/>
              <a:gd name="T15" fmla="*/ 75 h 908"/>
              <a:gd name="T16" fmla="*/ 1457 w 1680"/>
              <a:gd name="T17" fmla="*/ 131 h 908"/>
              <a:gd name="T18" fmla="*/ 1468 w 1680"/>
              <a:gd name="T19" fmla="*/ 199 h 908"/>
              <a:gd name="T20" fmla="*/ 1470 w 1680"/>
              <a:gd name="T21" fmla="*/ 268 h 908"/>
              <a:gd name="T22" fmla="*/ 1470 w 1680"/>
              <a:gd name="T23" fmla="*/ 334 h 908"/>
              <a:gd name="T24" fmla="*/ 1491 w 1680"/>
              <a:gd name="T25" fmla="*/ 374 h 908"/>
              <a:gd name="T26" fmla="*/ 1538 w 1680"/>
              <a:gd name="T27" fmla="*/ 392 h 908"/>
              <a:gd name="T28" fmla="*/ 1597 w 1680"/>
              <a:gd name="T29" fmla="*/ 390 h 908"/>
              <a:gd name="T30" fmla="*/ 1644 w 1680"/>
              <a:gd name="T31" fmla="*/ 358 h 908"/>
              <a:gd name="T32" fmla="*/ 1662 w 1680"/>
              <a:gd name="T33" fmla="*/ 334 h 908"/>
              <a:gd name="T34" fmla="*/ 1666 w 1680"/>
              <a:gd name="T35" fmla="*/ 336 h 908"/>
              <a:gd name="T36" fmla="*/ 1680 w 1680"/>
              <a:gd name="T37" fmla="*/ 376 h 908"/>
              <a:gd name="T38" fmla="*/ 1666 w 1680"/>
              <a:gd name="T39" fmla="*/ 458 h 908"/>
              <a:gd name="T40" fmla="*/ 1610 w 1680"/>
              <a:gd name="T41" fmla="*/ 523 h 908"/>
              <a:gd name="T42" fmla="*/ 1534 w 1680"/>
              <a:gd name="T43" fmla="*/ 563 h 908"/>
              <a:gd name="T44" fmla="*/ 1448 w 1680"/>
              <a:gd name="T45" fmla="*/ 563 h 908"/>
              <a:gd name="T46" fmla="*/ 1441 w 1680"/>
              <a:gd name="T47" fmla="*/ 629 h 908"/>
              <a:gd name="T48" fmla="*/ 1439 w 1680"/>
              <a:gd name="T49" fmla="*/ 721 h 908"/>
              <a:gd name="T50" fmla="*/ 1423 w 1680"/>
              <a:gd name="T51" fmla="*/ 811 h 908"/>
              <a:gd name="T52" fmla="*/ 1396 w 1680"/>
              <a:gd name="T53" fmla="*/ 861 h 908"/>
              <a:gd name="T54" fmla="*/ 1349 w 1680"/>
              <a:gd name="T55" fmla="*/ 888 h 908"/>
              <a:gd name="T56" fmla="*/ 1268 w 1680"/>
              <a:gd name="T57" fmla="*/ 904 h 908"/>
              <a:gd name="T58" fmla="*/ 1151 w 1680"/>
              <a:gd name="T59" fmla="*/ 908 h 908"/>
              <a:gd name="T60" fmla="*/ 966 w 1680"/>
              <a:gd name="T61" fmla="*/ 904 h 908"/>
              <a:gd name="T62" fmla="*/ 838 w 1680"/>
              <a:gd name="T63" fmla="*/ 892 h 908"/>
              <a:gd name="T64" fmla="*/ 811 w 1680"/>
              <a:gd name="T65" fmla="*/ 890 h 908"/>
              <a:gd name="T66" fmla="*/ 603 w 1680"/>
              <a:gd name="T67" fmla="*/ 877 h 908"/>
              <a:gd name="T68" fmla="*/ 380 w 1680"/>
              <a:gd name="T69" fmla="*/ 865 h 908"/>
              <a:gd name="T70" fmla="*/ 227 w 1680"/>
              <a:gd name="T71" fmla="*/ 865 h 908"/>
              <a:gd name="T72" fmla="*/ 157 w 1680"/>
              <a:gd name="T73" fmla="*/ 859 h 908"/>
              <a:gd name="T74" fmla="*/ 90 w 1680"/>
              <a:gd name="T75" fmla="*/ 841 h 908"/>
              <a:gd name="T76" fmla="*/ 36 w 1680"/>
              <a:gd name="T77" fmla="*/ 807 h 908"/>
              <a:gd name="T78" fmla="*/ 4 w 1680"/>
              <a:gd name="T79" fmla="*/ 753 h 908"/>
              <a:gd name="T80" fmla="*/ 2 w 1680"/>
              <a:gd name="T81" fmla="*/ 750 h 908"/>
              <a:gd name="T82" fmla="*/ 0 w 1680"/>
              <a:gd name="T83" fmla="*/ 719 h 908"/>
              <a:gd name="T84" fmla="*/ 2 w 1680"/>
              <a:gd name="T85" fmla="*/ 703 h 908"/>
              <a:gd name="T86" fmla="*/ 15 w 1680"/>
              <a:gd name="T87" fmla="*/ 606 h 908"/>
              <a:gd name="T88" fmla="*/ 22 w 1680"/>
              <a:gd name="T89" fmla="*/ 451 h 908"/>
              <a:gd name="T90" fmla="*/ 29 w 1680"/>
              <a:gd name="T91" fmla="*/ 257 h 908"/>
              <a:gd name="T92" fmla="*/ 38 w 1680"/>
              <a:gd name="T93" fmla="*/ 140 h 908"/>
              <a:gd name="T94" fmla="*/ 51 w 1680"/>
              <a:gd name="T95" fmla="*/ 79 h 908"/>
              <a:gd name="T96" fmla="*/ 63 w 1680"/>
              <a:gd name="T97" fmla="*/ 54 h 908"/>
              <a:gd name="T98" fmla="*/ 67 w 1680"/>
              <a:gd name="T99" fmla="*/ 50 h 908"/>
              <a:gd name="T100" fmla="*/ 74 w 1680"/>
              <a:gd name="T101" fmla="*/ 45 h 908"/>
              <a:gd name="T102" fmla="*/ 85 w 1680"/>
              <a:gd name="T103" fmla="*/ 32 h 908"/>
              <a:gd name="T104" fmla="*/ 144 w 1680"/>
              <a:gd name="T105" fmla="*/ 7 h 908"/>
              <a:gd name="T106" fmla="*/ 232 w 1680"/>
              <a:gd name="T107"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0" h="908">
                <a:moveTo>
                  <a:pt x="232" y="0"/>
                </a:moveTo>
                <a:lnTo>
                  <a:pt x="290" y="5"/>
                </a:lnTo>
                <a:lnTo>
                  <a:pt x="374" y="9"/>
                </a:lnTo>
                <a:lnTo>
                  <a:pt x="457" y="12"/>
                </a:lnTo>
                <a:lnTo>
                  <a:pt x="680" y="14"/>
                </a:lnTo>
                <a:lnTo>
                  <a:pt x="903" y="16"/>
                </a:lnTo>
                <a:lnTo>
                  <a:pt x="1015" y="18"/>
                </a:lnTo>
                <a:lnTo>
                  <a:pt x="1128" y="23"/>
                </a:lnTo>
                <a:lnTo>
                  <a:pt x="1232" y="34"/>
                </a:lnTo>
                <a:lnTo>
                  <a:pt x="1335" y="39"/>
                </a:lnTo>
                <a:lnTo>
                  <a:pt x="1344" y="39"/>
                </a:lnTo>
                <a:lnTo>
                  <a:pt x="1349" y="39"/>
                </a:lnTo>
                <a:lnTo>
                  <a:pt x="1349" y="39"/>
                </a:lnTo>
                <a:lnTo>
                  <a:pt x="1383" y="43"/>
                </a:lnTo>
                <a:lnTo>
                  <a:pt x="1407" y="57"/>
                </a:lnTo>
                <a:lnTo>
                  <a:pt x="1430" y="75"/>
                </a:lnTo>
                <a:lnTo>
                  <a:pt x="1446" y="99"/>
                </a:lnTo>
                <a:lnTo>
                  <a:pt x="1457" y="131"/>
                </a:lnTo>
                <a:lnTo>
                  <a:pt x="1464" y="162"/>
                </a:lnTo>
                <a:lnTo>
                  <a:pt x="1468" y="199"/>
                </a:lnTo>
                <a:lnTo>
                  <a:pt x="1470" y="235"/>
                </a:lnTo>
                <a:lnTo>
                  <a:pt x="1470" y="268"/>
                </a:lnTo>
                <a:lnTo>
                  <a:pt x="1470" y="302"/>
                </a:lnTo>
                <a:lnTo>
                  <a:pt x="1470" y="334"/>
                </a:lnTo>
                <a:lnTo>
                  <a:pt x="1468" y="361"/>
                </a:lnTo>
                <a:lnTo>
                  <a:pt x="1491" y="374"/>
                </a:lnTo>
                <a:lnTo>
                  <a:pt x="1516" y="385"/>
                </a:lnTo>
                <a:lnTo>
                  <a:pt x="1538" y="392"/>
                </a:lnTo>
                <a:lnTo>
                  <a:pt x="1567" y="394"/>
                </a:lnTo>
                <a:lnTo>
                  <a:pt x="1597" y="390"/>
                </a:lnTo>
                <a:lnTo>
                  <a:pt x="1621" y="376"/>
                </a:lnTo>
                <a:lnTo>
                  <a:pt x="1644" y="358"/>
                </a:lnTo>
                <a:lnTo>
                  <a:pt x="1662" y="336"/>
                </a:lnTo>
                <a:lnTo>
                  <a:pt x="1662" y="334"/>
                </a:lnTo>
                <a:lnTo>
                  <a:pt x="1664" y="334"/>
                </a:lnTo>
                <a:lnTo>
                  <a:pt x="1666" y="336"/>
                </a:lnTo>
                <a:lnTo>
                  <a:pt x="1666" y="336"/>
                </a:lnTo>
                <a:lnTo>
                  <a:pt x="1680" y="376"/>
                </a:lnTo>
                <a:lnTo>
                  <a:pt x="1678" y="419"/>
                </a:lnTo>
                <a:lnTo>
                  <a:pt x="1666" y="458"/>
                </a:lnTo>
                <a:lnTo>
                  <a:pt x="1642" y="494"/>
                </a:lnTo>
                <a:lnTo>
                  <a:pt x="1610" y="523"/>
                </a:lnTo>
                <a:lnTo>
                  <a:pt x="1574" y="548"/>
                </a:lnTo>
                <a:lnTo>
                  <a:pt x="1534" y="563"/>
                </a:lnTo>
                <a:lnTo>
                  <a:pt x="1491" y="568"/>
                </a:lnTo>
                <a:lnTo>
                  <a:pt x="1448" y="563"/>
                </a:lnTo>
                <a:lnTo>
                  <a:pt x="1441" y="595"/>
                </a:lnTo>
                <a:lnTo>
                  <a:pt x="1441" y="629"/>
                </a:lnTo>
                <a:lnTo>
                  <a:pt x="1441" y="660"/>
                </a:lnTo>
                <a:lnTo>
                  <a:pt x="1439" y="721"/>
                </a:lnTo>
                <a:lnTo>
                  <a:pt x="1430" y="780"/>
                </a:lnTo>
                <a:lnTo>
                  <a:pt x="1423" y="811"/>
                </a:lnTo>
                <a:lnTo>
                  <a:pt x="1414" y="838"/>
                </a:lnTo>
                <a:lnTo>
                  <a:pt x="1396" y="861"/>
                </a:lnTo>
                <a:lnTo>
                  <a:pt x="1374" y="877"/>
                </a:lnTo>
                <a:lnTo>
                  <a:pt x="1349" y="888"/>
                </a:lnTo>
                <a:lnTo>
                  <a:pt x="1324" y="895"/>
                </a:lnTo>
                <a:lnTo>
                  <a:pt x="1268" y="904"/>
                </a:lnTo>
                <a:lnTo>
                  <a:pt x="1209" y="908"/>
                </a:lnTo>
                <a:lnTo>
                  <a:pt x="1151" y="908"/>
                </a:lnTo>
                <a:lnTo>
                  <a:pt x="1094" y="906"/>
                </a:lnTo>
                <a:lnTo>
                  <a:pt x="966" y="904"/>
                </a:lnTo>
                <a:lnTo>
                  <a:pt x="838" y="895"/>
                </a:lnTo>
                <a:lnTo>
                  <a:pt x="838" y="892"/>
                </a:lnTo>
                <a:lnTo>
                  <a:pt x="813" y="890"/>
                </a:lnTo>
                <a:lnTo>
                  <a:pt x="811" y="890"/>
                </a:lnTo>
                <a:lnTo>
                  <a:pt x="707" y="886"/>
                </a:lnTo>
                <a:lnTo>
                  <a:pt x="603" y="877"/>
                </a:lnTo>
                <a:lnTo>
                  <a:pt x="500" y="868"/>
                </a:lnTo>
                <a:lnTo>
                  <a:pt x="380" y="865"/>
                </a:lnTo>
                <a:lnTo>
                  <a:pt x="259" y="865"/>
                </a:lnTo>
                <a:lnTo>
                  <a:pt x="227" y="865"/>
                </a:lnTo>
                <a:lnTo>
                  <a:pt x="193" y="863"/>
                </a:lnTo>
                <a:lnTo>
                  <a:pt x="157" y="859"/>
                </a:lnTo>
                <a:lnTo>
                  <a:pt x="124" y="852"/>
                </a:lnTo>
                <a:lnTo>
                  <a:pt x="90" y="841"/>
                </a:lnTo>
                <a:lnTo>
                  <a:pt x="60" y="825"/>
                </a:lnTo>
                <a:lnTo>
                  <a:pt x="36" y="807"/>
                </a:lnTo>
                <a:lnTo>
                  <a:pt x="18" y="782"/>
                </a:lnTo>
                <a:lnTo>
                  <a:pt x="4" y="753"/>
                </a:lnTo>
                <a:lnTo>
                  <a:pt x="2" y="753"/>
                </a:lnTo>
                <a:lnTo>
                  <a:pt x="2" y="750"/>
                </a:lnTo>
                <a:lnTo>
                  <a:pt x="2" y="730"/>
                </a:lnTo>
                <a:lnTo>
                  <a:pt x="0" y="719"/>
                </a:lnTo>
                <a:lnTo>
                  <a:pt x="2" y="705"/>
                </a:lnTo>
                <a:lnTo>
                  <a:pt x="2" y="703"/>
                </a:lnTo>
                <a:lnTo>
                  <a:pt x="9" y="656"/>
                </a:lnTo>
                <a:lnTo>
                  <a:pt x="15" y="606"/>
                </a:lnTo>
                <a:lnTo>
                  <a:pt x="20" y="559"/>
                </a:lnTo>
                <a:lnTo>
                  <a:pt x="22" y="451"/>
                </a:lnTo>
                <a:lnTo>
                  <a:pt x="24" y="340"/>
                </a:lnTo>
                <a:lnTo>
                  <a:pt x="29" y="257"/>
                </a:lnTo>
                <a:lnTo>
                  <a:pt x="36" y="174"/>
                </a:lnTo>
                <a:lnTo>
                  <a:pt x="38" y="140"/>
                </a:lnTo>
                <a:lnTo>
                  <a:pt x="47" y="106"/>
                </a:lnTo>
                <a:lnTo>
                  <a:pt x="51" y="79"/>
                </a:lnTo>
                <a:lnTo>
                  <a:pt x="63" y="57"/>
                </a:lnTo>
                <a:lnTo>
                  <a:pt x="63" y="54"/>
                </a:lnTo>
                <a:lnTo>
                  <a:pt x="65" y="52"/>
                </a:lnTo>
                <a:lnTo>
                  <a:pt x="67" y="50"/>
                </a:lnTo>
                <a:lnTo>
                  <a:pt x="72" y="45"/>
                </a:lnTo>
                <a:lnTo>
                  <a:pt x="74" y="45"/>
                </a:lnTo>
                <a:lnTo>
                  <a:pt x="78" y="39"/>
                </a:lnTo>
                <a:lnTo>
                  <a:pt x="85" y="32"/>
                </a:lnTo>
                <a:lnTo>
                  <a:pt x="112" y="16"/>
                </a:lnTo>
                <a:lnTo>
                  <a:pt x="144" y="7"/>
                </a:lnTo>
                <a:lnTo>
                  <a:pt x="175" y="3"/>
                </a:lnTo>
                <a:lnTo>
                  <a:pt x="232"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474" name="Rectangle 473">
            <a:extLst>
              <a:ext uri="{FF2B5EF4-FFF2-40B4-BE49-F238E27FC236}">
                <a16:creationId xmlns:a16="http://schemas.microsoft.com/office/drawing/2014/main" id="{C2A36568-3F1F-0B49-B6C5-AA984B95B1B8}"/>
              </a:ext>
            </a:extLst>
          </p:cNvPr>
          <p:cNvSpPr/>
          <p:nvPr/>
        </p:nvSpPr>
        <p:spPr>
          <a:xfrm>
            <a:off x="6625442" y="246045"/>
            <a:ext cx="3969045" cy="1169551"/>
          </a:xfrm>
          <a:prstGeom prst="rect">
            <a:avLst/>
          </a:prstGeom>
        </p:spPr>
        <p:txBody>
          <a:bodyPr wrap="square">
            <a:spAutoFit/>
          </a:bodyPr>
          <a:lstStyle/>
          <a:p>
            <a:pPr algn="ctr"/>
            <a:r>
              <a:rPr lang="en-GB" sz="1400" dirty="0"/>
              <a:t>Only to remember, we are going to configure now our device. To manage devices, you will need to register them in the MBP and then you will be able to access values of your sensors and actuators in your network.</a:t>
            </a:r>
          </a:p>
        </p:txBody>
      </p:sp>
      <p:sp>
        <p:nvSpPr>
          <p:cNvPr id="64" name="Rectangle 63">
            <a:extLst>
              <a:ext uri="{FF2B5EF4-FFF2-40B4-BE49-F238E27FC236}">
                <a16:creationId xmlns:a16="http://schemas.microsoft.com/office/drawing/2014/main" id="{CB94EA97-EDC6-344E-A80E-52ABA8F461CC}"/>
              </a:ext>
            </a:extLst>
          </p:cNvPr>
          <p:cNvSpPr/>
          <p:nvPr/>
        </p:nvSpPr>
        <p:spPr>
          <a:xfrm>
            <a:off x="434973" y="2187845"/>
            <a:ext cx="4915427" cy="3677969"/>
          </a:xfrm>
          <a:prstGeom prst="rect">
            <a:avLst/>
          </a:prstGeom>
          <a:solidFill>
            <a:srgbClr val="FCC430">
              <a:lumMod val="40000"/>
              <a:lumOff val="60000"/>
              <a:alpha val="12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chemeClr val="tx1">
                  <a:lumMod val="50000"/>
                  <a:lumOff val="50000"/>
                </a:schemeClr>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A705D091-AE75-594C-B98B-163A75DEEB6B}"/>
              </a:ext>
            </a:extLst>
          </p:cNvPr>
          <p:cNvSpPr/>
          <p:nvPr/>
        </p:nvSpPr>
        <p:spPr>
          <a:xfrm>
            <a:off x="6533708" y="2187845"/>
            <a:ext cx="4915427" cy="3677969"/>
          </a:xfrm>
          <a:prstGeom prst="rect">
            <a:avLst/>
          </a:prstGeom>
          <a:solidFill>
            <a:srgbClr val="283A58">
              <a:lumMod val="40000"/>
              <a:lumOff val="60000"/>
              <a:alpha val="19000"/>
            </a:srgbClr>
          </a:solidFill>
          <a:ln w="25400" cap="flat" cmpd="sng" algn="ctr">
            <a:solidFill>
              <a:schemeClr val="bg2"/>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chemeClr val="tx1">
                  <a:lumMod val="50000"/>
                  <a:lumOff val="50000"/>
                </a:schemeClr>
              </a:solidFill>
              <a:effectLst/>
              <a:uLnTx/>
              <a:uFillTx/>
              <a:latin typeface="Calibri"/>
              <a:ea typeface="+mn-ea"/>
              <a:cs typeface="+mn-cs"/>
            </a:endParaRPr>
          </a:p>
        </p:txBody>
      </p:sp>
      <p:sp>
        <p:nvSpPr>
          <p:cNvPr id="66" name="TextBox 65">
            <a:extLst>
              <a:ext uri="{FF2B5EF4-FFF2-40B4-BE49-F238E27FC236}">
                <a16:creationId xmlns:a16="http://schemas.microsoft.com/office/drawing/2014/main" id="{1DE3E646-48BD-E14A-B23C-2B70845E70B1}"/>
              </a:ext>
            </a:extLst>
          </p:cNvPr>
          <p:cNvSpPr txBox="1"/>
          <p:nvPr/>
        </p:nvSpPr>
        <p:spPr>
          <a:xfrm>
            <a:off x="357182" y="2312294"/>
            <a:ext cx="1427693" cy="461665"/>
          </a:xfrm>
          <a:prstGeom prst="rect">
            <a:avLst/>
          </a:prstGeom>
          <a:noFill/>
          <a:ln>
            <a:noFill/>
          </a:ln>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chemeClr val="tx1">
                    <a:lumMod val="50000"/>
                    <a:lumOff val="50000"/>
                  </a:schemeClr>
                </a:solidFill>
                <a:effectLst/>
                <a:uLnTx/>
                <a:uFillTx/>
              </a:rPr>
              <a:t>Sensor</a:t>
            </a:r>
            <a:endParaRPr kumimoji="0" lang="de-DE" sz="2400" b="1" i="1" u="sng" strike="noStrike" kern="0" cap="none" spc="0" normalizeH="0" baseline="0" noProof="0" dirty="0">
              <a:ln>
                <a:noFill/>
              </a:ln>
              <a:solidFill>
                <a:schemeClr val="tx1">
                  <a:lumMod val="50000"/>
                  <a:lumOff val="50000"/>
                </a:schemeClr>
              </a:solidFill>
              <a:effectLst/>
              <a:uLnTx/>
              <a:uFillTx/>
            </a:endParaRPr>
          </a:p>
        </p:txBody>
      </p:sp>
      <p:sp>
        <p:nvSpPr>
          <p:cNvPr id="67" name="TextBox 66">
            <a:extLst>
              <a:ext uri="{FF2B5EF4-FFF2-40B4-BE49-F238E27FC236}">
                <a16:creationId xmlns:a16="http://schemas.microsoft.com/office/drawing/2014/main" id="{6BD47979-D9BE-5A49-B7C2-9D3635FF8A3A}"/>
              </a:ext>
            </a:extLst>
          </p:cNvPr>
          <p:cNvSpPr txBox="1"/>
          <p:nvPr/>
        </p:nvSpPr>
        <p:spPr>
          <a:xfrm>
            <a:off x="9733452" y="2283706"/>
            <a:ext cx="1600669" cy="461665"/>
          </a:xfrm>
          <a:prstGeom prst="rect">
            <a:avLst/>
          </a:prstGeom>
          <a:noFill/>
          <a:ln>
            <a:noFill/>
          </a:ln>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chemeClr val="tx1">
                    <a:lumMod val="50000"/>
                    <a:lumOff val="50000"/>
                  </a:schemeClr>
                </a:solidFill>
                <a:effectLst/>
                <a:uLnTx/>
                <a:uFillTx/>
              </a:rPr>
              <a:t>Actuator</a:t>
            </a:r>
            <a:endParaRPr kumimoji="0" lang="de-DE" sz="2400" b="1" i="1" u="sng" strike="noStrike" kern="0" cap="none" spc="0" normalizeH="0" baseline="0" noProof="0" dirty="0">
              <a:ln>
                <a:noFill/>
              </a:ln>
              <a:solidFill>
                <a:schemeClr val="tx1">
                  <a:lumMod val="50000"/>
                  <a:lumOff val="50000"/>
                </a:schemeClr>
              </a:solidFill>
              <a:effectLst/>
              <a:uLnTx/>
              <a:uFillTx/>
            </a:endParaRPr>
          </a:p>
        </p:txBody>
      </p:sp>
    </p:spTree>
    <p:extLst>
      <p:ext uri="{BB962C8B-B14F-4D97-AF65-F5344CB8AC3E}">
        <p14:creationId xmlns:p14="http://schemas.microsoft.com/office/powerpoint/2010/main" val="267217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4</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61" name="Rectangle 60">
            <a:extLst>
              <a:ext uri="{FF2B5EF4-FFF2-40B4-BE49-F238E27FC236}">
                <a16:creationId xmlns:a16="http://schemas.microsoft.com/office/drawing/2014/main" id="{8C21C2EE-4BA4-4847-AF84-051F0AD05DE5}"/>
              </a:ext>
            </a:extLst>
          </p:cNvPr>
          <p:cNvSpPr/>
          <p:nvPr/>
        </p:nvSpPr>
        <p:spPr>
          <a:xfrm>
            <a:off x="3833826" y="1654295"/>
            <a:ext cx="7278122" cy="4031873"/>
          </a:xfrm>
          <a:prstGeom prst="rect">
            <a:avLst/>
          </a:prstGeom>
        </p:spPr>
        <p:txBody>
          <a:bodyPr wrap="square">
            <a:spAutoFit/>
          </a:bodyPr>
          <a:lstStyle/>
          <a:p>
            <a:r>
              <a:rPr lang="en-US" sz="2000" dirty="0"/>
              <a:t>Step by Step</a:t>
            </a:r>
          </a:p>
          <a:p>
            <a:endParaRPr lang="en-US" sz="2000" dirty="0"/>
          </a:p>
          <a:p>
            <a:pPr marL="342900" indent="-342900">
              <a:buAutoNum type="arabicPeriod"/>
            </a:pPr>
            <a:r>
              <a:rPr lang="en-US" dirty="0"/>
              <a:t>In the Main Navigation, select Devices</a:t>
            </a:r>
            <a:endParaRPr lang="en-US" sz="2000" dirty="0"/>
          </a:p>
          <a:p>
            <a:pPr marL="342900" indent="-342900">
              <a:buAutoNum type="arabicPeriod"/>
            </a:pPr>
            <a:r>
              <a:rPr lang="en-US" dirty="0"/>
              <a:t>Press add new Device</a:t>
            </a:r>
          </a:p>
          <a:p>
            <a:pPr marL="342900" indent="-342900">
              <a:buAutoNum type="arabicPeriod"/>
            </a:pPr>
            <a:r>
              <a:rPr lang="en-US" dirty="0"/>
              <a:t>Fill the required data:</a:t>
            </a:r>
          </a:p>
          <a:p>
            <a:pPr marL="800100" lvl="1" indent="-342900">
              <a:buFont typeface="+mj-lt"/>
              <a:buAutoNum type="alphaLcPeriod"/>
            </a:pPr>
            <a:r>
              <a:rPr lang="en-US" dirty="0"/>
              <a:t>Device Name: Include the device name in your environment, XXX.</a:t>
            </a:r>
          </a:p>
          <a:p>
            <a:pPr marL="800100" lvl="1" indent="-342900">
              <a:buFont typeface="+mj-lt"/>
              <a:buAutoNum type="alphaLcPeriod"/>
            </a:pPr>
            <a:r>
              <a:rPr lang="en-US" dirty="0"/>
              <a:t>Device Type: Choose the device type XXXX</a:t>
            </a:r>
          </a:p>
          <a:p>
            <a:pPr marL="800100" lvl="1" indent="-342900">
              <a:buFont typeface="+mj-lt"/>
              <a:buAutoNum type="alphaLcPeriod"/>
            </a:pPr>
            <a:r>
              <a:rPr lang="en-US" dirty="0"/>
              <a:t>IP Address: An Internet Protocol address is a numerical label assigned to each device connected to a computer network. An IP address is basically a name and an address where your device is located. This data you can find in your network.  </a:t>
            </a:r>
          </a:p>
          <a:p>
            <a:pPr marL="800100" lvl="1" indent="-342900">
              <a:buFont typeface="+mj-lt"/>
              <a:buAutoNum type="alphaLcPeriod"/>
            </a:pPr>
            <a:r>
              <a:rPr lang="en-US" dirty="0"/>
              <a:t>User Name and Password: This data you can find in your device manually or on a tag of your device.</a:t>
            </a:r>
          </a:p>
          <a:p>
            <a:pPr marL="342900" lvl="0" indent="-342900">
              <a:buFontTx/>
              <a:buAutoNum type="arabicPeriod"/>
            </a:pPr>
            <a:r>
              <a:rPr lang="en-US" dirty="0">
                <a:solidFill>
                  <a:prstClr val="black"/>
                </a:solidFill>
              </a:rPr>
              <a:t>Click Register</a:t>
            </a:r>
            <a:endParaRPr lang="en-US" dirty="0"/>
          </a:p>
        </p:txBody>
      </p:sp>
    </p:spTree>
    <p:extLst>
      <p:ext uri="{BB962C8B-B14F-4D97-AF65-F5344CB8AC3E}">
        <p14:creationId xmlns:p14="http://schemas.microsoft.com/office/powerpoint/2010/main" val="141976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5</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61" name="Rectangle 60">
            <a:extLst>
              <a:ext uri="{FF2B5EF4-FFF2-40B4-BE49-F238E27FC236}">
                <a16:creationId xmlns:a16="http://schemas.microsoft.com/office/drawing/2014/main" id="{8C21C2EE-4BA4-4847-AF84-051F0AD05DE5}"/>
              </a:ext>
            </a:extLst>
          </p:cNvPr>
          <p:cNvSpPr/>
          <p:nvPr/>
        </p:nvSpPr>
        <p:spPr>
          <a:xfrm>
            <a:off x="3833826" y="1654295"/>
            <a:ext cx="7278122" cy="4278094"/>
          </a:xfrm>
          <a:prstGeom prst="rect">
            <a:avLst/>
          </a:prstGeom>
        </p:spPr>
        <p:txBody>
          <a:bodyPr wrap="square">
            <a:spAutoFit/>
          </a:bodyPr>
          <a:lstStyle/>
          <a:p>
            <a:r>
              <a:rPr lang="en-US" sz="2000" dirty="0"/>
              <a:t>Now you need to check if the device registration is working. </a:t>
            </a:r>
            <a:endParaRPr lang="en-US" dirty="0"/>
          </a:p>
          <a:p>
            <a:endParaRPr lang="en-US" b="1" dirty="0"/>
          </a:p>
          <a:p>
            <a:r>
              <a:rPr lang="en-US" dirty="0"/>
              <a:t>The State from device XXX needs to be „</a:t>
            </a:r>
            <a:r>
              <a:rPr lang="en-US" b="1" dirty="0"/>
              <a:t>Connected</a:t>
            </a:r>
            <a:r>
              <a:rPr lang="en-US" dirty="0"/>
              <a:t>“ which means the device is reachable and a connection (e.g., via SSH) can be established successfully.</a:t>
            </a:r>
          </a:p>
          <a:p>
            <a:endParaRPr lang="en-US" dirty="0"/>
          </a:p>
          <a:p>
            <a:endParaRPr lang="en-US" dirty="0"/>
          </a:p>
          <a:p>
            <a:endParaRPr lang="en-US" dirty="0"/>
          </a:p>
          <a:p>
            <a:endParaRPr lang="en-US" dirty="0"/>
          </a:p>
          <a:p>
            <a:endParaRPr lang="en-US" dirty="0"/>
          </a:p>
          <a:p>
            <a:endParaRPr lang="en-US" dirty="0"/>
          </a:p>
          <a:p>
            <a:endParaRPr lang="en-US" dirty="0"/>
          </a:p>
          <a:p>
            <a:r>
              <a:rPr lang="en-US" dirty="0"/>
              <a:t>If you want to know more about States, or more technical details, you can always check our </a:t>
            </a:r>
            <a:r>
              <a:rPr lang="en-US" dirty="0">
                <a:hlinkClick r:id="rId4"/>
              </a:rPr>
              <a:t>Wiki</a:t>
            </a:r>
            <a:r>
              <a:rPr lang="en-US" dirty="0"/>
              <a:t>!</a:t>
            </a:r>
          </a:p>
          <a:p>
            <a:endParaRPr lang="en-US" dirty="0"/>
          </a:p>
        </p:txBody>
      </p:sp>
      <p:pic>
        <p:nvPicPr>
          <p:cNvPr id="2" name="Picture 1">
            <a:extLst>
              <a:ext uri="{FF2B5EF4-FFF2-40B4-BE49-F238E27FC236}">
                <a16:creationId xmlns:a16="http://schemas.microsoft.com/office/drawing/2014/main" id="{13D11A05-347B-7947-8EC0-D1B3D5C9CB61}"/>
              </a:ext>
            </a:extLst>
          </p:cNvPr>
          <p:cNvPicPr>
            <a:picLocks noChangeAspect="1"/>
          </p:cNvPicPr>
          <p:nvPr/>
        </p:nvPicPr>
        <p:blipFill>
          <a:blip r:embed="rId5"/>
          <a:stretch>
            <a:fillRect/>
          </a:stretch>
        </p:blipFill>
        <p:spPr>
          <a:xfrm>
            <a:off x="6164403" y="3005855"/>
            <a:ext cx="2533338" cy="1805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966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6</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a:extLst>
              <a:ext uri="{FF2B5EF4-FFF2-40B4-BE49-F238E27FC236}">
                <a16:creationId xmlns:a16="http://schemas.microsoft.com/office/drawing/2014/main" id="{E9C835F0-8A45-CF44-8035-277DD4AE1A46}"/>
              </a:ext>
            </a:extLst>
          </p:cNvPr>
          <p:cNvSpPr/>
          <p:nvPr/>
        </p:nvSpPr>
        <p:spPr>
          <a:xfrm>
            <a:off x="5247861" y="1908312"/>
            <a:ext cx="6361043" cy="29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Raspberry</a:t>
            </a:r>
          </a:p>
        </p:txBody>
      </p:sp>
      <p:sp>
        <p:nvSpPr>
          <p:cNvPr id="71" name="Rectangle 70">
            <a:extLst>
              <a:ext uri="{FF2B5EF4-FFF2-40B4-BE49-F238E27FC236}">
                <a16:creationId xmlns:a16="http://schemas.microsoft.com/office/drawing/2014/main" id="{F9517C92-9A33-624B-A43B-5D354A126E54}"/>
              </a:ext>
            </a:extLst>
          </p:cNvPr>
          <p:cNvSpPr/>
          <p:nvPr/>
        </p:nvSpPr>
        <p:spPr>
          <a:xfrm>
            <a:off x="5247861" y="2342321"/>
            <a:ext cx="6361043" cy="3101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a:p>
            <a:r>
              <a:rPr lang="en-US" dirty="0">
                <a:solidFill>
                  <a:schemeClr val="tx1"/>
                </a:solidFill>
              </a:rPr>
              <a:t>IP Address</a:t>
            </a:r>
          </a:p>
        </p:txBody>
      </p:sp>
      <p:sp>
        <p:nvSpPr>
          <p:cNvPr id="7" name="Rectangle 6">
            <a:extLst>
              <a:ext uri="{FF2B5EF4-FFF2-40B4-BE49-F238E27FC236}">
                <a16:creationId xmlns:a16="http://schemas.microsoft.com/office/drawing/2014/main" id="{EBA4D4C6-58CB-3E45-9557-9F57AB656BF3}"/>
              </a:ext>
            </a:extLst>
          </p:cNvPr>
          <p:cNvSpPr/>
          <p:nvPr/>
        </p:nvSpPr>
        <p:spPr>
          <a:xfrm>
            <a:off x="762000" y="2054085"/>
            <a:ext cx="3657600" cy="293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a:t>
            </a:r>
          </a:p>
        </p:txBody>
      </p:sp>
    </p:spTree>
    <p:extLst>
      <p:ext uri="{BB962C8B-B14F-4D97-AF65-F5344CB8AC3E}">
        <p14:creationId xmlns:p14="http://schemas.microsoft.com/office/powerpoint/2010/main" val="47053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7</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a:extLst>
              <a:ext uri="{FF2B5EF4-FFF2-40B4-BE49-F238E27FC236}">
                <a16:creationId xmlns:a16="http://schemas.microsoft.com/office/drawing/2014/main" id="{E9C835F0-8A45-CF44-8035-277DD4AE1A46}"/>
              </a:ext>
            </a:extLst>
          </p:cNvPr>
          <p:cNvSpPr/>
          <p:nvPr/>
        </p:nvSpPr>
        <p:spPr>
          <a:xfrm>
            <a:off x="5247861" y="1908312"/>
            <a:ext cx="6361043" cy="29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Raspberry</a:t>
            </a:r>
          </a:p>
        </p:txBody>
      </p:sp>
      <p:sp>
        <p:nvSpPr>
          <p:cNvPr id="71" name="Rectangle 70">
            <a:extLst>
              <a:ext uri="{FF2B5EF4-FFF2-40B4-BE49-F238E27FC236}">
                <a16:creationId xmlns:a16="http://schemas.microsoft.com/office/drawing/2014/main" id="{F9517C92-9A33-624B-A43B-5D354A126E54}"/>
              </a:ext>
            </a:extLst>
          </p:cNvPr>
          <p:cNvSpPr/>
          <p:nvPr/>
        </p:nvSpPr>
        <p:spPr>
          <a:xfrm>
            <a:off x="5247861" y="2342321"/>
            <a:ext cx="6361043" cy="3101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What is</a:t>
            </a:r>
          </a:p>
          <a:p>
            <a:endParaRPr lang="en-US" dirty="0">
              <a:solidFill>
                <a:schemeClr val="tx1"/>
              </a:solidFill>
            </a:endParaRPr>
          </a:p>
          <a:p>
            <a:endParaRPr lang="en-US" dirty="0">
              <a:solidFill>
                <a:schemeClr val="tx1"/>
              </a:solidFill>
            </a:endParaRPr>
          </a:p>
          <a:p>
            <a:r>
              <a:rPr lang="en-US" dirty="0">
                <a:solidFill>
                  <a:schemeClr val="tx1"/>
                </a:solidFill>
              </a:rPr>
              <a:t>Name and password</a:t>
            </a:r>
          </a:p>
        </p:txBody>
      </p:sp>
      <p:sp>
        <p:nvSpPr>
          <p:cNvPr id="7" name="Rectangle 6">
            <a:extLst>
              <a:ext uri="{FF2B5EF4-FFF2-40B4-BE49-F238E27FC236}">
                <a16:creationId xmlns:a16="http://schemas.microsoft.com/office/drawing/2014/main" id="{EBA4D4C6-58CB-3E45-9557-9F57AB656BF3}"/>
              </a:ext>
            </a:extLst>
          </p:cNvPr>
          <p:cNvSpPr/>
          <p:nvPr/>
        </p:nvSpPr>
        <p:spPr>
          <a:xfrm>
            <a:off x="762000" y="2054085"/>
            <a:ext cx="3657600" cy="293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Foto</a:t>
            </a:r>
            <a:r>
              <a:rPr lang="en-US" dirty="0"/>
              <a:t> Raspberry</a:t>
            </a:r>
          </a:p>
        </p:txBody>
      </p:sp>
    </p:spTree>
    <p:extLst>
      <p:ext uri="{BB962C8B-B14F-4D97-AF65-F5344CB8AC3E}">
        <p14:creationId xmlns:p14="http://schemas.microsoft.com/office/powerpoint/2010/main" val="60595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8</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5750597" y="1180465"/>
            <a:ext cx="5341134" cy="2953790"/>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5384259" y="2037697"/>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6289168" y="1709053"/>
            <a:ext cx="4263991" cy="1631216"/>
          </a:xfrm>
          <a:prstGeom prst="rect">
            <a:avLst/>
          </a:prstGeom>
        </p:spPr>
        <p:txBody>
          <a:bodyPr wrap="square">
            <a:spAutoFit/>
          </a:bodyPr>
          <a:lstStyle/>
          <a:p>
            <a:endParaRPr lang="en-US" sz="2000" dirty="0"/>
          </a:p>
          <a:p>
            <a:r>
              <a:rPr lang="en-US" sz="2000" dirty="0"/>
              <a:t>See you in Task 2.3 to install our first Operator!</a:t>
            </a:r>
          </a:p>
          <a:p>
            <a:endParaRPr lang="en-US" sz="2000" dirty="0"/>
          </a:p>
          <a:p>
            <a:r>
              <a:rPr lang="en-US" sz="2000" dirty="0"/>
              <a:t>Bye Bye!</a:t>
            </a:r>
          </a:p>
        </p:txBody>
      </p:sp>
      <p:grpSp>
        <p:nvGrpSpPr>
          <p:cNvPr id="62" name="Group 61">
            <a:extLst>
              <a:ext uri="{FF2B5EF4-FFF2-40B4-BE49-F238E27FC236}">
                <a16:creationId xmlns:a16="http://schemas.microsoft.com/office/drawing/2014/main" id="{80F9858A-8BBE-B54C-AE65-DFC228A2F62A}"/>
              </a:ext>
            </a:extLst>
          </p:cNvPr>
          <p:cNvGrpSpPr/>
          <p:nvPr/>
        </p:nvGrpSpPr>
        <p:grpSpPr>
          <a:xfrm>
            <a:off x="1087000" y="1305331"/>
            <a:ext cx="4027104" cy="4784179"/>
            <a:chOff x="4059378" y="2442417"/>
            <a:chExt cx="3146964" cy="3738576"/>
          </a:xfrm>
        </p:grpSpPr>
        <p:sp>
          <p:nvSpPr>
            <p:cNvPr id="63" name="Freeform 314">
              <a:extLst>
                <a:ext uri="{FF2B5EF4-FFF2-40B4-BE49-F238E27FC236}">
                  <a16:creationId xmlns:a16="http://schemas.microsoft.com/office/drawing/2014/main" id="{07D151D7-9A73-2B4B-A963-263E0283B860}"/>
                </a:ext>
              </a:extLst>
            </p:cNvPr>
            <p:cNvSpPr>
              <a:spLocks/>
            </p:cNvSpPr>
            <p:nvPr/>
          </p:nvSpPr>
          <p:spPr bwMode="auto">
            <a:xfrm>
              <a:off x="5283270" y="4400906"/>
              <a:ext cx="141672" cy="233497"/>
            </a:xfrm>
            <a:custGeom>
              <a:avLst/>
              <a:gdLst/>
              <a:ahLst/>
              <a:cxnLst>
                <a:cxn ang="0">
                  <a:pos x="56" y="0"/>
                </a:cxn>
                <a:cxn ang="0">
                  <a:pos x="108" y="136"/>
                </a:cxn>
                <a:cxn ang="0">
                  <a:pos x="94" y="151"/>
                </a:cxn>
                <a:cxn ang="0">
                  <a:pos x="80" y="162"/>
                </a:cxn>
                <a:cxn ang="0">
                  <a:pos x="67" y="170"/>
                </a:cxn>
                <a:cxn ang="0">
                  <a:pos x="56" y="174"/>
                </a:cxn>
                <a:cxn ang="0">
                  <a:pos x="49" y="177"/>
                </a:cxn>
                <a:cxn ang="0">
                  <a:pos x="46" y="178"/>
                </a:cxn>
                <a:cxn ang="0">
                  <a:pos x="12" y="168"/>
                </a:cxn>
                <a:cxn ang="0">
                  <a:pos x="0" y="99"/>
                </a:cxn>
                <a:cxn ang="0">
                  <a:pos x="45" y="6"/>
                </a:cxn>
                <a:cxn ang="0">
                  <a:pos x="56" y="0"/>
                </a:cxn>
              </a:cxnLst>
              <a:rect l="0" t="0" r="r" b="b"/>
              <a:pathLst>
                <a:path w="108" h="178">
                  <a:moveTo>
                    <a:pt x="56" y="0"/>
                  </a:moveTo>
                  <a:lnTo>
                    <a:pt x="108" y="136"/>
                  </a:lnTo>
                  <a:lnTo>
                    <a:pt x="94" y="151"/>
                  </a:lnTo>
                  <a:lnTo>
                    <a:pt x="80" y="162"/>
                  </a:lnTo>
                  <a:lnTo>
                    <a:pt x="67" y="170"/>
                  </a:lnTo>
                  <a:lnTo>
                    <a:pt x="56" y="174"/>
                  </a:lnTo>
                  <a:lnTo>
                    <a:pt x="49" y="177"/>
                  </a:lnTo>
                  <a:lnTo>
                    <a:pt x="46" y="178"/>
                  </a:lnTo>
                  <a:lnTo>
                    <a:pt x="12" y="168"/>
                  </a:lnTo>
                  <a:lnTo>
                    <a:pt x="0" y="99"/>
                  </a:lnTo>
                  <a:lnTo>
                    <a:pt x="45" y="6"/>
                  </a:lnTo>
                  <a:lnTo>
                    <a:pt x="56"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15">
              <a:extLst>
                <a:ext uri="{FF2B5EF4-FFF2-40B4-BE49-F238E27FC236}">
                  <a16:creationId xmlns:a16="http://schemas.microsoft.com/office/drawing/2014/main" id="{1F0E79FA-1AB3-A645-9003-B8790029B5C0}"/>
                </a:ext>
              </a:extLst>
            </p:cNvPr>
            <p:cNvSpPr>
              <a:spLocks/>
            </p:cNvSpPr>
            <p:nvPr/>
          </p:nvSpPr>
          <p:spPr bwMode="auto">
            <a:xfrm>
              <a:off x="5129792" y="5134191"/>
              <a:ext cx="62966" cy="128555"/>
            </a:xfrm>
            <a:custGeom>
              <a:avLst/>
              <a:gdLst/>
              <a:ahLst/>
              <a:cxnLst>
                <a:cxn ang="0">
                  <a:pos x="16" y="0"/>
                </a:cxn>
                <a:cxn ang="0">
                  <a:pos x="24" y="2"/>
                </a:cxn>
                <a:cxn ang="0">
                  <a:pos x="30" y="8"/>
                </a:cxn>
                <a:cxn ang="0">
                  <a:pos x="37" y="18"/>
                </a:cxn>
                <a:cxn ang="0">
                  <a:pos x="43" y="30"/>
                </a:cxn>
                <a:cxn ang="0">
                  <a:pos x="46" y="45"/>
                </a:cxn>
                <a:cxn ang="0">
                  <a:pos x="48" y="61"/>
                </a:cxn>
                <a:cxn ang="0">
                  <a:pos x="47" y="75"/>
                </a:cxn>
                <a:cxn ang="0">
                  <a:pos x="43" y="87"/>
                </a:cxn>
                <a:cxn ang="0">
                  <a:pos x="39" y="95"/>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8" h="98">
                  <a:moveTo>
                    <a:pt x="16" y="0"/>
                  </a:moveTo>
                  <a:lnTo>
                    <a:pt x="24" y="2"/>
                  </a:lnTo>
                  <a:lnTo>
                    <a:pt x="30" y="8"/>
                  </a:lnTo>
                  <a:lnTo>
                    <a:pt x="37" y="18"/>
                  </a:lnTo>
                  <a:lnTo>
                    <a:pt x="43" y="30"/>
                  </a:lnTo>
                  <a:lnTo>
                    <a:pt x="46" y="45"/>
                  </a:lnTo>
                  <a:lnTo>
                    <a:pt x="48" y="61"/>
                  </a:lnTo>
                  <a:lnTo>
                    <a:pt x="47" y="75"/>
                  </a:lnTo>
                  <a:lnTo>
                    <a:pt x="43" y="87"/>
                  </a:lnTo>
                  <a:lnTo>
                    <a:pt x="39" y="95"/>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16">
              <a:extLst>
                <a:ext uri="{FF2B5EF4-FFF2-40B4-BE49-F238E27FC236}">
                  <a16:creationId xmlns:a16="http://schemas.microsoft.com/office/drawing/2014/main" id="{B09B97B8-F9EF-DB43-827E-6DA62FA6F3C2}"/>
                </a:ext>
              </a:extLst>
            </p:cNvPr>
            <p:cNvSpPr>
              <a:spLocks/>
            </p:cNvSpPr>
            <p:nvPr/>
          </p:nvSpPr>
          <p:spPr bwMode="auto">
            <a:xfrm>
              <a:off x="5129792" y="5134191"/>
              <a:ext cx="59031" cy="128555"/>
            </a:xfrm>
            <a:custGeom>
              <a:avLst/>
              <a:gdLst/>
              <a:ahLst/>
              <a:cxnLst>
                <a:cxn ang="0">
                  <a:pos x="16" y="0"/>
                </a:cxn>
                <a:cxn ang="0">
                  <a:pos x="17" y="0"/>
                </a:cxn>
                <a:cxn ang="0">
                  <a:pos x="15" y="5"/>
                </a:cxn>
                <a:cxn ang="0">
                  <a:pos x="12" y="10"/>
                </a:cxn>
                <a:cxn ang="0">
                  <a:pos x="11" y="18"/>
                </a:cxn>
                <a:cxn ang="0">
                  <a:pos x="11" y="28"/>
                </a:cxn>
                <a:cxn ang="0">
                  <a:pos x="11" y="41"/>
                </a:cxn>
                <a:cxn ang="0">
                  <a:pos x="15" y="57"/>
                </a:cxn>
                <a:cxn ang="0">
                  <a:pos x="19" y="69"/>
                </a:cxn>
                <a:cxn ang="0">
                  <a:pos x="24" y="77"/>
                </a:cxn>
                <a:cxn ang="0">
                  <a:pos x="31" y="83"/>
                </a:cxn>
                <a:cxn ang="0">
                  <a:pos x="38" y="84"/>
                </a:cxn>
                <a:cxn ang="0">
                  <a:pos x="45" y="83"/>
                </a:cxn>
                <a:cxn ang="0">
                  <a:pos x="42" y="90"/>
                </a:cxn>
                <a:cxn ang="0">
                  <a:pos x="37" y="96"/>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5" h="98">
                  <a:moveTo>
                    <a:pt x="16" y="0"/>
                  </a:moveTo>
                  <a:lnTo>
                    <a:pt x="17" y="0"/>
                  </a:lnTo>
                  <a:lnTo>
                    <a:pt x="15" y="5"/>
                  </a:lnTo>
                  <a:lnTo>
                    <a:pt x="12" y="10"/>
                  </a:lnTo>
                  <a:lnTo>
                    <a:pt x="11" y="18"/>
                  </a:lnTo>
                  <a:lnTo>
                    <a:pt x="11" y="28"/>
                  </a:lnTo>
                  <a:lnTo>
                    <a:pt x="11" y="41"/>
                  </a:lnTo>
                  <a:lnTo>
                    <a:pt x="15" y="57"/>
                  </a:lnTo>
                  <a:lnTo>
                    <a:pt x="19" y="69"/>
                  </a:lnTo>
                  <a:lnTo>
                    <a:pt x="24" y="77"/>
                  </a:lnTo>
                  <a:lnTo>
                    <a:pt x="31" y="83"/>
                  </a:lnTo>
                  <a:lnTo>
                    <a:pt x="38" y="84"/>
                  </a:lnTo>
                  <a:lnTo>
                    <a:pt x="45" y="83"/>
                  </a:lnTo>
                  <a:lnTo>
                    <a:pt x="42" y="90"/>
                  </a:lnTo>
                  <a:lnTo>
                    <a:pt x="37" y="96"/>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17">
              <a:extLst>
                <a:ext uri="{FF2B5EF4-FFF2-40B4-BE49-F238E27FC236}">
                  <a16:creationId xmlns:a16="http://schemas.microsoft.com/office/drawing/2014/main" id="{6E78B331-1D0B-C143-B1E4-08701404AC71}"/>
                </a:ext>
              </a:extLst>
            </p:cNvPr>
            <p:cNvSpPr>
              <a:spLocks/>
            </p:cNvSpPr>
            <p:nvPr/>
          </p:nvSpPr>
          <p:spPr bwMode="auto">
            <a:xfrm>
              <a:off x="4469966" y="2720515"/>
              <a:ext cx="177091" cy="369922"/>
            </a:xfrm>
            <a:custGeom>
              <a:avLst/>
              <a:gdLst/>
              <a:ahLst/>
              <a:cxnLst>
                <a:cxn ang="0">
                  <a:pos x="24" y="0"/>
                </a:cxn>
                <a:cxn ang="0">
                  <a:pos x="61" y="104"/>
                </a:cxn>
                <a:cxn ang="0">
                  <a:pos x="31" y="128"/>
                </a:cxn>
                <a:cxn ang="0">
                  <a:pos x="135" y="145"/>
                </a:cxn>
                <a:cxn ang="0">
                  <a:pos x="62" y="191"/>
                </a:cxn>
                <a:cxn ang="0">
                  <a:pos x="103" y="276"/>
                </a:cxn>
                <a:cxn ang="0">
                  <a:pos x="58" y="282"/>
                </a:cxn>
                <a:cxn ang="0">
                  <a:pos x="31" y="185"/>
                </a:cxn>
                <a:cxn ang="0">
                  <a:pos x="92" y="152"/>
                </a:cxn>
                <a:cxn ang="0">
                  <a:pos x="0" y="137"/>
                </a:cxn>
                <a:cxn ang="0">
                  <a:pos x="40" y="101"/>
                </a:cxn>
                <a:cxn ang="0">
                  <a:pos x="13" y="10"/>
                </a:cxn>
                <a:cxn ang="0">
                  <a:pos x="24" y="0"/>
                </a:cxn>
              </a:cxnLst>
              <a:rect l="0" t="0" r="r" b="b"/>
              <a:pathLst>
                <a:path w="135" h="282">
                  <a:moveTo>
                    <a:pt x="24" y="0"/>
                  </a:moveTo>
                  <a:lnTo>
                    <a:pt x="61" y="104"/>
                  </a:lnTo>
                  <a:lnTo>
                    <a:pt x="31" y="128"/>
                  </a:lnTo>
                  <a:lnTo>
                    <a:pt x="135" y="145"/>
                  </a:lnTo>
                  <a:lnTo>
                    <a:pt x="62" y="191"/>
                  </a:lnTo>
                  <a:lnTo>
                    <a:pt x="103" y="276"/>
                  </a:lnTo>
                  <a:lnTo>
                    <a:pt x="58" y="282"/>
                  </a:lnTo>
                  <a:lnTo>
                    <a:pt x="31" y="185"/>
                  </a:lnTo>
                  <a:lnTo>
                    <a:pt x="92" y="152"/>
                  </a:lnTo>
                  <a:lnTo>
                    <a:pt x="0" y="137"/>
                  </a:lnTo>
                  <a:lnTo>
                    <a:pt x="40" y="101"/>
                  </a:lnTo>
                  <a:lnTo>
                    <a:pt x="13" y="10"/>
                  </a:lnTo>
                  <a:lnTo>
                    <a:pt x="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18">
              <a:extLst>
                <a:ext uri="{FF2B5EF4-FFF2-40B4-BE49-F238E27FC236}">
                  <a16:creationId xmlns:a16="http://schemas.microsoft.com/office/drawing/2014/main" id="{37240B31-0FC6-CE4C-8A9F-B8C229E4A4F7}"/>
                </a:ext>
              </a:extLst>
            </p:cNvPr>
            <p:cNvSpPr>
              <a:spLocks/>
            </p:cNvSpPr>
            <p:nvPr/>
          </p:nvSpPr>
          <p:spPr bwMode="auto">
            <a:xfrm>
              <a:off x="4445042" y="2668043"/>
              <a:ext cx="86578" cy="85266"/>
            </a:xfrm>
            <a:custGeom>
              <a:avLst/>
              <a:gdLst/>
              <a:ahLst/>
              <a:cxnLst>
                <a:cxn ang="0">
                  <a:pos x="31" y="0"/>
                </a:cxn>
                <a:cxn ang="0">
                  <a:pos x="42" y="0"/>
                </a:cxn>
                <a:cxn ang="0">
                  <a:pos x="51" y="5"/>
                </a:cxn>
                <a:cxn ang="0">
                  <a:pos x="59" y="12"/>
                </a:cxn>
                <a:cxn ang="0">
                  <a:pos x="63" y="20"/>
                </a:cxn>
                <a:cxn ang="0">
                  <a:pos x="66" y="31"/>
                </a:cxn>
                <a:cxn ang="0">
                  <a:pos x="65" y="41"/>
                </a:cxn>
                <a:cxn ang="0">
                  <a:pos x="61" y="51"/>
                </a:cxn>
                <a:cxn ang="0">
                  <a:pos x="54" y="58"/>
                </a:cxn>
                <a:cxn ang="0">
                  <a:pos x="45" y="63"/>
                </a:cxn>
                <a:cxn ang="0">
                  <a:pos x="35" y="65"/>
                </a:cxn>
                <a:cxn ang="0">
                  <a:pos x="24" y="65"/>
                </a:cxn>
                <a:cxn ang="0">
                  <a:pos x="15" y="60"/>
                </a:cxn>
                <a:cxn ang="0">
                  <a:pos x="7" y="53"/>
                </a:cxn>
                <a:cxn ang="0">
                  <a:pos x="3" y="45"/>
                </a:cxn>
                <a:cxn ang="0">
                  <a:pos x="0" y="34"/>
                </a:cxn>
                <a:cxn ang="0">
                  <a:pos x="1" y="24"/>
                </a:cxn>
                <a:cxn ang="0">
                  <a:pos x="5" y="14"/>
                </a:cxn>
                <a:cxn ang="0">
                  <a:pos x="12" y="7"/>
                </a:cxn>
                <a:cxn ang="0">
                  <a:pos x="21" y="2"/>
                </a:cxn>
                <a:cxn ang="0">
                  <a:pos x="31" y="0"/>
                </a:cxn>
              </a:cxnLst>
              <a:rect l="0" t="0" r="r" b="b"/>
              <a:pathLst>
                <a:path w="66" h="65">
                  <a:moveTo>
                    <a:pt x="31" y="0"/>
                  </a:moveTo>
                  <a:lnTo>
                    <a:pt x="42" y="0"/>
                  </a:lnTo>
                  <a:lnTo>
                    <a:pt x="51" y="5"/>
                  </a:lnTo>
                  <a:lnTo>
                    <a:pt x="59" y="12"/>
                  </a:lnTo>
                  <a:lnTo>
                    <a:pt x="63" y="20"/>
                  </a:lnTo>
                  <a:lnTo>
                    <a:pt x="66" y="31"/>
                  </a:lnTo>
                  <a:lnTo>
                    <a:pt x="65" y="41"/>
                  </a:lnTo>
                  <a:lnTo>
                    <a:pt x="61" y="51"/>
                  </a:lnTo>
                  <a:lnTo>
                    <a:pt x="54" y="58"/>
                  </a:lnTo>
                  <a:lnTo>
                    <a:pt x="45" y="63"/>
                  </a:lnTo>
                  <a:lnTo>
                    <a:pt x="35" y="65"/>
                  </a:lnTo>
                  <a:lnTo>
                    <a:pt x="24" y="65"/>
                  </a:lnTo>
                  <a:lnTo>
                    <a:pt x="15" y="60"/>
                  </a:lnTo>
                  <a:lnTo>
                    <a:pt x="7" y="53"/>
                  </a:lnTo>
                  <a:lnTo>
                    <a:pt x="3" y="45"/>
                  </a:lnTo>
                  <a:lnTo>
                    <a:pt x="0" y="34"/>
                  </a:lnTo>
                  <a:lnTo>
                    <a:pt x="1" y="24"/>
                  </a:lnTo>
                  <a:lnTo>
                    <a:pt x="5" y="14"/>
                  </a:lnTo>
                  <a:lnTo>
                    <a:pt x="12" y="7"/>
                  </a:lnTo>
                  <a:lnTo>
                    <a:pt x="21" y="2"/>
                  </a:lnTo>
                  <a:lnTo>
                    <a:pt x="3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19">
              <a:extLst>
                <a:ext uri="{FF2B5EF4-FFF2-40B4-BE49-F238E27FC236}">
                  <a16:creationId xmlns:a16="http://schemas.microsoft.com/office/drawing/2014/main" id="{9A95A272-CE07-294F-B582-3A4873A1CA10}"/>
                </a:ext>
              </a:extLst>
            </p:cNvPr>
            <p:cNvSpPr>
              <a:spLocks/>
            </p:cNvSpPr>
            <p:nvPr/>
          </p:nvSpPr>
          <p:spPr bwMode="auto">
            <a:xfrm>
              <a:off x="4445042" y="2678538"/>
              <a:ext cx="86578" cy="74772"/>
            </a:xfrm>
            <a:custGeom>
              <a:avLst/>
              <a:gdLst/>
              <a:ahLst/>
              <a:cxnLst>
                <a:cxn ang="0">
                  <a:pos x="11" y="0"/>
                </a:cxn>
                <a:cxn ang="0">
                  <a:pos x="8" y="7"/>
                </a:cxn>
                <a:cxn ang="0">
                  <a:pos x="8" y="15"/>
                </a:cxn>
                <a:cxn ang="0">
                  <a:pos x="11" y="26"/>
                </a:cxn>
                <a:cxn ang="0">
                  <a:pos x="17" y="35"/>
                </a:cxn>
                <a:cxn ang="0">
                  <a:pos x="27" y="40"/>
                </a:cxn>
                <a:cxn ang="0">
                  <a:pos x="38" y="42"/>
                </a:cxn>
                <a:cxn ang="0">
                  <a:pos x="49" y="40"/>
                </a:cxn>
                <a:cxn ang="0">
                  <a:pos x="56" y="34"/>
                </a:cxn>
                <a:cxn ang="0">
                  <a:pos x="62" y="25"/>
                </a:cxn>
                <a:cxn ang="0">
                  <a:pos x="65" y="15"/>
                </a:cxn>
                <a:cxn ang="0">
                  <a:pos x="66" y="18"/>
                </a:cxn>
                <a:cxn ang="0">
                  <a:pos x="66" y="23"/>
                </a:cxn>
                <a:cxn ang="0">
                  <a:pos x="65" y="33"/>
                </a:cxn>
                <a:cxn ang="0">
                  <a:pos x="61" y="43"/>
                </a:cxn>
                <a:cxn ang="0">
                  <a:pos x="54" y="50"/>
                </a:cxn>
                <a:cxn ang="0">
                  <a:pos x="45" y="55"/>
                </a:cxn>
                <a:cxn ang="0">
                  <a:pos x="35" y="57"/>
                </a:cxn>
                <a:cxn ang="0">
                  <a:pos x="24" y="57"/>
                </a:cxn>
                <a:cxn ang="0">
                  <a:pos x="15" y="52"/>
                </a:cxn>
                <a:cxn ang="0">
                  <a:pos x="7" y="45"/>
                </a:cxn>
                <a:cxn ang="0">
                  <a:pos x="3" y="37"/>
                </a:cxn>
                <a:cxn ang="0">
                  <a:pos x="0" y="26"/>
                </a:cxn>
                <a:cxn ang="0">
                  <a:pos x="2" y="16"/>
                </a:cxn>
                <a:cxn ang="0">
                  <a:pos x="5" y="7"/>
                </a:cxn>
                <a:cxn ang="0">
                  <a:pos x="11" y="0"/>
                </a:cxn>
              </a:cxnLst>
              <a:rect l="0" t="0" r="r" b="b"/>
              <a:pathLst>
                <a:path w="66" h="57">
                  <a:moveTo>
                    <a:pt x="11" y="0"/>
                  </a:moveTo>
                  <a:lnTo>
                    <a:pt x="8" y="7"/>
                  </a:lnTo>
                  <a:lnTo>
                    <a:pt x="8" y="15"/>
                  </a:lnTo>
                  <a:lnTo>
                    <a:pt x="11" y="26"/>
                  </a:lnTo>
                  <a:lnTo>
                    <a:pt x="17" y="35"/>
                  </a:lnTo>
                  <a:lnTo>
                    <a:pt x="27" y="40"/>
                  </a:lnTo>
                  <a:lnTo>
                    <a:pt x="38" y="42"/>
                  </a:lnTo>
                  <a:lnTo>
                    <a:pt x="49" y="40"/>
                  </a:lnTo>
                  <a:lnTo>
                    <a:pt x="56" y="34"/>
                  </a:lnTo>
                  <a:lnTo>
                    <a:pt x="62" y="25"/>
                  </a:lnTo>
                  <a:lnTo>
                    <a:pt x="65" y="15"/>
                  </a:lnTo>
                  <a:lnTo>
                    <a:pt x="66" y="18"/>
                  </a:lnTo>
                  <a:lnTo>
                    <a:pt x="66" y="23"/>
                  </a:lnTo>
                  <a:lnTo>
                    <a:pt x="65" y="33"/>
                  </a:lnTo>
                  <a:lnTo>
                    <a:pt x="61" y="43"/>
                  </a:lnTo>
                  <a:lnTo>
                    <a:pt x="54" y="50"/>
                  </a:lnTo>
                  <a:lnTo>
                    <a:pt x="45" y="55"/>
                  </a:lnTo>
                  <a:lnTo>
                    <a:pt x="35" y="57"/>
                  </a:lnTo>
                  <a:lnTo>
                    <a:pt x="24" y="57"/>
                  </a:lnTo>
                  <a:lnTo>
                    <a:pt x="15" y="52"/>
                  </a:lnTo>
                  <a:lnTo>
                    <a:pt x="7" y="45"/>
                  </a:lnTo>
                  <a:lnTo>
                    <a:pt x="3" y="37"/>
                  </a:lnTo>
                  <a:lnTo>
                    <a:pt x="0" y="26"/>
                  </a:lnTo>
                  <a:lnTo>
                    <a:pt x="2" y="16"/>
                  </a:lnTo>
                  <a:lnTo>
                    <a:pt x="5" y="7"/>
                  </a:lnTo>
                  <a:lnTo>
                    <a:pt x="11"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20">
              <a:extLst>
                <a:ext uri="{FF2B5EF4-FFF2-40B4-BE49-F238E27FC236}">
                  <a16:creationId xmlns:a16="http://schemas.microsoft.com/office/drawing/2014/main" id="{47A7179B-64FC-0441-9127-98645837A4F7}"/>
                </a:ext>
              </a:extLst>
            </p:cNvPr>
            <p:cNvSpPr>
              <a:spLocks/>
            </p:cNvSpPr>
            <p:nvPr/>
          </p:nvSpPr>
          <p:spPr bwMode="auto">
            <a:xfrm>
              <a:off x="4828082" y="5454266"/>
              <a:ext cx="233497" cy="616537"/>
            </a:xfrm>
            <a:custGeom>
              <a:avLst/>
              <a:gdLst/>
              <a:ahLst/>
              <a:cxnLst>
                <a:cxn ang="0">
                  <a:pos x="84" y="0"/>
                </a:cxn>
                <a:cxn ang="0">
                  <a:pos x="107" y="43"/>
                </a:cxn>
                <a:cxn ang="0">
                  <a:pos x="125" y="86"/>
                </a:cxn>
                <a:cxn ang="0">
                  <a:pos x="141" y="128"/>
                </a:cxn>
                <a:cxn ang="0">
                  <a:pos x="153" y="169"/>
                </a:cxn>
                <a:cxn ang="0">
                  <a:pos x="162" y="209"/>
                </a:cxn>
                <a:cxn ang="0">
                  <a:pos x="169" y="246"/>
                </a:cxn>
                <a:cxn ang="0">
                  <a:pos x="173" y="281"/>
                </a:cxn>
                <a:cxn ang="0">
                  <a:pos x="176" y="313"/>
                </a:cxn>
                <a:cxn ang="0">
                  <a:pos x="178" y="342"/>
                </a:cxn>
                <a:cxn ang="0">
                  <a:pos x="178" y="389"/>
                </a:cxn>
                <a:cxn ang="0">
                  <a:pos x="177" y="406"/>
                </a:cxn>
                <a:cxn ang="0">
                  <a:pos x="175" y="419"/>
                </a:cxn>
                <a:cxn ang="0">
                  <a:pos x="174" y="428"/>
                </a:cxn>
                <a:cxn ang="0">
                  <a:pos x="174" y="430"/>
                </a:cxn>
                <a:cxn ang="0">
                  <a:pos x="49" y="470"/>
                </a:cxn>
                <a:cxn ang="0">
                  <a:pos x="58" y="427"/>
                </a:cxn>
                <a:cxn ang="0">
                  <a:pos x="63" y="385"/>
                </a:cxn>
                <a:cxn ang="0">
                  <a:pos x="65" y="344"/>
                </a:cxn>
                <a:cxn ang="0">
                  <a:pos x="65" y="305"/>
                </a:cxn>
                <a:cxn ang="0">
                  <a:pos x="62" y="268"/>
                </a:cxn>
                <a:cxn ang="0">
                  <a:pos x="58" y="233"/>
                </a:cxn>
                <a:cxn ang="0">
                  <a:pos x="52" y="200"/>
                </a:cxn>
                <a:cxn ang="0">
                  <a:pos x="45" y="171"/>
                </a:cxn>
                <a:cxn ang="0">
                  <a:pos x="38" y="143"/>
                </a:cxn>
                <a:cxn ang="0">
                  <a:pos x="30" y="119"/>
                </a:cxn>
                <a:cxn ang="0">
                  <a:pos x="22" y="98"/>
                </a:cxn>
                <a:cxn ang="0">
                  <a:pos x="15" y="80"/>
                </a:cxn>
                <a:cxn ang="0">
                  <a:pos x="9" y="66"/>
                </a:cxn>
                <a:cxn ang="0">
                  <a:pos x="4" y="56"/>
                </a:cxn>
                <a:cxn ang="0">
                  <a:pos x="1" y="50"/>
                </a:cxn>
                <a:cxn ang="0">
                  <a:pos x="0" y="47"/>
                </a:cxn>
                <a:cxn ang="0">
                  <a:pos x="84" y="0"/>
                </a:cxn>
              </a:cxnLst>
              <a:rect l="0" t="0" r="r" b="b"/>
              <a:pathLst>
                <a:path w="178" h="470">
                  <a:moveTo>
                    <a:pt x="84" y="0"/>
                  </a:moveTo>
                  <a:lnTo>
                    <a:pt x="107" y="43"/>
                  </a:lnTo>
                  <a:lnTo>
                    <a:pt x="125" y="86"/>
                  </a:lnTo>
                  <a:lnTo>
                    <a:pt x="141" y="128"/>
                  </a:lnTo>
                  <a:lnTo>
                    <a:pt x="153" y="169"/>
                  </a:lnTo>
                  <a:lnTo>
                    <a:pt x="162" y="209"/>
                  </a:lnTo>
                  <a:lnTo>
                    <a:pt x="169" y="246"/>
                  </a:lnTo>
                  <a:lnTo>
                    <a:pt x="173" y="281"/>
                  </a:lnTo>
                  <a:lnTo>
                    <a:pt x="176" y="313"/>
                  </a:lnTo>
                  <a:lnTo>
                    <a:pt x="178" y="342"/>
                  </a:lnTo>
                  <a:lnTo>
                    <a:pt x="178" y="389"/>
                  </a:lnTo>
                  <a:lnTo>
                    <a:pt x="177" y="406"/>
                  </a:lnTo>
                  <a:lnTo>
                    <a:pt x="175" y="419"/>
                  </a:lnTo>
                  <a:lnTo>
                    <a:pt x="174" y="428"/>
                  </a:lnTo>
                  <a:lnTo>
                    <a:pt x="174" y="430"/>
                  </a:lnTo>
                  <a:lnTo>
                    <a:pt x="49" y="470"/>
                  </a:lnTo>
                  <a:lnTo>
                    <a:pt x="58" y="427"/>
                  </a:lnTo>
                  <a:lnTo>
                    <a:pt x="63" y="385"/>
                  </a:lnTo>
                  <a:lnTo>
                    <a:pt x="65" y="344"/>
                  </a:lnTo>
                  <a:lnTo>
                    <a:pt x="65" y="305"/>
                  </a:lnTo>
                  <a:lnTo>
                    <a:pt x="62" y="268"/>
                  </a:lnTo>
                  <a:lnTo>
                    <a:pt x="58" y="233"/>
                  </a:lnTo>
                  <a:lnTo>
                    <a:pt x="52" y="200"/>
                  </a:lnTo>
                  <a:lnTo>
                    <a:pt x="45" y="171"/>
                  </a:lnTo>
                  <a:lnTo>
                    <a:pt x="38" y="143"/>
                  </a:lnTo>
                  <a:lnTo>
                    <a:pt x="30" y="119"/>
                  </a:lnTo>
                  <a:lnTo>
                    <a:pt x="22" y="98"/>
                  </a:lnTo>
                  <a:lnTo>
                    <a:pt x="15" y="80"/>
                  </a:lnTo>
                  <a:lnTo>
                    <a:pt x="9" y="66"/>
                  </a:lnTo>
                  <a:lnTo>
                    <a:pt x="4" y="56"/>
                  </a:lnTo>
                  <a:lnTo>
                    <a:pt x="1" y="50"/>
                  </a:lnTo>
                  <a:lnTo>
                    <a:pt x="0" y="47"/>
                  </a:lnTo>
                  <a:lnTo>
                    <a:pt x="8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21">
              <a:extLst>
                <a:ext uri="{FF2B5EF4-FFF2-40B4-BE49-F238E27FC236}">
                  <a16:creationId xmlns:a16="http://schemas.microsoft.com/office/drawing/2014/main" id="{5241D1AB-D89B-6F46-B1A4-1A269DA2A10E}"/>
                </a:ext>
              </a:extLst>
            </p:cNvPr>
            <p:cNvSpPr>
              <a:spLocks/>
            </p:cNvSpPr>
            <p:nvPr/>
          </p:nvSpPr>
          <p:spPr bwMode="auto">
            <a:xfrm>
              <a:off x="4222039" y="5222081"/>
              <a:ext cx="901194" cy="360740"/>
            </a:xfrm>
            <a:custGeom>
              <a:avLst/>
              <a:gdLst/>
              <a:ahLst/>
              <a:cxnLst>
                <a:cxn ang="0">
                  <a:pos x="687" y="0"/>
                </a:cxn>
                <a:cxn ang="0">
                  <a:pos x="686" y="8"/>
                </a:cxn>
                <a:cxn ang="0">
                  <a:pos x="685" y="18"/>
                </a:cxn>
                <a:cxn ang="0">
                  <a:pos x="683" y="30"/>
                </a:cxn>
                <a:cxn ang="0">
                  <a:pos x="678" y="44"/>
                </a:cxn>
                <a:cxn ang="0">
                  <a:pos x="673" y="60"/>
                </a:cxn>
                <a:cxn ang="0">
                  <a:pos x="666" y="77"/>
                </a:cxn>
                <a:cxn ang="0">
                  <a:pos x="658" y="95"/>
                </a:cxn>
                <a:cxn ang="0">
                  <a:pos x="647" y="113"/>
                </a:cxn>
                <a:cxn ang="0">
                  <a:pos x="634" y="132"/>
                </a:cxn>
                <a:cxn ang="0">
                  <a:pos x="620" y="151"/>
                </a:cxn>
                <a:cxn ang="0">
                  <a:pos x="603" y="171"/>
                </a:cxn>
                <a:cxn ang="0">
                  <a:pos x="584" y="189"/>
                </a:cxn>
                <a:cxn ang="0">
                  <a:pos x="561" y="206"/>
                </a:cxn>
                <a:cxn ang="0">
                  <a:pos x="537" y="222"/>
                </a:cxn>
                <a:cxn ang="0">
                  <a:pos x="509" y="236"/>
                </a:cxn>
                <a:cxn ang="0">
                  <a:pos x="479" y="248"/>
                </a:cxn>
                <a:cxn ang="0">
                  <a:pos x="445" y="260"/>
                </a:cxn>
                <a:cxn ang="0">
                  <a:pos x="408" y="267"/>
                </a:cxn>
                <a:cxn ang="0">
                  <a:pos x="368" y="273"/>
                </a:cxn>
                <a:cxn ang="0">
                  <a:pos x="324" y="275"/>
                </a:cxn>
                <a:cxn ang="0">
                  <a:pos x="283" y="275"/>
                </a:cxn>
                <a:cxn ang="0">
                  <a:pos x="246" y="273"/>
                </a:cxn>
                <a:cxn ang="0">
                  <a:pos x="213" y="267"/>
                </a:cxn>
                <a:cxn ang="0">
                  <a:pos x="181" y="260"/>
                </a:cxn>
                <a:cxn ang="0">
                  <a:pos x="154" y="252"/>
                </a:cxn>
                <a:cxn ang="0">
                  <a:pos x="129" y="241"/>
                </a:cxn>
                <a:cxn ang="0">
                  <a:pos x="106" y="231"/>
                </a:cxn>
                <a:cxn ang="0">
                  <a:pos x="87" y="219"/>
                </a:cxn>
                <a:cxn ang="0">
                  <a:pos x="69" y="206"/>
                </a:cxn>
                <a:cxn ang="0">
                  <a:pos x="55" y="194"/>
                </a:cxn>
                <a:cxn ang="0">
                  <a:pos x="42" y="181"/>
                </a:cxn>
                <a:cxn ang="0">
                  <a:pos x="30" y="169"/>
                </a:cxn>
                <a:cxn ang="0">
                  <a:pos x="22" y="158"/>
                </a:cxn>
                <a:cxn ang="0">
                  <a:pos x="15" y="146"/>
                </a:cxn>
                <a:cxn ang="0">
                  <a:pos x="9" y="138"/>
                </a:cxn>
                <a:cxn ang="0">
                  <a:pos x="5" y="130"/>
                </a:cxn>
                <a:cxn ang="0">
                  <a:pos x="2" y="124"/>
                </a:cxn>
                <a:cxn ang="0">
                  <a:pos x="1" y="120"/>
                </a:cxn>
                <a:cxn ang="0">
                  <a:pos x="0" y="119"/>
                </a:cxn>
                <a:cxn ang="0">
                  <a:pos x="687" y="0"/>
                </a:cxn>
              </a:cxnLst>
              <a:rect l="0" t="0" r="r" b="b"/>
              <a:pathLst>
                <a:path w="687" h="275">
                  <a:moveTo>
                    <a:pt x="687" y="0"/>
                  </a:moveTo>
                  <a:lnTo>
                    <a:pt x="686" y="8"/>
                  </a:lnTo>
                  <a:lnTo>
                    <a:pt x="685" y="18"/>
                  </a:lnTo>
                  <a:lnTo>
                    <a:pt x="683" y="30"/>
                  </a:lnTo>
                  <a:lnTo>
                    <a:pt x="678" y="44"/>
                  </a:lnTo>
                  <a:lnTo>
                    <a:pt x="673" y="60"/>
                  </a:lnTo>
                  <a:lnTo>
                    <a:pt x="666" y="77"/>
                  </a:lnTo>
                  <a:lnTo>
                    <a:pt x="658" y="95"/>
                  </a:lnTo>
                  <a:lnTo>
                    <a:pt x="647" y="113"/>
                  </a:lnTo>
                  <a:lnTo>
                    <a:pt x="634" y="132"/>
                  </a:lnTo>
                  <a:lnTo>
                    <a:pt x="620" y="151"/>
                  </a:lnTo>
                  <a:lnTo>
                    <a:pt x="603" y="171"/>
                  </a:lnTo>
                  <a:lnTo>
                    <a:pt x="584" y="189"/>
                  </a:lnTo>
                  <a:lnTo>
                    <a:pt x="561" y="206"/>
                  </a:lnTo>
                  <a:lnTo>
                    <a:pt x="537" y="222"/>
                  </a:lnTo>
                  <a:lnTo>
                    <a:pt x="509" y="236"/>
                  </a:lnTo>
                  <a:lnTo>
                    <a:pt x="479" y="248"/>
                  </a:lnTo>
                  <a:lnTo>
                    <a:pt x="445" y="260"/>
                  </a:lnTo>
                  <a:lnTo>
                    <a:pt x="408" y="267"/>
                  </a:lnTo>
                  <a:lnTo>
                    <a:pt x="368" y="273"/>
                  </a:lnTo>
                  <a:lnTo>
                    <a:pt x="324" y="275"/>
                  </a:lnTo>
                  <a:lnTo>
                    <a:pt x="283" y="275"/>
                  </a:lnTo>
                  <a:lnTo>
                    <a:pt x="246" y="273"/>
                  </a:lnTo>
                  <a:lnTo>
                    <a:pt x="213" y="267"/>
                  </a:lnTo>
                  <a:lnTo>
                    <a:pt x="181" y="260"/>
                  </a:lnTo>
                  <a:lnTo>
                    <a:pt x="154" y="252"/>
                  </a:lnTo>
                  <a:lnTo>
                    <a:pt x="129" y="241"/>
                  </a:lnTo>
                  <a:lnTo>
                    <a:pt x="106" y="231"/>
                  </a:lnTo>
                  <a:lnTo>
                    <a:pt x="87" y="219"/>
                  </a:lnTo>
                  <a:lnTo>
                    <a:pt x="69" y="206"/>
                  </a:lnTo>
                  <a:lnTo>
                    <a:pt x="55" y="194"/>
                  </a:lnTo>
                  <a:lnTo>
                    <a:pt x="42" y="181"/>
                  </a:lnTo>
                  <a:lnTo>
                    <a:pt x="30" y="169"/>
                  </a:lnTo>
                  <a:lnTo>
                    <a:pt x="22" y="158"/>
                  </a:lnTo>
                  <a:lnTo>
                    <a:pt x="15" y="146"/>
                  </a:lnTo>
                  <a:lnTo>
                    <a:pt x="9" y="138"/>
                  </a:lnTo>
                  <a:lnTo>
                    <a:pt x="5" y="130"/>
                  </a:lnTo>
                  <a:lnTo>
                    <a:pt x="2" y="124"/>
                  </a:lnTo>
                  <a:lnTo>
                    <a:pt x="1" y="120"/>
                  </a:lnTo>
                  <a:lnTo>
                    <a:pt x="0" y="119"/>
                  </a:lnTo>
                  <a:lnTo>
                    <a:pt x="68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22">
              <a:extLst>
                <a:ext uri="{FF2B5EF4-FFF2-40B4-BE49-F238E27FC236}">
                  <a16:creationId xmlns:a16="http://schemas.microsoft.com/office/drawing/2014/main" id="{562A5C97-C0D9-504B-B852-89631B22DF75}"/>
                </a:ext>
              </a:extLst>
            </p:cNvPr>
            <p:cNvSpPr>
              <a:spLocks/>
            </p:cNvSpPr>
            <p:nvPr/>
          </p:nvSpPr>
          <p:spPr bwMode="auto">
            <a:xfrm>
              <a:off x="4222039" y="5222081"/>
              <a:ext cx="901194" cy="228250"/>
            </a:xfrm>
            <a:custGeom>
              <a:avLst/>
              <a:gdLst/>
              <a:ahLst/>
              <a:cxnLst>
                <a:cxn ang="0">
                  <a:pos x="687" y="0"/>
                </a:cxn>
                <a:cxn ang="0">
                  <a:pos x="686" y="13"/>
                </a:cxn>
                <a:cxn ang="0">
                  <a:pos x="684" y="29"/>
                </a:cxn>
                <a:cxn ang="0">
                  <a:pos x="678" y="49"/>
                </a:cxn>
                <a:cxn ang="0">
                  <a:pos x="670" y="70"/>
                </a:cxn>
                <a:cxn ang="0">
                  <a:pos x="654" y="81"/>
                </a:cxn>
                <a:cxn ang="0">
                  <a:pos x="634" y="94"/>
                </a:cxn>
                <a:cxn ang="0">
                  <a:pos x="609" y="106"/>
                </a:cxn>
                <a:cxn ang="0">
                  <a:pos x="581" y="119"/>
                </a:cxn>
                <a:cxn ang="0">
                  <a:pos x="547" y="131"/>
                </a:cxn>
                <a:cxn ang="0">
                  <a:pos x="511" y="143"/>
                </a:cxn>
                <a:cxn ang="0">
                  <a:pos x="470" y="153"/>
                </a:cxn>
                <a:cxn ang="0">
                  <a:pos x="427" y="162"/>
                </a:cxn>
                <a:cxn ang="0">
                  <a:pos x="382" y="168"/>
                </a:cxn>
                <a:cxn ang="0">
                  <a:pos x="332" y="172"/>
                </a:cxn>
                <a:cxn ang="0">
                  <a:pos x="286" y="174"/>
                </a:cxn>
                <a:cxn ang="0">
                  <a:pos x="240" y="174"/>
                </a:cxn>
                <a:cxn ang="0">
                  <a:pos x="197" y="173"/>
                </a:cxn>
                <a:cxn ang="0">
                  <a:pos x="157" y="171"/>
                </a:cxn>
                <a:cxn ang="0">
                  <a:pos x="121" y="168"/>
                </a:cxn>
                <a:cxn ang="0">
                  <a:pos x="89" y="164"/>
                </a:cxn>
                <a:cxn ang="0">
                  <a:pos x="62" y="160"/>
                </a:cxn>
                <a:cxn ang="0">
                  <a:pos x="38" y="156"/>
                </a:cxn>
                <a:cxn ang="0">
                  <a:pos x="21" y="152"/>
                </a:cxn>
                <a:cxn ang="0">
                  <a:pos x="11" y="141"/>
                </a:cxn>
                <a:cxn ang="0">
                  <a:pos x="5" y="132"/>
                </a:cxn>
                <a:cxn ang="0">
                  <a:pos x="2" y="125"/>
                </a:cxn>
                <a:cxn ang="0">
                  <a:pos x="0" y="120"/>
                </a:cxn>
                <a:cxn ang="0">
                  <a:pos x="0" y="119"/>
                </a:cxn>
                <a:cxn ang="0">
                  <a:pos x="687" y="0"/>
                </a:cxn>
              </a:cxnLst>
              <a:rect l="0" t="0" r="r" b="b"/>
              <a:pathLst>
                <a:path w="687" h="174">
                  <a:moveTo>
                    <a:pt x="687" y="0"/>
                  </a:moveTo>
                  <a:lnTo>
                    <a:pt x="686" y="13"/>
                  </a:lnTo>
                  <a:lnTo>
                    <a:pt x="684" y="29"/>
                  </a:lnTo>
                  <a:lnTo>
                    <a:pt x="678" y="49"/>
                  </a:lnTo>
                  <a:lnTo>
                    <a:pt x="670" y="70"/>
                  </a:lnTo>
                  <a:lnTo>
                    <a:pt x="654" y="81"/>
                  </a:lnTo>
                  <a:lnTo>
                    <a:pt x="634" y="94"/>
                  </a:lnTo>
                  <a:lnTo>
                    <a:pt x="609" y="106"/>
                  </a:lnTo>
                  <a:lnTo>
                    <a:pt x="581" y="119"/>
                  </a:lnTo>
                  <a:lnTo>
                    <a:pt x="547" y="131"/>
                  </a:lnTo>
                  <a:lnTo>
                    <a:pt x="511" y="143"/>
                  </a:lnTo>
                  <a:lnTo>
                    <a:pt x="470" y="153"/>
                  </a:lnTo>
                  <a:lnTo>
                    <a:pt x="427" y="162"/>
                  </a:lnTo>
                  <a:lnTo>
                    <a:pt x="382" y="168"/>
                  </a:lnTo>
                  <a:lnTo>
                    <a:pt x="332" y="172"/>
                  </a:lnTo>
                  <a:lnTo>
                    <a:pt x="286" y="174"/>
                  </a:lnTo>
                  <a:lnTo>
                    <a:pt x="240" y="174"/>
                  </a:lnTo>
                  <a:lnTo>
                    <a:pt x="197" y="173"/>
                  </a:lnTo>
                  <a:lnTo>
                    <a:pt x="157" y="171"/>
                  </a:lnTo>
                  <a:lnTo>
                    <a:pt x="121" y="168"/>
                  </a:lnTo>
                  <a:lnTo>
                    <a:pt x="89" y="164"/>
                  </a:lnTo>
                  <a:lnTo>
                    <a:pt x="62" y="160"/>
                  </a:lnTo>
                  <a:lnTo>
                    <a:pt x="38" y="156"/>
                  </a:lnTo>
                  <a:lnTo>
                    <a:pt x="21" y="152"/>
                  </a:lnTo>
                  <a:lnTo>
                    <a:pt x="11" y="141"/>
                  </a:lnTo>
                  <a:lnTo>
                    <a:pt x="5" y="132"/>
                  </a:lnTo>
                  <a:lnTo>
                    <a:pt x="2" y="125"/>
                  </a:lnTo>
                  <a:lnTo>
                    <a:pt x="0" y="120"/>
                  </a:lnTo>
                  <a:lnTo>
                    <a:pt x="0" y="119"/>
                  </a:lnTo>
                  <a:lnTo>
                    <a:pt x="687"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23">
              <a:extLst>
                <a:ext uri="{FF2B5EF4-FFF2-40B4-BE49-F238E27FC236}">
                  <a16:creationId xmlns:a16="http://schemas.microsoft.com/office/drawing/2014/main" id="{F52DC8B0-8FE6-9D4A-9562-26A94205EAB9}"/>
                </a:ext>
              </a:extLst>
            </p:cNvPr>
            <p:cNvSpPr>
              <a:spLocks/>
            </p:cNvSpPr>
            <p:nvPr/>
          </p:nvSpPr>
          <p:spPr bwMode="auto">
            <a:xfrm>
              <a:off x="5030096" y="4521590"/>
              <a:ext cx="226939" cy="616537"/>
            </a:xfrm>
            <a:custGeom>
              <a:avLst/>
              <a:gdLst/>
              <a:ahLst/>
              <a:cxnLst>
                <a:cxn ang="0">
                  <a:pos x="0" y="0"/>
                </a:cxn>
                <a:cxn ang="0">
                  <a:pos x="6" y="6"/>
                </a:cxn>
                <a:cxn ang="0">
                  <a:pos x="13" y="14"/>
                </a:cxn>
                <a:cxn ang="0">
                  <a:pos x="23" y="26"/>
                </a:cxn>
                <a:cxn ang="0">
                  <a:pos x="34" y="41"/>
                </a:cxn>
                <a:cxn ang="0">
                  <a:pos x="47" y="59"/>
                </a:cxn>
                <a:cxn ang="0">
                  <a:pos x="61" y="82"/>
                </a:cxn>
                <a:cxn ang="0">
                  <a:pos x="75" y="108"/>
                </a:cxn>
                <a:cxn ang="0">
                  <a:pos x="91" y="138"/>
                </a:cxn>
                <a:cxn ang="0">
                  <a:pos x="106" y="172"/>
                </a:cxn>
                <a:cxn ang="0">
                  <a:pos x="121" y="211"/>
                </a:cxn>
                <a:cxn ang="0">
                  <a:pos x="136" y="254"/>
                </a:cxn>
                <a:cxn ang="0">
                  <a:pos x="150" y="301"/>
                </a:cxn>
                <a:cxn ang="0">
                  <a:pos x="163" y="353"/>
                </a:cxn>
                <a:cxn ang="0">
                  <a:pos x="173" y="409"/>
                </a:cxn>
                <a:cxn ang="0">
                  <a:pos x="38" y="470"/>
                </a:cxn>
                <a:cxn ang="0">
                  <a:pos x="0" y="0"/>
                </a:cxn>
              </a:cxnLst>
              <a:rect l="0" t="0" r="r" b="b"/>
              <a:pathLst>
                <a:path w="173" h="470">
                  <a:moveTo>
                    <a:pt x="0" y="0"/>
                  </a:moveTo>
                  <a:lnTo>
                    <a:pt x="6" y="6"/>
                  </a:lnTo>
                  <a:lnTo>
                    <a:pt x="13" y="14"/>
                  </a:lnTo>
                  <a:lnTo>
                    <a:pt x="23" y="26"/>
                  </a:lnTo>
                  <a:lnTo>
                    <a:pt x="34" y="41"/>
                  </a:lnTo>
                  <a:lnTo>
                    <a:pt x="47" y="59"/>
                  </a:lnTo>
                  <a:lnTo>
                    <a:pt x="61" y="82"/>
                  </a:lnTo>
                  <a:lnTo>
                    <a:pt x="75" y="108"/>
                  </a:lnTo>
                  <a:lnTo>
                    <a:pt x="91" y="138"/>
                  </a:lnTo>
                  <a:lnTo>
                    <a:pt x="106" y="172"/>
                  </a:lnTo>
                  <a:lnTo>
                    <a:pt x="121" y="211"/>
                  </a:lnTo>
                  <a:lnTo>
                    <a:pt x="136" y="254"/>
                  </a:lnTo>
                  <a:lnTo>
                    <a:pt x="150" y="301"/>
                  </a:lnTo>
                  <a:lnTo>
                    <a:pt x="163" y="353"/>
                  </a:lnTo>
                  <a:lnTo>
                    <a:pt x="173" y="409"/>
                  </a:lnTo>
                  <a:lnTo>
                    <a:pt x="38" y="470"/>
                  </a:lnTo>
                  <a:lnTo>
                    <a:pt x="0"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24">
              <a:extLst>
                <a:ext uri="{FF2B5EF4-FFF2-40B4-BE49-F238E27FC236}">
                  <a16:creationId xmlns:a16="http://schemas.microsoft.com/office/drawing/2014/main" id="{4236C539-E3E8-5C48-92C3-DFE953FA1BBE}"/>
                </a:ext>
              </a:extLst>
            </p:cNvPr>
            <p:cNvSpPr>
              <a:spLocks/>
            </p:cNvSpPr>
            <p:nvPr/>
          </p:nvSpPr>
          <p:spPr bwMode="auto">
            <a:xfrm>
              <a:off x="4060690" y="3009106"/>
              <a:ext cx="1065166" cy="1113702"/>
            </a:xfrm>
            <a:custGeom>
              <a:avLst/>
              <a:gdLst/>
              <a:ahLst/>
              <a:cxnLst>
                <a:cxn ang="0">
                  <a:pos x="498" y="0"/>
                </a:cxn>
                <a:cxn ang="0">
                  <a:pos x="566" y="3"/>
                </a:cxn>
                <a:cxn ang="0">
                  <a:pos x="619" y="10"/>
                </a:cxn>
                <a:cxn ang="0">
                  <a:pos x="656" y="16"/>
                </a:cxn>
                <a:cxn ang="0">
                  <a:pos x="692" y="24"/>
                </a:cxn>
                <a:cxn ang="0">
                  <a:pos x="728" y="36"/>
                </a:cxn>
                <a:cxn ang="0">
                  <a:pos x="755" y="55"/>
                </a:cxn>
                <a:cxn ang="0">
                  <a:pos x="775" y="89"/>
                </a:cxn>
                <a:cxn ang="0">
                  <a:pos x="787" y="128"/>
                </a:cxn>
                <a:cxn ang="0">
                  <a:pos x="795" y="172"/>
                </a:cxn>
                <a:cxn ang="0">
                  <a:pos x="803" y="233"/>
                </a:cxn>
                <a:cxn ang="0">
                  <a:pos x="810" y="306"/>
                </a:cxn>
                <a:cxn ang="0">
                  <a:pos x="812" y="388"/>
                </a:cxn>
                <a:cxn ang="0">
                  <a:pos x="808" y="473"/>
                </a:cxn>
                <a:cxn ang="0">
                  <a:pos x="796" y="558"/>
                </a:cxn>
                <a:cxn ang="0">
                  <a:pos x="775" y="638"/>
                </a:cxn>
                <a:cxn ang="0">
                  <a:pos x="742" y="709"/>
                </a:cxn>
                <a:cxn ang="0">
                  <a:pos x="700" y="760"/>
                </a:cxn>
                <a:cxn ang="0">
                  <a:pos x="646" y="800"/>
                </a:cxn>
                <a:cxn ang="0">
                  <a:pos x="584" y="829"/>
                </a:cxn>
                <a:cxn ang="0">
                  <a:pos x="516" y="845"/>
                </a:cxn>
                <a:cxn ang="0">
                  <a:pos x="444" y="849"/>
                </a:cxn>
                <a:cxn ang="0">
                  <a:pos x="373" y="840"/>
                </a:cxn>
                <a:cxn ang="0">
                  <a:pos x="304" y="818"/>
                </a:cxn>
                <a:cxn ang="0">
                  <a:pos x="240" y="784"/>
                </a:cxn>
                <a:cxn ang="0">
                  <a:pos x="184" y="735"/>
                </a:cxn>
                <a:cxn ang="0">
                  <a:pos x="136" y="670"/>
                </a:cxn>
                <a:cxn ang="0">
                  <a:pos x="96" y="594"/>
                </a:cxn>
                <a:cxn ang="0">
                  <a:pos x="64" y="515"/>
                </a:cxn>
                <a:cxn ang="0">
                  <a:pos x="40" y="438"/>
                </a:cxn>
                <a:cxn ang="0">
                  <a:pos x="22" y="366"/>
                </a:cxn>
                <a:cxn ang="0">
                  <a:pos x="11" y="304"/>
                </a:cxn>
                <a:cxn ang="0">
                  <a:pos x="4" y="255"/>
                </a:cxn>
                <a:cxn ang="0">
                  <a:pos x="1" y="222"/>
                </a:cxn>
                <a:cxn ang="0">
                  <a:pos x="0" y="202"/>
                </a:cxn>
                <a:cxn ang="0">
                  <a:pos x="4" y="187"/>
                </a:cxn>
                <a:cxn ang="0">
                  <a:pos x="15" y="165"/>
                </a:cxn>
                <a:cxn ang="0">
                  <a:pos x="40" y="140"/>
                </a:cxn>
                <a:cxn ang="0">
                  <a:pos x="78" y="111"/>
                </a:cxn>
                <a:cxn ang="0">
                  <a:pos x="138" y="79"/>
                </a:cxn>
                <a:cxn ang="0">
                  <a:pos x="228" y="43"/>
                </a:cxn>
                <a:cxn ang="0">
                  <a:pos x="327" y="16"/>
                </a:cxn>
                <a:cxn ang="0">
                  <a:pos x="417" y="3"/>
                </a:cxn>
              </a:cxnLst>
              <a:rect l="0" t="0" r="r" b="b"/>
              <a:pathLst>
                <a:path w="812" h="849">
                  <a:moveTo>
                    <a:pt x="459" y="0"/>
                  </a:moveTo>
                  <a:lnTo>
                    <a:pt x="498" y="0"/>
                  </a:lnTo>
                  <a:lnTo>
                    <a:pt x="534" y="1"/>
                  </a:lnTo>
                  <a:lnTo>
                    <a:pt x="566" y="3"/>
                  </a:lnTo>
                  <a:lnTo>
                    <a:pt x="594" y="6"/>
                  </a:lnTo>
                  <a:lnTo>
                    <a:pt x="619" y="10"/>
                  </a:lnTo>
                  <a:lnTo>
                    <a:pt x="640" y="14"/>
                  </a:lnTo>
                  <a:lnTo>
                    <a:pt x="656" y="16"/>
                  </a:lnTo>
                  <a:lnTo>
                    <a:pt x="669" y="19"/>
                  </a:lnTo>
                  <a:lnTo>
                    <a:pt x="692" y="24"/>
                  </a:lnTo>
                  <a:lnTo>
                    <a:pt x="711" y="29"/>
                  </a:lnTo>
                  <a:lnTo>
                    <a:pt x="728" y="36"/>
                  </a:lnTo>
                  <a:lnTo>
                    <a:pt x="743" y="44"/>
                  </a:lnTo>
                  <a:lnTo>
                    <a:pt x="755" y="55"/>
                  </a:lnTo>
                  <a:lnTo>
                    <a:pt x="765" y="69"/>
                  </a:lnTo>
                  <a:lnTo>
                    <a:pt x="775" y="89"/>
                  </a:lnTo>
                  <a:lnTo>
                    <a:pt x="783" y="113"/>
                  </a:lnTo>
                  <a:lnTo>
                    <a:pt x="787" y="128"/>
                  </a:lnTo>
                  <a:lnTo>
                    <a:pt x="791" y="147"/>
                  </a:lnTo>
                  <a:lnTo>
                    <a:pt x="795" y="172"/>
                  </a:lnTo>
                  <a:lnTo>
                    <a:pt x="800" y="201"/>
                  </a:lnTo>
                  <a:lnTo>
                    <a:pt x="803" y="233"/>
                  </a:lnTo>
                  <a:lnTo>
                    <a:pt x="807" y="268"/>
                  </a:lnTo>
                  <a:lnTo>
                    <a:pt x="810" y="306"/>
                  </a:lnTo>
                  <a:lnTo>
                    <a:pt x="812" y="347"/>
                  </a:lnTo>
                  <a:lnTo>
                    <a:pt x="812" y="388"/>
                  </a:lnTo>
                  <a:lnTo>
                    <a:pt x="811" y="431"/>
                  </a:lnTo>
                  <a:lnTo>
                    <a:pt x="808" y="473"/>
                  </a:lnTo>
                  <a:lnTo>
                    <a:pt x="803" y="517"/>
                  </a:lnTo>
                  <a:lnTo>
                    <a:pt x="796" y="558"/>
                  </a:lnTo>
                  <a:lnTo>
                    <a:pt x="787" y="599"/>
                  </a:lnTo>
                  <a:lnTo>
                    <a:pt x="775" y="638"/>
                  </a:lnTo>
                  <a:lnTo>
                    <a:pt x="760" y="675"/>
                  </a:lnTo>
                  <a:lnTo>
                    <a:pt x="742" y="709"/>
                  </a:lnTo>
                  <a:lnTo>
                    <a:pt x="723" y="736"/>
                  </a:lnTo>
                  <a:lnTo>
                    <a:pt x="700" y="760"/>
                  </a:lnTo>
                  <a:lnTo>
                    <a:pt x="675" y="782"/>
                  </a:lnTo>
                  <a:lnTo>
                    <a:pt x="646" y="800"/>
                  </a:lnTo>
                  <a:lnTo>
                    <a:pt x="616" y="816"/>
                  </a:lnTo>
                  <a:lnTo>
                    <a:pt x="584" y="829"/>
                  </a:lnTo>
                  <a:lnTo>
                    <a:pt x="550" y="838"/>
                  </a:lnTo>
                  <a:lnTo>
                    <a:pt x="516" y="845"/>
                  </a:lnTo>
                  <a:lnTo>
                    <a:pt x="480" y="849"/>
                  </a:lnTo>
                  <a:lnTo>
                    <a:pt x="444" y="849"/>
                  </a:lnTo>
                  <a:lnTo>
                    <a:pt x="408" y="846"/>
                  </a:lnTo>
                  <a:lnTo>
                    <a:pt x="373" y="840"/>
                  </a:lnTo>
                  <a:lnTo>
                    <a:pt x="337" y="831"/>
                  </a:lnTo>
                  <a:lnTo>
                    <a:pt x="304" y="818"/>
                  </a:lnTo>
                  <a:lnTo>
                    <a:pt x="271" y="803"/>
                  </a:lnTo>
                  <a:lnTo>
                    <a:pt x="240" y="784"/>
                  </a:lnTo>
                  <a:lnTo>
                    <a:pt x="210" y="761"/>
                  </a:lnTo>
                  <a:lnTo>
                    <a:pt x="184" y="735"/>
                  </a:lnTo>
                  <a:lnTo>
                    <a:pt x="160" y="706"/>
                  </a:lnTo>
                  <a:lnTo>
                    <a:pt x="136" y="670"/>
                  </a:lnTo>
                  <a:lnTo>
                    <a:pt x="115" y="632"/>
                  </a:lnTo>
                  <a:lnTo>
                    <a:pt x="96" y="594"/>
                  </a:lnTo>
                  <a:lnTo>
                    <a:pt x="78" y="554"/>
                  </a:lnTo>
                  <a:lnTo>
                    <a:pt x="64" y="515"/>
                  </a:lnTo>
                  <a:lnTo>
                    <a:pt x="51" y="476"/>
                  </a:lnTo>
                  <a:lnTo>
                    <a:pt x="40" y="438"/>
                  </a:lnTo>
                  <a:lnTo>
                    <a:pt x="31" y="401"/>
                  </a:lnTo>
                  <a:lnTo>
                    <a:pt x="22" y="366"/>
                  </a:lnTo>
                  <a:lnTo>
                    <a:pt x="16" y="334"/>
                  </a:lnTo>
                  <a:lnTo>
                    <a:pt x="11" y="304"/>
                  </a:lnTo>
                  <a:lnTo>
                    <a:pt x="7" y="278"/>
                  </a:lnTo>
                  <a:lnTo>
                    <a:pt x="4" y="255"/>
                  </a:lnTo>
                  <a:lnTo>
                    <a:pt x="2" y="236"/>
                  </a:lnTo>
                  <a:lnTo>
                    <a:pt x="1" y="222"/>
                  </a:lnTo>
                  <a:lnTo>
                    <a:pt x="0" y="214"/>
                  </a:lnTo>
                  <a:lnTo>
                    <a:pt x="0" y="202"/>
                  </a:lnTo>
                  <a:lnTo>
                    <a:pt x="1" y="195"/>
                  </a:lnTo>
                  <a:lnTo>
                    <a:pt x="4" y="187"/>
                  </a:lnTo>
                  <a:lnTo>
                    <a:pt x="8" y="177"/>
                  </a:lnTo>
                  <a:lnTo>
                    <a:pt x="15" y="165"/>
                  </a:lnTo>
                  <a:lnTo>
                    <a:pt x="26" y="153"/>
                  </a:lnTo>
                  <a:lnTo>
                    <a:pt x="40" y="140"/>
                  </a:lnTo>
                  <a:lnTo>
                    <a:pt x="57" y="125"/>
                  </a:lnTo>
                  <a:lnTo>
                    <a:pt x="78" y="111"/>
                  </a:lnTo>
                  <a:lnTo>
                    <a:pt x="105" y="95"/>
                  </a:lnTo>
                  <a:lnTo>
                    <a:pt x="138" y="79"/>
                  </a:lnTo>
                  <a:lnTo>
                    <a:pt x="176" y="62"/>
                  </a:lnTo>
                  <a:lnTo>
                    <a:pt x="228" y="43"/>
                  </a:lnTo>
                  <a:lnTo>
                    <a:pt x="279" y="28"/>
                  </a:lnTo>
                  <a:lnTo>
                    <a:pt x="327" y="16"/>
                  </a:lnTo>
                  <a:lnTo>
                    <a:pt x="373" y="9"/>
                  </a:lnTo>
                  <a:lnTo>
                    <a:pt x="417" y="3"/>
                  </a:lnTo>
                  <a:lnTo>
                    <a:pt x="459"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25">
              <a:extLst>
                <a:ext uri="{FF2B5EF4-FFF2-40B4-BE49-F238E27FC236}">
                  <a16:creationId xmlns:a16="http://schemas.microsoft.com/office/drawing/2014/main" id="{616B7FDE-27A3-E94C-9B48-438F4CAAED3E}"/>
                </a:ext>
              </a:extLst>
            </p:cNvPr>
            <p:cNvSpPr>
              <a:spLocks/>
            </p:cNvSpPr>
            <p:nvPr/>
          </p:nvSpPr>
          <p:spPr bwMode="auto">
            <a:xfrm>
              <a:off x="5030096" y="4524213"/>
              <a:ext cx="107566" cy="613913"/>
            </a:xfrm>
            <a:custGeom>
              <a:avLst/>
              <a:gdLst/>
              <a:ahLst/>
              <a:cxnLst>
                <a:cxn ang="0">
                  <a:pos x="0" y="0"/>
                </a:cxn>
                <a:cxn ang="0">
                  <a:pos x="11" y="9"/>
                </a:cxn>
                <a:cxn ang="0">
                  <a:pos x="15" y="14"/>
                </a:cxn>
                <a:cxn ang="0">
                  <a:pos x="19" y="18"/>
                </a:cxn>
                <a:cxn ang="0">
                  <a:pos x="26" y="27"/>
                </a:cxn>
                <a:cxn ang="0">
                  <a:pos x="31" y="32"/>
                </a:cxn>
                <a:cxn ang="0">
                  <a:pos x="35" y="40"/>
                </a:cxn>
                <a:cxn ang="0">
                  <a:pos x="41" y="49"/>
                </a:cxn>
                <a:cxn ang="0">
                  <a:pos x="49" y="61"/>
                </a:cxn>
                <a:cxn ang="0">
                  <a:pos x="56" y="93"/>
                </a:cxn>
                <a:cxn ang="0">
                  <a:pos x="62" y="132"/>
                </a:cxn>
                <a:cxn ang="0">
                  <a:pos x="69" y="173"/>
                </a:cxn>
                <a:cxn ang="0">
                  <a:pos x="75" y="218"/>
                </a:cxn>
                <a:cxn ang="0">
                  <a:pos x="80" y="265"/>
                </a:cxn>
                <a:cxn ang="0">
                  <a:pos x="82" y="312"/>
                </a:cxn>
                <a:cxn ang="0">
                  <a:pos x="82" y="361"/>
                </a:cxn>
                <a:cxn ang="0">
                  <a:pos x="80" y="407"/>
                </a:cxn>
                <a:cxn ang="0">
                  <a:pos x="74" y="452"/>
                </a:cxn>
                <a:cxn ang="0">
                  <a:pos x="38" y="468"/>
                </a:cxn>
                <a:cxn ang="0">
                  <a:pos x="0" y="0"/>
                </a:cxn>
              </a:cxnLst>
              <a:rect l="0" t="0" r="r" b="b"/>
              <a:pathLst>
                <a:path w="82" h="468">
                  <a:moveTo>
                    <a:pt x="0" y="0"/>
                  </a:moveTo>
                  <a:lnTo>
                    <a:pt x="11" y="9"/>
                  </a:lnTo>
                  <a:lnTo>
                    <a:pt x="15" y="14"/>
                  </a:lnTo>
                  <a:lnTo>
                    <a:pt x="19" y="18"/>
                  </a:lnTo>
                  <a:lnTo>
                    <a:pt x="26" y="27"/>
                  </a:lnTo>
                  <a:lnTo>
                    <a:pt x="31" y="32"/>
                  </a:lnTo>
                  <a:lnTo>
                    <a:pt x="35" y="40"/>
                  </a:lnTo>
                  <a:lnTo>
                    <a:pt x="41" y="49"/>
                  </a:lnTo>
                  <a:lnTo>
                    <a:pt x="49" y="61"/>
                  </a:lnTo>
                  <a:lnTo>
                    <a:pt x="56" y="93"/>
                  </a:lnTo>
                  <a:lnTo>
                    <a:pt x="62" y="132"/>
                  </a:lnTo>
                  <a:lnTo>
                    <a:pt x="69" y="173"/>
                  </a:lnTo>
                  <a:lnTo>
                    <a:pt x="75" y="218"/>
                  </a:lnTo>
                  <a:lnTo>
                    <a:pt x="80" y="265"/>
                  </a:lnTo>
                  <a:lnTo>
                    <a:pt x="82" y="312"/>
                  </a:lnTo>
                  <a:lnTo>
                    <a:pt x="82" y="361"/>
                  </a:lnTo>
                  <a:lnTo>
                    <a:pt x="80" y="407"/>
                  </a:lnTo>
                  <a:lnTo>
                    <a:pt x="74" y="452"/>
                  </a:lnTo>
                  <a:lnTo>
                    <a:pt x="38" y="46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26">
              <a:extLst>
                <a:ext uri="{FF2B5EF4-FFF2-40B4-BE49-F238E27FC236}">
                  <a16:creationId xmlns:a16="http://schemas.microsoft.com/office/drawing/2014/main" id="{C770B20D-920A-E74F-8708-81C17D7C0BAF}"/>
                </a:ext>
              </a:extLst>
            </p:cNvPr>
            <p:cNvSpPr>
              <a:spLocks/>
            </p:cNvSpPr>
            <p:nvPr/>
          </p:nvSpPr>
          <p:spPr bwMode="auto">
            <a:xfrm>
              <a:off x="4060690" y="3182261"/>
              <a:ext cx="880206" cy="940547"/>
            </a:xfrm>
            <a:custGeom>
              <a:avLst/>
              <a:gdLst/>
              <a:ahLst/>
              <a:cxnLst>
                <a:cxn ang="0">
                  <a:pos x="37" y="15"/>
                </a:cxn>
                <a:cxn ang="0">
                  <a:pos x="22" y="50"/>
                </a:cxn>
                <a:cxn ang="0">
                  <a:pos x="22" y="90"/>
                </a:cxn>
                <a:cxn ang="0">
                  <a:pos x="29" y="125"/>
                </a:cxn>
                <a:cxn ang="0">
                  <a:pos x="40" y="179"/>
                </a:cxn>
                <a:cxn ang="0">
                  <a:pos x="57" y="245"/>
                </a:cxn>
                <a:cxn ang="0">
                  <a:pos x="79" y="320"/>
                </a:cxn>
                <a:cxn ang="0">
                  <a:pos x="107" y="398"/>
                </a:cxn>
                <a:cxn ang="0">
                  <a:pos x="141" y="473"/>
                </a:cxn>
                <a:cxn ang="0">
                  <a:pos x="181" y="542"/>
                </a:cxn>
                <a:cxn ang="0">
                  <a:pos x="229" y="599"/>
                </a:cxn>
                <a:cxn ang="0">
                  <a:pos x="290" y="645"/>
                </a:cxn>
                <a:cxn ang="0">
                  <a:pos x="361" y="677"/>
                </a:cxn>
                <a:cxn ang="0">
                  <a:pos x="432" y="692"/>
                </a:cxn>
                <a:cxn ang="0">
                  <a:pos x="499" y="693"/>
                </a:cxn>
                <a:cxn ang="0">
                  <a:pos x="561" y="686"/>
                </a:cxn>
                <a:cxn ang="0">
                  <a:pos x="613" y="673"/>
                </a:cxn>
                <a:cxn ang="0">
                  <a:pos x="655" y="659"/>
                </a:cxn>
                <a:cxn ang="0">
                  <a:pos x="643" y="670"/>
                </a:cxn>
                <a:cxn ang="0">
                  <a:pos x="581" y="698"/>
                </a:cxn>
                <a:cxn ang="0">
                  <a:pos x="512" y="713"/>
                </a:cxn>
                <a:cxn ang="0">
                  <a:pos x="442" y="717"/>
                </a:cxn>
                <a:cxn ang="0">
                  <a:pos x="370" y="707"/>
                </a:cxn>
                <a:cxn ang="0">
                  <a:pos x="302" y="686"/>
                </a:cxn>
                <a:cxn ang="0">
                  <a:pos x="239" y="651"/>
                </a:cxn>
                <a:cxn ang="0">
                  <a:pos x="184" y="603"/>
                </a:cxn>
                <a:cxn ang="0">
                  <a:pos x="136" y="538"/>
                </a:cxn>
                <a:cxn ang="0">
                  <a:pos x="96" y="462"/>
                </a:cxn>
                <a:cxn ang="0">
                  <a:pos x="64" y="383"/>
                </a:cxn>
                <a:cxn ang="0">
                  <a:pos x="40" y="306"/>
                </a:cxn>
                <a:cxn ang="0">
                  <a:pos x="22" y="234"/>
                </a:cxn>
                <a:cxn ang="0">
                  <a:pos x="11" y="172"/>
                </a:cxn>
                <a:cxn ang="0">
                  <a:pos x="4" y="123"/>
                </a:cxn>
                <a:cxn ang="0">
                  <a:pos x="1" y="90"/>
                </a:cxn>
                <a:cxn ang="0">
                  <a:pos x="0" y="69"/>
                </a:cxn>
                <a:cxn ang="0">
                  <a:pos x="5" y="52"/>
                </a:cxn>
                <a:cxn ang="0">
                  <a:pos x="20" y="29"/>
                </a:cxn>
                <a:cxn ang="0">
                  <a:pos x="48" y="0"/>
                </a:cxn>
              </a:cxnLst>
              <a:rect l="0" t="0" r="r" b="b"/>
              <a:pathLst>
                <a:path w="671" h="717">
                  <a:moveTo>
                    <a:pt x="48" y="0"/>
                  </a:moveTo>
                  <a:lnTo>
                    <a:pt x="37" y="15"/>
                  </a:lnTo>
                  <a:lnTo>
                    <a:pt x="28" y="32"/>
                  </a:lnTo>
                  <a:lnTo>
                    <a:pt x="22" y="50"/>
                  </a:lnTo>
                  <a:lnTo>
                    <a:pt x="21" y="69"/>
                  </a:lnTo>
                  <a:lnTo>
                    <a:pt x="22" y="90"/>
                  </a:lnTo>
                  <a:lnTo>
                    <a:pt x="25" y="105"/>
                  </a:lnTo>
                  <a:lnTo>
                    <a:pt x="29" y="125"/>
                  </a:lnTo>
                  <a:lnTo>
                    <a:pt x="34" y="150"/>
                  </a:lnTo>
                  <a:lnTo>
                    <a:pt x="40" y="179"/>
                  </a:lnTo>
                  <a:lnTo>
                    <a:pt x="48" y="211"/>
                  </a:lnTo>
                  <a:lnTo>
                    <a:pt x="57" y="245"/>
                  </a:lnTo>
                  <a:lnTo>
                    <a:pt x="67" y="282"/>
                  </a:lnTo>
                  <a:lnTo>
                    <a:pt x="79" y="320"/>
                  </a:lnTo>
                  <a:lnTo>
                    <a:pt x="92" y="359"/>
                  </a:lnTo>
                  <a:lnTo>
                    <a:pt x="107" y="398"/>
                  </a:lnTo>
                  <a:lnTo>
                    <a:pt x="123" y="436"/>
                  </a:lnTo>
                  <a:lnTo>
                    <a:pt x="141" y="473"/>
                  </a:lnTo>
                  <a:lnTo>
                    <a:pt x="160" y="508"/>
                  </a:lnTo>
                  <a:lnTo>
                    <a:pt x="181" y="542"/>
                  </a:lnTo>
                  <a:lnTo>
                    <a:pt x="203" y="572"/>
                  </a:lnTo>
                  <a:lnTo>
                    <a:pt x="229" y="599"/>
                  </a:lnTo>
                  <a:lnTo>
                    <a:pt x="254" y="622"/>
                  </a:lnTo>
                  <a:lnTo>
                    <a:pt x="290" y="645"/>
                  </a:lnTo>
                  <a:lnTo>
                    <a:pt x="326" y="663"/>
                  </a:lnTo>
                  <a:lnTo>
                    <a:pt x="361" y="677"/>
                  </a:lnTo>
                  <a:lnTo>
                    <a:pt x="398" y="686"/>
                  </a:lnTo>
                  <a:lnTo>
                    <a:pt x="432" y="692"/>
                  </a:lnTo>
                  <a:lnTo>
                    <a:pt x="467" y="694"/>
                  </a:lnTo>
                  <a:lnTo>
                    <a:pt x="499" y="693"/>
                  </a:lnTo>
                  <a:lnTo>
                    <a:pt x="531" y="691"/>
                  </a:lnTo>
                  <a:lnTo>
                    <a:pt x="561" y="686"/>
                  </a:lnTo>
                  <a:lnTo>
                    <a:pt x="588" y="680"/>
                  </a:lnTo>
                  <a:lnTo>
                    <a:pt x="613" y="673"/>
                  </a:lnTo>
                  <a:lnTo>
                    <a:pt x="636" y="666"/>
                  </a:lnTo>
                  <a:lnTo>
                    <a:pt x="655" y="659"/>
                  </a:lnTo>
                  <a:lnTo>
                    <a:pt x="671" y="652"/>
                  </a:lnTo>
                  <a:lnTo>
                    <a:pt x="643" y="670"/>
                  </a:lnTo>
                  <a:lnTo>
                    <a:pt x="612" y="686"/>
                  </a:lnTo>
                  <a:lnTo>
                    <a:pt x="581" y="698"/>
                  </a:lnTo>
                  <a:lnTo>
                    <a:pt x="547" y="707"/>
                  </a:lnTo>
                  <a:lnTo>
                    <a:pt x="512" y="713"/>
                  </a:lnTo>
                  <a:lnTo>
                    <a:pt x="477" y="717"/>
                  </a:lnTo>
                  <a:lnTo>
                    <a:pt x="442" y="717"/>
                  </a:lnTo>
                  <a:lnTo>
                    <a:pt x="405" y="713"/>
                  </a:lnTo>
                  <a:lnTo>
                    <a:pt x="370" y="707"/>
                  </a:lnTo>
                  <a:lnTo>
                    <a:pt x="336" y="698"/>
                  </a:lnTo>
                  <a:lnTo>
                    <a:pt x="302" y="686"/>
                  </a:lnTo>
                  <a:lnTo>
                    <a:pt x="269" y="670"/>
                  </a:lnTo>
                  <a:lnTo>
                    <a:pt x="239" y="651"/>
                  </a:lnTo>
                  <a:lnTo>
                    <a:pt x="210" y="628"/>
                  </a:lnTo>
                  <a:lnTo>
                    <a:pt x="184" y="603"/>
                  </a:lnTo>
                  <a:lnTo>
                    <a:pt x="160" y="574"/>
                  </a:lnTo>
                  <a:lnTo>
                    <a:pt x="136" y="538"/>
                  </a:lnTo>
                  <a:lnTo>
                    <a:pt x="115" y="500"/>
                  </a:lnTo>
                  <a:lnTo>
                    <a:pt x="96" y="462"/>
                  </a:lnTo>
                  <a:lnTo>
                    <a:pt x="78" y="422"/>
                  </a:lnTo>
                  <a:lnTo>
                    <a:pt x="64" y="383"/>
                  </a:lnTo>
                  <a:lnTo>
                    <a:pt x="51" y="344"/>
                  </a:lnTo>
                  <a:lnTo>
                    <a:pt x="40" y="306"/>
                  </a:lnTo>
                  <a:lnTo>
                    <a:pt x="31" y="269"/>
                  </a:lnTo>
                  <a:lnTo>
                    <a:pt x="22" y="234"/>
                  </a:lnTo>
                  <a:lnTo>
                    <a:pt x="16" y="202"/>
                  </a:lnTo>
                  <a:lnTo>
                    <a:pt x="11" y="172"/>
                  </a:lnTo>
                  <a:lnTo>
                    <a:pt x="7" y="146"/>
                  </a:lnTo>
                  <a:lnTo>
                    <a:pt x="4" y="123"/>
                  </a:lnTo>
                  <a:lnTo>
                    <a:pt x="2" y="104"/>
                  </a:lnTo>
                  <a:lnTo>
                    <a:pt x="1" y="90"/>
                  </a:lnTo>
                  <a:lnTo>
                    <a:pt x="0" y="82"/>
                  </a:lnTo>
                  <a:lnTo>
                    <a:pt x="0" y="69"/>
                  </a:lnTo>
                  <a:lnTo>
                    <a:pt x="2" y="62"/>
                  </a:lnTo>
                  <a:lnTo>
                    <a:pt x="5" y="52"/>
                  </a:lnTo>
                  <a:lnTo>
                    <a:pt x="11" y="41"/>
                  </a:lnTo>
                  <a:lnTo>
                    <a:pt x="20" y="29"/>
                  </a:lnTo>
                  <a:lnTo>
                    <a:pt x="32" y="15"/>
                  </a:lnTo>
                  <a:lnTo>
                    <a:pt x="4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27">
              <a:extLst>
                <a:ext uri="{FF2B5EF4-FFF2-40B4-BE49-F238E27FC236}">
                  <a16:creationId xmlns:a16="http://schemas.microsoft.com/office/drawing/2014/main" id="{F59C8492-33FF-5A4D-977B-2E1A94AE77AB}"/>
                </a:ext>
              </a:extLst>
            </p:cNvPr>
            <p:cNvSpPr>
              <a:spLocks/>
            </p:cNvSpPr>
            <p:nvPr/>
          </p:nvSpPr>
          <p:spPr bwMode="auto">
            <a:xfrm>
              <a:off x="4114473" y="3062890"/>
              <a:ext cx="986460" cy="1019254"/>
            </a:xfrm>
            <a:custGeom>
              <a:avLst/>
              <a:gdLst/>
              <a:ahLst/>
              <a:cxnLst>
                <a:cxn ang="0">
                  <a:pos x="474" y="1"/>
                </a:cxn>
                <a:cxn ang="0">
                  <a:pos x="537" y="5"/>
                </a:cxn>
                <a:cxn ang="0">
                  <a:pos x="584" y="12"/>
                </a:cxn>
                <a:cxn ang="0">
                  <a:pos x="612" y="18"/>
                </a:cxn>
                <a:cxn ang="0">
                  <a:pos x="651" y="27"/>
                </a:cxn>
                <a:cxn ang="0">
                  <a:pos x="680" y="40"/>
                </a:cxn>
                <a:cxn ang="0">
                  <a:pos x="701" y="64"/>
                </a:cxn>
                <a:cxn ang="0">
                  <a:pos x="717" y="104"/>
                </a:cxn>
                <a:cxn ang="0">
                  <a:pos x="726" y="136"/>
                </a:cxn>
                <a:cxn ang="0">
                  <a:pos x="736" y="187"/>
                </a:cxn>
                <a:cxn ang="0">
                  <a:pos x="746" y="251"/>
                </a:cxn>
                <a:cxn ang="0">
                  <a:pos x="751" y="326"/>
                </a:cxn>
                <a:cxn ang="0">
                  <a:pos x="750" y="406"/>
                </a:cxn>
                <a:cxn ang="0">
                  <a:pos x="740" y="489"/>
                </a:cxn>
                <a:cxn ang="0">
                  <a:pos x="717" y="572"/>
                </a:cxn>
                <a:cxn ang="0">
                  <a:pos x="680" y="649"/>
                </a:cxn>
                <a:cxn ang="0">
                  <a:pos x="639" y="698"/>
                </a:cxn>
                <a:cxn ang="0">
                  <a:pos x="586" y="736"/>
                </a:cxn>
                <a:cxn ang="0">
                  <a:pos x="525" y="762"/>
                </a:cxn>
                <a:cxn ang="0">
                  <a:pos x="458" y="775"/>
                </a:cxn>
                <a:cxn ang="0">
                  <a:pos x="389" y="776"/>
                </a:cxn>
                <a:cxn ang="0">
                  <a:pos x="320" y="764"/>
                </a:cxn>
                <a:cxn ang="0">
                  <a:pos x="255" y="739"/>
                </a:cxn>
                <a:cxn ang="0">
                  <a:pos x="196" y="700"/>
                </a:cxn>
                <a:cxn ang="0">
                  <a:pos x="147" y="647"/>
                </a:cxn>
                <a:cxn ang="0">
                  <a:pos x="103" y="575"/>
                </a:cxn>
                <a:cxn ang="0">
                  <a:pos x="68" y="499"/>
                </a:cxn>
                <a:cxn ang="0">
                  <a:pos x="43" y="423"/>
                </a:cxn>
                <a:cxn ang="0">
                  <a:pos x="24" y="351"/>
                </a:cxn>
                <a:cxn ang="0">
                  <a:pos x="12" y="289"/>
                </a:cxn>
                <a:cxn ang="0">
                  <a:pos x="5" y="238"/>
                </a:cxn>
                <a:cxn ang="0">
                  <a:pos x="1" y="206"/>
                </a:cxn>
                <a:cxn ang="0">
                  <a:pos x="0" y="185"/>
                </a:cxn>
                <a:cxn ang="0">
                  <a:pos x="4" y="171"/>
                </a:cxn>
                <a:cxn ang="0">
                  <a:pos x="15" y="152"/>
                </a:cxn>
                <a:cxn ang="0">
                  <a:pos x="37" y="128"/>
                </a:cxn>
                <a:cxn ang="0">
                  <a:pos x="72" y="101"/>
                </a:cxn>
                <a:cxn ang="0">
                  <a:pos x="126" y="72"/>
                </a:cxn>
                <a:cxn ang="0">
                  <a:pos x="213" y="38"/>
                </a:cxn>
                <a:cxn ang="0">
                  <a:pos x="309" y="14"/>
                </a:cxn>
                <a:cxn ang="0">
                  <a:pos x="398" y="2"/>
                </a:cxn>
              </a:cxnLst>
              <a:rect l="0" t="0" r="r" b="b"/>
              <a:pathLst>
                <a:path w="752" h="777">
                  <a:moveTo>
                    <a:pt x="438" y="0"/>
                  </a:moveTo>
                  <a:lnTo>
                    <a:pt x="474" y="1"/>
                  </a:lnTo>
                  <a:lnTo>
                    <a:pt x="508" y="2"/>
                  </a:lnTo>
                  <a:lnTo>
                    <a:pt x="537" y="5"/>
                  </a:lnTo>
                  <a:lnTo>
                    <a:pt x="563" y="8"/>
                  </a:lnTo>
                  <a:lnTo>
                    <a:pt x="584" y="12"/>
                  </a:lnTo>
                  <a:lnTo>
                    <a:pt x="600" y="15"/>
                  </a:lnTo>
                  <a:lnTo>
                    <a:pt x="612" y="18"/>
                  </a:lnTo>
                  <a:lnTo>
                    <a:pt x="633" y="22"/>
                  </a:lnTo>
                  <a:lnTo>
                    <a:pt x="651" y="27"/>
                  </a:lnTo>
                  <a:lnTo>
                    <a:pt x="666" y="33"/>
                  </a:lnTo>
                  <a:lnTo>
                    <a:pt x="680" y="40"/>
                  </a:lnTo>
                  <a:lnTo>
                    <a:pt x="691" y="51"/>
                  </a:lnTo>
                  <a:lnTo>
                    <a:pt x="701" y="64"/>
                  </a:lnTo>
                  <a:lnTo>
                    <a:pt x="710" y="81"/>
                  </a:lnTo>
                  <a:lnTo>
                    <a:pt x="717" y="104"/>
                  </a:lnTo>
                  <a:lnTo>
                    <a:pt x="722" y="117"/>
                  </a:lnTo>
                  <a:lnTo>
                    <a:pt x="726" y="136"/>
                  </a:lnTo>
                  <a:lnTo>
                    <a:pt x="731" y="160"/>
                  </a:lnTo>
                  <a:lnTo>
                    <a:pt x="736" y="187"/>
                  </a:lnTo>
                  <a:lnTo>
                    <a:pt x="741" y="218"/>
                  </a:lnTo>
                  <a:lnTo>
                    <a:pt x="746" y="251"/>
                  </a:lnTo>
                  <a:lnTo>
                    <a:pt x="749" y="288"/>
                  </a:lnTo>
                  <a:lnTo>
                    <a:pt x="751" y="326"/>
                  </a:lnTo>
                  <a:lnTo>
                    <a:pt x="752" y="366"/>
                  </a:lnTo>
                  <a:lnTo>
                    <a:pt x="750" y="406"/>
                  </a:lnTo>
                  <a:lnTo>
                    <a:pt x="747" y="448"/>
                  </a:lnTo>
                  <a:lnTo>
                    <a:pt x="740" y="489"/>
                  </a:lnTo>
                  <a:lnTo>
                    <a:pt x="730" y="531"/>
                  </a:lnTo>
                  <a:lnTo>
                    <a:pt x="717" y="572"/>
                  </a:lnTo>
                  <a:lnTo>
                    <a:pt x="701" y="611"/>
                  </a:lnTo>
                  <a:lnTo>
                    <a:pt x="680" y="649"/>
                  </a:lnTo>
                  <a:lnTo>
                    <a:pt x="661" y="675"/>
                  </a:lnTo>
                  <a:lnTo>
                    <a:pt x="639" y="698"/>
                  </a:lnTo>
                  <a:lnTo>
                    <a:pt x="614" y="719"/>
                  </a:lnTo>
                  <a:lnTo>
                    <a:pt x="586" y="736"/>
                  </a:lnTo>
                  <a:lnTo>
                    <a:pt x="556" y="751"/>
                  </a:lnTo>
                  <a:lnTo>
                    <a:pt x="525" y="762"/>
                  </a:lnTo>
                  <a:lnTo>
                    <a:pt x="492" y="770"/>
                  </a:lnTo>
                  <a:lnTo>
                    <a:pt x="458" y="775"/>
                  </a:lnTo>
                  <a:lnTo>
                    <a:pt x="423" y="777"/>
                  </a:lnTo>
                  <a:lnTo>
                    <a:pt x="389" y="776"/>
                  </a:lnTo>
                  <a:lnTo>
                    <a:pt x="354" y="771"/>
                  </a:lnTo>
                  <a:lnTo>
                    <a:pt x="320" y="764"/>
                  </a:lnTo>
                  <a:lnTo>
                    <a:pt x="287" y="752"/>
                  </a:lnTo>
                  <a:lnTo>
                    <a:pt x="255" y="739"/>
                  </a:lnTo>
                  <a:lnTo>
                    <a:pt x="225" y="720"/>
                  </a:lnTo>
                  <a:lnTo>
                    <a:pt x="196" y="700"/>
                  </a:lnTo>
                  <a:lnTo>
                    <a:pt x="170" y="675"/>
                  </a:lnTo>
                  <a:lnTo>
                    <a:pt x="147" y="647"/>
                  </a:lnTo>
                  <a:lnTo>
                    <a:pt x="124" y="611"/>
                  </a:lnTo>
                  <a:lnTo>
                    <a:pt x="103" y="575"/>
                  </a:lnTo>
                  <a:lnTo>
                    <a:pt x="85" y="537"/>
                  </a:lnTo>
                  <a:lnTo>
                    <a:pt x="68" y="499"/>
                  </a:lnTo>
                  <a:lnTo>
                    <a:pt x="55" y="461"/>
                  </a:lnTo>
                  <a:lnTo>
                    <a:pt x="43" y="423"/>
                  </a:lnTo>
                  <a:lnTo>
                    <a:pt x="33" y="386"/>
                  </a:lnTo>
                  <a:lnTo>
                    <a:pt x="24" y="351"/>
                  </a:lnTo>
                  <a:lnTo>
                    <a:pt x="18" y="319"/>
                  </a:lnTo>
                  <a:lnTo>
                    <a:pt x="12" y="289"/>
                  </a:lnTo>
                  <a:lnTo>
                    <a:pt x="8" y="262"/>
                  </a:lnTo>
                  <a:lnTo>
                    <a:pt x="5" y="238"/>
                  </a:lnTo>
                  <a:lnTo>
                    <a:pt x="3" y="219"/>
                  </a:lnTo>
                  <a:lnTo>
                    <a:pt x="1" y="206"/>
                  </a:lnTo>
                  <a:lnTo>
                    <a:pt x="0" y="197"/>
                  </a:lnTo>
                  <a:lnTo>
                    <a:pt x="0" y="185"/>
                  </a:lnTo>
                  <a:lnTo>
                    <a:pt x="1" y="179"/>
                  </a:lnTo>
                  <a:lnTo>
                    <a:pt x="4" y="171"/>
                  </a:lnTo>
                  <a:lnTo>
                    <a:pt x="8" y="162"/>
                  </a:lnTo>
                  <a:lnTo>
                    <a:pt x="15" y="152"/>
                  </a:lnTo>
                  <a:lnTo>
                    <a:pt x="24" y="141"/>
                  </a:lnTo>
                  <a:lnTo>
                    <a:pt x="37" y="128"/>
                  </a:lnTo>
                  <a:lnTo>
                    <a:pt x="52" y="115"/>
                  </a:lnTo>
                  <a:lnTo>
                    <a:pt x="72" y="101"/>
                  </a:lnTo>
                  <a:lnTo>
                    <a:pt x="97" y="87"/>
                  </a:lnTo>
                  <a:lnTo>
                    <a:pt x="126" y="72"/>
                  </a:lnTo>
                  <a:lnTo>
                    <a:pt x="161" y="57"/>
                  </a:lnTo>
                  <a:lnTo>
                    <a:pt x="213" y="38"/>
                  </a:lnTo>
                  <a:lnTo>
                    <a:pt x="262" y="24"/>
                  </a:lnTo>
                  <a:lnTo>
                    <a:pt x="309" y="14"/>
                  </a:lnTo>
                  <a:lnTo>
                    <a:pt x="355" y="6"/>
                  </a:lnTo>
                  <a:lnTo>
                    <a:pt x="398" y="2"/>
                  </a:lnTo>
                  <a:lnTo>
                    <a:pt x="438"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28">
              <a:extLst>
                <a:ext uri="{FF2B5EF4-FFF2-40B4-BE49-F238E27FC236}">
                  <a16:creationId xmlns:a16="http://schemas.microsoft.com/office/drawing/2014/main" id="{938016AC-C835-8949-8DEE-4F26805DEE42}"/>
                </a:ext>
              </a:extLst>
            </p:cNvPr>
            <p:cNvSpPr>
              <a:spLocks/>
            </p:cNvSpPr>
            <p:nvPr/>
          </p:nvSpPr>
          <p:spPr bwMode="auto">
            <a:xfrm>
              <a:off x="4059378" y="3018289"/>
              <a:ext cx="1065166" cy="882829"/>
            </a:xfrm>
            <a:custGeom>
              <a:avLst/>
              <a:gdLst/>
              <a:ahLst/>
              <a:cxnLst>
                <a:cxn ang="0">
                  <a:pos x="535" y="1"/>
                </a:cxn>
                <a:cxn ang="0">
                  <a:pos x="597" y="5"/>
                </a:cxn>
                <a:cxn ang="0">
                  <a:pos x="643" y="11"/>
                </a:cxn>
                <a:cxn ang="0">
                  <a:pos x="671" y="17"/>
                </a:cxn>
                <a:cxn ang="0">
                  <a:pos x="714" y="29"/>
                </a:cxn>
                <a:cxn ang="0">
                  <a:pos x="743" y="44"/>
                </a:cxn>
                <a:cxn ang="0">
                  <a:pos x="764" y="72"/>
                </a:cxn>
                <a:cxn ang="0">
                  <a:pos x="782" y="116"/>
                </a:cxn>
                <a:cxn ang="0">
                  <a:pos x="790" y="150"/>
                </a:cxn>
                <a:cxn ang="0">
                  <a:pos x="800" y="202"/>
                </a:cxn>
                <a:cxn ang="0">
                  <a:pos x="808" y="267"/>
                </a:cxn>
                <a:cxn ang="0">
                  <a:pos x="811" y="311"/>
                </a:cxn>
                <a:cxn ang="0">
                  <a:pos x="807" y="300"/>
                </a:cxn>
                <a:cxn ang="0">
                  <a:pos x="791" y="267"/>
                </a:cxn>
                <a:cxn ang="0">
                  <a:pos x="770" y="240"/>
                </a:cxn>
                <a:cxn ang="0">
                  <a:pos x="739" y="220"/>
                </a:cxn>
                <a:cxn ang="0">
                  <a:pos x="700" y="210"/>
                </a:cxn>
                <a:cxn ang="0">
                  <a:pos x="645" y="206"/>
                </a:cxn>
                <a:cxn ang="0">
                  <a:pos x="580" y="206"/>
                </a:cxn>
                <a:cxn ang="0">
                  <a:pos x="475" y="213"/>
                </a:cxn>
                <a:cxn ang="0">
                  <a:pos x="410" y="221"/>
                </a:cxn>
                <a:cxn ang="0">
                  <a:pos x="359" y="232"/>
                </a:cxn>
                <a:cxn ang="0">
                  <a:pos x="316" y="249"/>
                </a:cxn>
                <a:cxn ang="0">
                  <a:pos x="277" y="279"/>
                </a:cxn>
                <a:cxn ang="0">
                  <a:pos x="253" y="317"/>
                </a:cxn>
                <a:cxn ang="0">
                  <a:pos x="244" y="363"/>
                </a:cxn>
                <a:cxn ang="0">
                  <a:pos x="248" y="407"/>
                </a:cxn>
                <a:cxn ang="0">
                  <a:pos x="253" y="449"/>
                </a:cxn>
                <a:cxn ang="0">
                  <a:pos x="255" y="498"/>
                </a:cxn>
                <a:cxn ang="0">
                  <a:pos x="249" y="549"/>
                </a:cxn>
                <a:cxn ang="0">
                  <a:pos x="230" y="596"/>
                </a:cxn>
                <a:cxn ang="0">
                  <a:pos x="204" y="631"/>
                </a:cxn>
                <a:cxn ang="0">
                  <a:pos x="173" y="657"/>
                </a:cxn>
                <a:cxn ang="0">
                  <a:pos x="144" y="673"/>
                </a:cxn>
                <a:cxn ang="0">
                  <a:pos x="142" y="669"/>
                </a:cxn>
                <a:cxn ang="0">
                  <a:pos x="139" y="665"/>
                </a:cxn>
                <a:cxn ang="0">
                  <a:pos x="109" y="591"/>
                </a:cxn>
                <a:cxn ang="0">
                  <a:pos x="81" y="514"/>
                </a:cxn>
                <a:cxn ang="0">
                  <a:pos x="58" y="439"/>
                </a:cxn>
                <a:cxn ang="0">
                  <a:pos x="38" y="368"/>
                </a:cxn>
                <a:cxn ang="0">
                  <a:pos x="22" y="304"/>
                </a:cxn>
                <a:cxn ang="0">
                  <a:pos x="10" y="252"/>
                </a:cxn>
                <a:cxn ang="0">
                  <a:pos x="3" y="215"/>
                </a:cxn>
                <a:cxn ang="0">
                  <a:pos x="0" y="195"/>
                </a:cxn>
                <a:cxn ang="0">
                  <a:pos x="9" y="176"/>
                </a:cxn>
                <a:cxn ang="0">
                  <a:pos x="27" y="153"/>
                </a:cxn>
                <a:cxn ang="0">
                  <a:pos x="58" y="126"/>
                </a:cxn>
                <a:cxn ang="0">
                  <a:pos x="105" y="96"/>
                </a:cxn>
                <a:cxn ang="0">
                  <a:pos x="173" y="65"/>
                </a:cxn>
                <a:cxn ang="0">
                  <a:pos x="276" y="30"/>
                </a:cxn>
                <a:cxn ang="0">
                  <a:pos x="373" y="9"/>
                </a:cxn>
                <a:cxn ang="0">
                  <a:pos x="459" y="1"/>
                </a:cxn>
              </a:cxnLst>
              <a:rect l="0" t="0" r="r" b="b"/>
              <a:pathLst>
                <a:path w="812" h="673">
                  <a:moveTo>
                    <a:pt x="499" y="0"/>
                  </a:moveTo>
                  <a:lnTo>
                    <a:pt x="535" y="1"/>
                  </a:lnTo>
                  <a:lnTo>
                    <a:pt x="568" y="3"/>
                  </a:lnTo>
                  <a:lnTo>
                    <a:pt x="597" y="5"/>
                  </a:lnTo>
                  <a:lnTo>
                    <a:pt x="622" y="9"/>
                  </a:lnTo>
                  <a:lnTo>
                    <a:pt x="643" y="11"/>
                  </a:lnTo>
                  <a:lnTo>
                    <a:pt x="659" y="15"/>
                  </a:lnTo>
                  <a:lnTo>
                    <a:pt x="671" y="17"/>
                  </a:lnTo>
                  <a:lnTo>
                    <a:pt x="695" y="22"/>
                  </a:lnTo>
                  <a:lnTo>
                    <a:pt x="714" y="29"/>
                  </a:lnTo>
                  <a:lnTo>
                    <a:pt x="729" y="35"/>
                  </a:lnTo>
                  <a:lnTo>
                    <a:pt x="743" y="44"/>
                  </a:lnTo>
                  <a:lnTo>
                    <a:pt x="754" y="56"/>
                  </a:lnTo>
                  <a:lnTo>
                    <a:pt x="764" y="72"/>
                  </a:lnTo>
                  <a:lnTo>
                    <a:pt x="773" y="91"/>
                  </a:lnTo>
                  <a:lnTo>
                    <a:pt x="782" y="116"/>
                  </a:lnTo>
                  <a:lnTo>
                    <a:pt x="785" y="130"/>
                  </a:lnTo>
                  <a:lnTo>
                    <a:pt x="790" y="150"/>
                  </a:lnTo>
                  <a:lnTo>
                    <a:pt x="795" y="174"/>
                  </a:lnTo>
                  <a:lnTo>
                    <a:pt x="800" y="202"/>
                  </a:lnTo>
                  <a:lnTo>
                    <a:pt x="804" y="234"/>
                  </a:lnTo>
                  <a:lnTo>
                    <a:pt x="808" y="267"/>
                  </a:lnTo>
                  <a:lnTo>
                    <a:pt x="811" y="304"/>
                  </a:lnTo>
                  <a:lnTo>
                    <a:pt x="811" y="311"/>
                  </a:lnTo>
                  <a:lnTo>
                    <a:pt x="812" y="318"/>
                  </a:lnTo>
                  <a:lnTo>
                    <a:pt x="807" y="300"/>
                  </a:lnTo>
                  <a:lnTo>
                    <a:pt x="800" y="284"/>
                  </a:lnTo>
                  <a:lnTo>
                    <a:pt x="791" y="267"/>
                  </a:lnTo>
                  <a:lnTo>
                    <a:pt x="781" y="253"/>
                  </a:lnTo>
                  <a:lnTo>
                    <a:pt x="770" y="240"/>
                  </a:lnTo>
                  <a:lnTo>
                    <a:pt x="755" y="228"/>
                  </a:lnTo>
                  <a:lnTo>
                    <a:pt x="739" y="220"/>
                  </a:lnTo>
                  <a:lnTo>
                    <a:pt x="720" y="214"/>
                  </a:lnTo>
                  <a:lnTo>
                    <a:pt x="700" y="210"/>
                  </a:lnTo>
                  <a:lnTo>
                    <a:pt x="675" y="208"/>
                  </a:lnTo>
                  <a:lnTo>
                    <a:pt x="645" y="206"/>
                  </a:lnTo>
                  <a:lnTo>
                    <a:pt x="613" y="205"/>
                  </a:lnTo>
                  <a:lnTo>
                    <a:pt x="580" y="206"/>
                  </a:lnTo>
                  <a:lnTo>
                    <a:pt x="545" y="208"/>
                  </a:lnTo>
                  <a:lnTo>
                    <a:pt x="475" y="213"/>
                  </a:lnTo>
                  <a:lnTo>
                    <a:pt x="441" y="217"/>
                  </a:lnTo>
                  <a:lnTo>
                    <a:pt x="410" y="221"/>
                  </a:lnTo>
                  <a:lnTo>
                    <a:pt x="382" y="227"/>
                  </a:lnTo>
                  <a:lnTo>
                    <a:pt x="359" y="232"/>
                  </a:lnTo>
                  <a:lnTo>
                    <a:pt x="340" y="238"/>
                  </a:lnTo>
                  <a:lnTo>
                    <a:pt x="316" y="249"/>
                  </a:lnTo>
                  <a:lnTo>
                    <a:pt x="294" y="262"/>
                  </a:lnTo>
                  <a:lnTo>
                    <a:pt x="277" y="279"/>
                  </a:lnTo>
                  <a:lnTo>
                    <a:pt x="263" y="297"/>
                  </a:lnTo>
                  <a:lnTo>
                    <a:pt x="253" y="317"/>
                  </a:lnTo>
                  <a:lnTo>
                    <a:pt x="247" y="339"/>
                  </a:lnTo>
                  <a:lnTo>
                    <a:pt x="244" y="363"/>
                  </a:lnTo>
                  <a:lnTo>
                    <a:pt x="245" y="389"/>
                  </a:lnTo>
                  <a:lnTo>
                    <a:pt x="248" y="407"/>
                  </a:lnTo>
                  <a:lnTo>
                    <a:pt x="250" y="427"/>
                  </a:lnTo>
                  <a:lnTo>
                    <a:pt x="253" y="449"/>
                  </a:lnTo>
                  <a:lnTo>
                    <a:pt x="255" y="473"/>
                  </a:lnTo>
                  <a:lnTo>
                    <a:pt x="255" y="498"/>
                  </a:lnTo>
                  <a:lnTo>
                    <a:pt x="254" y="524"/>
                  </a:lnTo>
                  <a:lnTo>
                    <a:pt x="249" y="549"/>
                  </a:lnTo>
                  <a:lnTo>
                    <a:pt x="242" y="574"/>
                  </a:lnTo>
                  <a:lnTo>
                    <a:pt x="230" y="596"/>
                  </a:lnTo>
                  <a:lnTo>
                    <a:pt x="217" y="614"/>
                  </a:lnTo>
                  <a:lnTo>
                    <a:pt x="204" y="631"/>
                  </a:lnTo>
                  <a:lnTo>
                    <a:pt x="188" y="644"/>
                  </a:lnTo>
                  <a:lnTo>
                    <a:pt x="173" y="657"/>
                  </a:lnTo>
                  <a:lnTo>
                    <a:pt x="158" y="666"/>
                  </a:lnTo>
                  <a:lnTo>
                    <a:pt x="144" y="673"/>
                  </a:lnTo>
                  <a:lnTo>
                    <a:pt x="143" y="671"/>
                  </a:lnTo>
                  <a:lnTo>
                    <a:pt x="142" y="669"/>
                  </a:lnTo>
                  <a:lnTo>
                    <a:pt x="140" y="667"/>
                  </a:lnTo>
                  <a:lnTo>
                    <a:pt x="139" y="665"/>
                  </a:lnTo>
                  <a:lnTo>
                    <a:pt x="123" y="629"/>
                  </a:lnTo>
                  <a:lnTo>
                    <a:pt x="109" y="591"/>
                  </a:lnTo>
                  <a:lnTo>
                    <a:pt x="95" y="553"/>
                  </a:lnTo>
                  <a:lnTo>
                    <a:pt x="81" y="514"/>
                  </a:lnTo>
                  <a:lnTo>
                    <a:pt x="69" y="476"/>
                  </a:lnTo>
                  <a:lnTo>
                    <a:pt x="58" y="439"/>
                  </a:lnTo>
                  <a:lnTo>
                    <a:pt x="47" y="402"/>
                  </a:lnTo>
                  <a:lnTo>
                    <a:pt x="38" y="368"/>
                  </a:lnTo>
                  <a:lnTo>
                    <a:pt x="29" y="335"/>
                  </a:lnTo>
                  <a:lnTo>
                    <a:pt x="22" y="304"/>
                  </a:lnTo>
                  <a:lnTo>
                    <a:pt x="16" y="276"/>
                  </a:lnTo>
                  <a:lnTo>
                    <a:pt x="10" y="252"/>
                  </a:lnTo>
                  <a:lnTo>
                    <a:pt x="6" y="231"/>
                  </a:lnTo>
                  <a:lnTo>
                    <a:pt x="3" y="215"/>
                  </a:lnTo>
                  <a:lnTo>
                    <a:pt x="1" y="202"/>
                  </a:lnTo>
                  <a:lnTo>
                    <a:pt x="0" y="195"/>
                  </a:lnTo>
                  <a:lnTo>
                    <a:pt x="3" y="186"/>
                  </a:lnTo>
                  <a:lnTo>
                    <a:pt x="9" y="176"/>
                  </a:lnTo>
                  <a:lnTo>
                    <a:pt x="16" y="165"/>
                  </a:lnTo>
                  <a:lnTo>
                    <a:pt x="27" y="153"/>
                  </a:lnTo>
                  <a:lnTo>
                    <a:pt x="40" y="140"/>
                  </a:lnTo>
                  <a:lnTo>
                    <a:pt x="58" y="126"/>
                  </a:lnTo>
                  <a:lnTo>
                    <a:pt x="79" y="112"/>
                  </a:lnTo>
                  <a:lnTo>
                    <a:pt x="105" y="96"/>
                  </a:lnTo>
                  <a:lnTo>
                    <a:pt x="136" y="80"/>
                  </a:lnTo>
                  <a:lnTo>
                    <a:pt x="173" y="65"/>
                  </a:lnTo>
                  <a:lnTo>
                    <a:pt x="226" y="46"/>
                  </a:lnTo>
                  <a:lnTo>
                    <a:pt x="276" y="30"/>
                  </a:lnTo>
                  <a:lnTo>
                    <a:pt x="325" y="18"/>
                  </a:lnTo>
                  <a:lnTo>
                    <a:pt x="373" y="9"/>
                  </a:lnTo>
                  <a:lnTo>
                    <a:pt x="418" y="4"/>
                  </a:lnTo>
                  <a:lnTo>
                    <a:pt x="459" y="1"/>
                  </a:lnTo>
                  <a:lnTo>
                    <a:pt x="499"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29">
              <a:extLst>
                <a:ext uri="{FF2B5EF4-FFF2-40B4-BE49-F238E27FC236}">
                  <a16:creationId xmlns:a16="http://schemas.microsoft.com/office/drawing/2014/main" id="{BEE5298E-21BC-9343-96EF-EA30B4D5212D}"/>
                </a:ext>
              </a:extLst>
            </p:cNvPr>
            <p:cNvSpPr>
              <a:spLocks/>
            </p:cNvSpPr>
            <p:nvPr/>
          </p:nvSpPr>
          <p:spPr bwMode="auto">
            <a:xfrm>
              <a:off x="4060690" y="3005171"/>
              <a:ext cx="1062543" cy="885452"/>
            </a:xfrm>
            <a:custGeom>
              <a:avLst/>
              <a:gdLst/>
              <a:ahLst/>
              <a:cxnLst>
                <a:cxn ang="0">
                  <a:pos x="537" y="1"/>
                </a:cxn>
                <a:cxn ang="0">
                  <a:pos x="599" y="6"/>
                </a:cxn>
                <a:cxn ang="0">
                  <a:pos x="645" y="12"/>
                </a:cxn>
                <a:cxn ang="0">
                  <a:pos x="674" y="18"/>
                </a:cxn>
                <a:cxn ang="0">
                  <a:pos x="715" y="29"/>
                </a:cxn>
                <a:cxn ang="0">
                  <a:pos x="745" y="45"/>
                </a:cxn>
                <a:cxn ang="0">
                  <a:pos x="766" y="72"/>
                </a:cxn>
                <a:cxn ang="0">
                  <a:pos x="783" y="116"/>
                </a:cxn>
                <a:cxn ang="0">
                  <a:pos x="791" y="152"/>
                </a:cxn>
                <a:cxn ang="0">
                  <a:pos x="800" y="206"/>
                </a:cxn>
                <a:cxn ang="0">
                  <a:pos x="807" y="276"/>
                </a:cxn>
                <a:cxn ang="0">
                  <a:pos x="805" y="297"/>
                </a:cxn>
                <a:cxn ang="0">
                  <a:pos x="791" y="265"/>
                </a:cxn>
                <a:cxn ang="0">
                  <a:pos x="770" y="239"/>
                </a:cxn>
                <a:cxn ang="0">
                  <a:pos x="741" y="220"/>
                </a:cxn>
                <a:cxn ang="0">
                  <a:pos x="701" y="211"/>
                </a:cxn>
                <a:cxn ang="0">
                  <a:pos x="648" y="206"/>
                </a:cxn>
                <a:cxn ang="0">
                  <a:pos x="581" y="206"/>
                </a:cxn>
                <a:cxn ang="0">
                  <a:pos x="512" y="210"/>
                </a:cxn>
                <a:cxn ang="0">
                  <a:pos x="442" y="217"/>
                </a:cxn>
                <a:cxn ang="0">
                  <a:pos x="384" y="226"/>
                </a:cxn>
                <a:cxn ang="0">
                  <a:pos x="342" y="237"/>
                </a:cxn>
                <a:cxn ang="0">
                  <a:pos x="297" y="263"/>
                </a:cxn>
                <a:cxn ang="0">
                  <a:pos x="266" y="296"/>
                </a:cxn>
                <a:cxn ang="0">
                  <a:pos x="248" y="339"/>
                </a:cxn>
                <a:cxn ang="0">
                  <a:pos x="247" y="389"/>
                </a:cxn>
                <a:cxn ang="0">
                  <a:pos x="252" y="427"/>
                </a:cxn>
                <a:cxn ang="0">
                  <a:pos x="257" y="474"/>
                </a:cxn>
                <a:cxn ang="0">
                  <a:pos x="256" y="524"/>
                </a:cxn>
                <a:cxn ang="0">
                  <a:pos x="243" y="574"/>
                </a:cxn>
                <a:cxn ang="0">
                  <a:pos x="221" y="614"/>
                </a:cxn>
                <a:cxn ang="0">
                  <a:pos x="193" y="643"/>
                </a:cxn>
                <a:cxn ang="0">
                  <a:pos x="164" y="663"/>
                </a:cxn>
                <a:cxn ang="0">
                  <a:pos x="138" y="675"/>
                </a:cxn>
                <a:cxn ang="0">
                  <a:pos x="96" y="598"/>
                </a:cxn>
                <a:cxn ang="0">
                  <a:pos x="65" y="520"/>
                </a:cxn>
                <a:cxn ang="0">
                  <a:pos x="40" y="443"/>
                </a:cxn>
                <a:cxn ang="0">
                  <a:pos x="23" y="371"/>
                </a:cxn>
                <a:cxn ang="0">
                  <a:pos x="11" y="308"/>
                </a:cxn>
                <a:cxn ang="0">
                  <a:pos x="4" y="258"/>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10" h="675">
                  <a:moveTo>
                    <a:pt x="500" y="0"/>
                  </a:moveTo>
                  <a:lnTo>
                    <a:pt x="537" y="1"/>
                  </a:lnTo>
                  <a:lnTo>
                    <a:pt x="569" y="3"/>
                  </a:lnTo>
                  <a:lnTo>
                    <a:pt x="599" y="6"/>
                  </a:lnTo>
                  <a:lnTo>
                    <a:pt x="624" y="9"/>
                  </a:lnTo>
                  <a:lnTo>
                    <a:pt x="645" y="12"/>
                  </a:lnTo>
                  <a:lnTo>
                    <a:pt x="662" y="15"/>
                  </a:lnTo>
                  <a:lnTo>
                    <a:pt x="674" y="18"/>
                  </a:lnTo>
                  <a:lnTo>
                    <a:pt x="696" y="23"/>
                  </a:lnTo>
                  <a:lnTo>
                    <a:pt x="715" y="29"/>
                  </a:lnTo>
                  <a:lnTo>
                    <a:pt x="732" y="36"/>
                  </a:lnTo>
                  <a:lnTo>
                    <a:pt x="745" y="45"/>
                  </a:lnTo>
                  <a:lnTo>
                    <a:pt x="757" y="57"/>
                  </a:lnTo>
                  <a:lnTo>
                    <a:pt x="766" y="72"/>
                  </a:lnTo>
                  <a:lnTo>
                    <a:pt x="775" y="91"/>
                  </a:lnTo>
                  <a:lnTo>
                    <a:pt x="783" y="116"/>
                  </a:lnTo>
                  <a:lnTo>
                    <a:pt x="787" y="131"/>
                  </a:lnTo>
                  <a:lnTo>
                    <a:pt x="791" y="152"/>
                  </a:lnTo>
                  <a:lnTo>
                    <a:pt x="795" y="177"/>
                  </a:lnTo>
                  <a:lnTo>
                    <a:pt x="800" y="206"/>
                  </a:lnTo>
                  <a:lnTo>
                    <a:pt x="804" y="239"/>
                  </a:lnTo>
                  <a:lnTo>
                    <a:pt x="807" y="276"/>
                  </a:lnTo>
                  <a:lnTo>
                    <a:pt x="810" y="314"/>
                  </a:lnTo>
                  <a:lnTo>
                    <a:pt x="805" y="297"/>
                  </a:lnTo>
                  <a:lnTo>
                    <a:pt x="799" y="280"/>
                  </a:lnTo>
                  <a:lnTo>
                    <a:pt x="791" y="265"/>
                  </a:lnTo>
                  <a:lnTo>
                    <a:pt x="782" y="251"/>
                  </a:lnTo>
                  <a:lnTo>
                    <a:pt x="770" y="239"/>
                  </a:lnTo>
                  <a:lnTo>
                    <a:pt x="757" y="229"/>
                  </a:lnTo>
                  <a:lnTo>
                    <a:pt x="741" y="220"/>
                  </a:lnTo>
                  <a:lnTo>
                    <a:pt x="722" y="214"/>
                  </a:lnTo>
                  <a:lnTo>
                    <a:pt x="701" y="211"/>
                  </a:lnTo>
                  <a:lnTo>
                    <a:pt x="676" y="208"/>
                  </a:lnTo>
                  <a:lnTo>
                    <a:pt x="648" y="206"/>
                  </a:lnTo>
                  <a:lnTo>
                    <a:pt x="616" y="205"/>
                  </a:lnTo>
                  <a:lnTo>
                    <a:pt x="581" y="206"/>
                  </a:lnTo>
                  <a:lnTo>
                    <a:pt x="547" y="208"/>
                  </a:lnTo>
                  <a:lnTo>
                    <a:pt x="512" y="210"/>
                  </a:lnTo>
                  <a:lnTo>
                    <a:pt x="476" y="213"/>
                  </a:lnTo>
                  <a:lnTo>
                    <a:pt x="442" y="217"/>
                  </a:lnTo>
                  <a:lnTo>
                    <a:pt x="411" y="221"/>
                  </a:lnTo>
                  <a:lnTo>
                    <a:pt x="384" y="226"/>
                  </a:lnTo>
                  <a:lnTo>
                    <a:pt x="361" y="231"/>
                  </a:lnTo>
                  <a:lnTo>
                    <a:pt x="342" y="237"/>
                  </a:lnTo>
                  <a:lnTo>
                    <a:pt x="317" y="249"/>
                  </a:lnTo>
                  <a:lnTo>
                    <a:pt x="297" y="263"/>
                  </a:lnTo>
                  <a:lnTo>
                    <a:pt x="279" y="278"/>
                  </a:lnTo>
                  <a:lnTo>
                    <a:pt x="266" y="296"/>
                  </a:lnTo>
                  <a:lnTo>
                    <a:pt x="255" y="317"/>
                  </a:lnTo>
                  <a:lnTo>
                    <a:pt x="248" y="339"/>
                  </a:lnTo>
                  <a:lnTo>
                    <a:pt x="246" y="363"/>
                  </a:lnTo>
                  <a:lnTo>
                    <a:pt x="247" y="389"/>
                  </a:lnTo>
                  <a:lnTo>
                    <a:pt x="249" y="407"/>
                  </a:lnTo>
                  <a:lnTo>
                    <a:pt x="252" y="427"/>
                  </a:lnTo>
                  <a:lnTo>
                    <a:pt x="255" y="449"/>
                  </a:lnTo>
                  <a:lnTo>
                    <a:pt x="257" y="474"/>
                  </a:lnTo>
                  <a:lnTo>
                    <a:pt x="257" y="499"/>
                  </a:lnTo>
                  <a:lnTo>
                    <a:pt x="256" y="524"/>
                  </a:lnTo>
                  <a:lnTo>
                    <a:pt x="251" y="550"/>
                  </a:lnTo>
                  <a:lnTo>
                    <a:pt x="243" y="574"/>
                  </a:lnTo>
                  <a:lnTo>
                    <a:pt x="233" y="596"/>
                  </a:lnTo>
                  <a:lnTo>
                    <a:pt x="221" y="614"/>
                  </a:lnTo>
                  <a:lnTo>
                    <a:pt x="207" y="630"/>
                  </a:lnTo>
                  <a:lnTo>
                    <a:pt x="193" y="643"/>
                  </a:lnTo>
                  <a:lnTo>
                    <a:pt x="178" y="654"/>
                  </a:lnTo>
                  <a:lnTo>
                    <a:pt x="164" y="663"/>
                  </a:lnTo>
                  <a:lnTo>
                    <a:pt x="150" y="670"/>
                  </a:lnTo>
                  <a:lnTo>
                    <a:pt x="138" y="675"/>
                  </a:lnTo>
                  <a:lnTo>
                    <a:pt x="116" y="637"/>
                  </a:lnTo>
                  <a:lnTo>
                    <a:pt x="96" y="598"/>
                  </a:lnTo>
                  <a:lnTo>
                    <a:pt x="80" y="559"/>
                  </a:lnTo>
                  <a:lnTo>
                    <a:pt x="65" y="520"/>
                  </a:lnTo>
                  <a:lnTo>
                    <a:pt x="52" y="481"/>
                  </a:lnTo>
                  <a:lnTo>
                    <a:pt x="40" y="443"/>
                  </a:lnTo>
                  <a:lnTo>
                    <a:pt x="31" y="405"/>
                  </a:lnTo>
                  <a:lnTo>
                    <a:pt x="23" y="371"/>
                  </a:lnTo>
                  <a:lnTo>
                    <a:pt x="16" y="338"/>
                  </a:lnTo>
                  <a:lnTo>
                    <a:pt x="11" y="308"/>
                  </a:lnTo>
                  <a:lnTo>
                    <a:pt x="8" y="281"/>
                  </a:lnTo>
                  <a:lnTo>
                    <a:pt x="4" y="258"/>
                  </a:lnTo>
                  <a:lnTo>
                    <a:pt x="2" y="240"/>
                  </a:lnTo>
                  <a:lnTo>
                    <a:pt x="1" y="226"/>
                  </a:lnTo>
                  <a:lnTo>
                    <a:pt x="0" y="217"/>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FDC3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30">
              <a:extLst>
                <a:ext uri="{FF2B5EF4-FFF2-40B4-BE49-F238E27FC236}">
                  <a16:creationId xmlns:a16="http://schemas.microsoft.com/office/drawing/2014/main" id="{9CE1C82B-B7B0-E74D-AC11-DF0DA865F985}"/>
                </a:ext>
              </a:extLst>
            </p:cNvPr>
            <p:cNvSpPr>
              <a:spLocks/>
            </p:cNvSpPr>
            <p:nvPr/>
          </p:nvSpPr>
          <p:spPr bwMode="auto">
            <a:xfrm>
              <a:off x="4060690" y="3005171"/>
              <a:ext cx="1059919" cy="850034"/>
            </a:xfrm>
            <a:custGeom>
              <a:avLst/>
              <a:gdLst/>
              <a:ahLst/>
              <a:cxnLst>
                <a:cxn ang="0">
                  <a:pos x="537" y="1"/>
                </a:cxn>
                <a:cxn ang="0">
                  <a:pos x="599" y="6"/>
                </a:cxn>
                <a:cxn ang="0">
                  <a:pos x="645" y="12"/>
                </a:cxn>
                <a:cxn ang="0">
                  <a:pos x="674" y="18"/>
                </a:cxn>
                <a:cxn ang="0">
                  <a:pos x="709" y="26"/>
                </a:cxn>
                <a:cxn ang="0">
                  <a:pos x="737" y="39"/>
                </a:cxn>
                <a:cxn ang="0">
                  <a:pos x="760" y="59"/>
                </a:cxn>
                <a:cxn ang="0">
                  <a:pos x="777" y="95"/>
                </a:cxn>
                <a:cxn ang="0">
                  <a:pos x="791" y="148"/>
                </a:cxn>
                <a:cxn ang="0">
                  <a:pos x="800" y="200"/>
                </a:cxn>
                <a:cxn ang="0">
                  <a:pos x="806" y="244"/>
                </a:cxn>
                <a:cxn ang="0">
                  <a:pos x="807" y="276"/>
                </a:cxn>
                <a:cxn ang="0">
                  <a:pos x="808" y="288"/>
                </a:cxn>
                <a:cxn ang="0">
                  <a:pos x="792" y="244"/>
                </a:cxn>
                <a:cxn ang="0">
                  <a:pos x="766" y="213"/>
                </a:cxn>
                <a:cxn ang="0">
                  <a:pos x="731" y="192"/>
                </a:cxn>
                <a:cxn ang="0">
                  <a:pos x="691" y="183"/>
                </a:cxn>
                <a:cxn ang="0">
                  <a:pos x="637" y="179"/>
                </a:cxn>
                <a:cxn ang="0">
                  <a:pos x="571" y="179"/>
                </a:cxn>
                <a:cxn ang="0">
                  <a:pos x="466" y="186"/>
                </a:cxn>
                <a:cxn ang="0">
                  <a:pos x="401" y="194"/>
                </a:cxn>
                <a:cxn ang="0">
                  <a:pos x="350" y="205"/>
                </a:cxn>
                <a:cxn ang="0">
                  <a:pos x="307" y="222"/>
                </a:cxn>
                <a:cxn ang="0">
                  <a:pos x="268" y="251"/>
                </a:cxn>
                <a:cxn ang="0">
                  <a:pos x="244" y="290"/>
                </a:cxn>
                <a:cxn ang="0">
                  <a:pos x="235" y="336"/>
                </a:cxn>
                <a:cxn ang="0">
                  <a:pos x="239" y="379"/>
                </a:cxn>
                <a:cxn ang="0">
                  <a:pos x="244" y="423"/>
                </a:cxn>
                <a:cxn ang="0">
                  <a:pos x="247" y="472"/>
                </a:cxn>
                <a:cxn ang="0">
                  <a:pos x="241" y="522"/>
                </a:cxn>
                <a:cxn ang="0">
                  <a:pos x="222" y="569"/>
                </a:cxn>
                <a:cxn ang="0">
                  <a:pos x="197" y="603"/>
                </a:cxn>
                <a:cxn ang="0">
                  <a:pos x="168" y="627"/>
                </a:cxn>
                <a:cxn ang="0">
                  <a:pos x="140" y="642"/>
                </a:cxn>
                <a:cxn ang="0">
                  <a:pos x="106" y="610"/>
                </a:cxn>
                <a:cxn ang="0">
                  <a:pos x="70" y="533"/>
                </a:cxn>
                <a:cxn ang="0">
                  <a:pos x="43" y="453"/>
                </a:cxn>
                <a:cxn ang="0">
                  <a:pos x="24" y="379"/>
                </a:cxn>
                <a:cxn ang="0">
                  <a:pos x="12" y="313"/>
                </a:cxn>
                <a:cxn ang="0">
                  <a:pos x="4" y="261"/>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08" h="648">
                  <a:moveTo>
                    <a:pt x="500" y="0"/>
                  </a:moveTo>
                  <a:lnTo>
                    <a:pt x="537" y="1"/>
                  </a:lnTo>
                  <a:lnTo>
                    <a:pt x="569" y="3"/>
                  </a:lnTo>
                  <a:lnTo>
                    <a:pt x="599" y="6"/>
                  </a:lnTo>
                  <a:lnTo>
                    <a:pt x="624" y="9"/>
                  </a:lnTo>
                  <a:lnTo>
                    <a:pt x="645" y="12"/>
                  </a:lnTo>
                  <a:lnTo>
                    <a:pt x="662" y="15"/>
                  </a:lnTo>
                  <a:lnTo>
                    <a:pt x="674" y="18"/>
                  </a:lnTo>
                  <a:lnTo>
                    <a:pt x="692" y="22"/>
                  </a:lnTo>
                  <a:lnTo>
                    <a:pt x="709" y="26"/>
                  </a:lnTo>
                  <a:lnTo>
                    <a:pt x="724" y="32"/>
                  </a:lnTo>
                  <a:lnTo>
                    <a:pt x="737" y="39"/>
                  </a:lnTo>
                  <a:lnTo>
                    <a:pt x="749" y="47"/>
                  </a:lnTo>
                  <a:lnTo>
                    <a:pt x="760" y="59"/>
                  </a:lnTo>
                  <a:lnTo>
                    <a:pt x="769" y="75"/>
                  </a:lnTo>
                  <a:lnTo>
                    <a:pt x="777" y="95"/>
                  </a:lnTo>
                  <a:lnTo>
                    <a:pt x="785" y="122"/>
                  </a:lnTo>
                  <a:lnTo>
                    <a:pt x="791" y="148"/>
                  </a:lnTo>
                  <a:lnTo>
                    <a:pt x="796" y="174"/>
                  </a:lnTo>
                  <a:lnTo>
                    <a:pt x="800" y="200"/>
                  </a:lnTo>
                  <a:lnTo>
                    <a:pt x="803" y="224"/>
                  </a:lnTo>
                  <a:lnTo>
                    <a:pt x="806" y="244"/>
                  </a:lnTo>
                  <a:lnTo>
                    <a:pt x="807" y="263"/>
                  </a:lnTo>
                  <a:lnTo>
                    <a:pt x="807" y="276"/>
                  </a:lnTo>
                  <a:lnTo>
                    <a:pt x="808" y="284"/>
                  </a:lnTo>
                  <a:lnTo>
                    <a:pt x="808" y="288"/>
                  </a:lnTo>
                  <a:lnTo>
                    <a:pt x="801" y="264"/>
                  </a:lnTo>
                  <a:lnTo>
                    <a:pt x="792" y="244"/>
                  </a:lnTo>
                  <a:lnTo>
                    <a:pt x="780" y="227"/>
                  </a:lnTo>
                  <a:lnTo>
                    <a:pt x="766" y="213"/>
                  </a:lnTo>
                  <a:lnTo>
                    <a:pt x="750" y="201"/>
                  </a:lnTo>
                  <a:lnTo>
                    <a:pt x="731" y="192"/>
                  </a:lnTo>
                  <a:lnTo>
                    <a:pt x="711" y="186"/>
                  </a:lnTo>
                  <a:lnTo>
                    <a:pt x="691" y="183"/>
                  </a:lnTo>
                  <a:lnTo>
                    <a:pt x="666" y="180"/>
                  </a:lnTo>
                  <a:lnTo>
                    <a:pt x="637" y="179"/>
                  </a:lnTo>
                  <a:lnTo>
                    <a:pt x="605" y="178"/>
                  </a:lnTo>
                  <a:lnTo>
                    <a:pt x="571" y="179"/>
                  </a:lnTo>
                  <a:lnTo>
                    <a:pt x="537" y="180"/>
                  </a:lnTo>
                  <a:lnTo>
                    <a:pt x="466" y="186"/>
                  </a:lnTo>
                  <a:lnTo>
                    <a:pt x="432" y="190"/>
                  </a:lnTo>
                  <a:lnTo>
                    <a:pt x="401" y="194"/>
                  </a:lnTo>
                  <a:lnTo>
                    <a:pt x="373" y="199"/>
                  </a:lnTo>
                  <a:lnTo>
                    <a:pt x="350" y="205"/>
                  </a:lnTo>
                  <a:lnTo>
                    <a:pt x="331" y="211"/>
                  </a:lnTo>
                  <a:lnTo>
                    <a:pt x="307" y="222"/>
                  </a:lnTo>
                  <a:lnTo>
                    <a:pt x="285" y="235"/>
                  </a:lnTo>
                  <a:lnTo>
                    <a:pt x="268" y="251"/>
                  </a:lnTo>
                  <a:lnTo>
                    <a:pt x="254" y="269"/>
                  </a:lnTo>
                  <a:lnTo>
                    <a:pt x="244" y="290"/>
                  </a:lnTo>
                  <a:lnTo>
                    <a:pt x="238" y="312"/>
                  </a:lnTo>
                  <a:lnTo>
                    <a:pt x="235" y="336"/>
                  </a:lnTo>
                  <a:lnTo>
                    <a:pt x="236" y="362"/>
                  </a:lnTo>
                  <a:lnTo>
                    <a:pt x="239" y="379"/>
                  </a:lnTo>
                  <a:lnTo>
                    <a:pt x="241" y="400"/>
                  </a:lnTo>
                  <a:lnTo>
                    <a:pt x="244" y="423"/>
                  </a:lnTo>
                  <a:lnTo>
                    <a:pt x="246" y="447"/>
                  </a:lnTo>
                  <a:lnTo>
                    <a:pt x="247" y="472"/>
                  </a:lnTo>
                  <a:lnTo>
                    <a:pt x="245" y="497"/>
                  </a:lnTo>
                  <a:lnTo>
                    <a:pt x="241" y="522"/>
                  </a:lnTo>
                  <a:lnTo>
                    <a:pt x="233" y="547"/>
                  </a:lnTo>
                  <a:lnTo>
                    <a:pt x="222" y="569"/>
                  </a:lnTo>
                  <a:lnTo>
                    <a:pt x="210" y="587"/>
                  </a:lnTo>
                  <a:lnTo>
                    <a:pt x="197" y="603"/>
                  </a:lnTo>
                  <a:lnTo>
                    <a:pt x="183" y="616"/>
                  </a:lnTo>
                  <a:lnTo>
                    <a:pt x="168" y="627"/>
                  </a:lnTo>
                  <a:lnTo>
                    <a:pt x="153" y="635"/>
                  </a:lnTo>
                  <a:lnTo>
                    <a:pt x="140" y="642"/>
                  </a:lnTo>
                  <a:lnTo>
                    <a:pt x="128" y="648"/>
                  </a:lnTo>
                  <a:lnTo>
                    <a:pt x="106" y="610"/>
                  </a:lnTo>
                  <a:lnTo>
                    <a:pt x="86" y="572"/>
                  </a:lnTo>
                  <a:lnTo>
                    <a:pt x="70" y="533"/>
                  </a:lnTo>
                  <a:lnTo>
                    <a:pt x="55" y="493"/>
                  </a:lnTo>
                  <a:lnTo>
                    <a:pt x="43" y="453"/>
                  </a:lnTo>
                  <a:lnTo>
                    <a:pt x="33" y="415"/>
                  </a:lnTo>
                  <a:lnTo>
                    <a:pt x="24" y="379"/>
                  </a:lnTo>
                  <a:lnTo>
                    <a:pt x="17" y="344"/>
                  </a:lnTo>
                  <a:lnTo>
                    <a:pt x="12" y="313"/>
                  </a:lnTo>
                  <a:lnTo>
                    <a:pt x="8" y="285"/>
                  </a:lnTo>
                  <a:lnTo>
                    <a:pt x="4" y="261"/>
                  </a:lnTo>
                  <a:lnTo>
                    <a:pt x="2" y="241"/>
                  </a:lnTo>
                  <a:lnTo>
                    <a:pt x="1" y="226"/>
                  </a:lnTo>
                  <a:lnTo>
                    <a:pt x="0" y="218"/>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3FB0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31">
              <a:extLst>
                <a:ext uri="{FF2B5EF4-FFF2-40B4-BE49-F238E27FC236}">
                  <a16:creationId xmlns:a16="http://schemas.microsoft.com/office/drawing/2014/main" id="{34A9350C-7A67-C841-8EE4-C18E5631044B}"/>
                </a:ext>
              </a:extLst>
            </p:cNvPr>
            <p:cNvSpPr>
              <a:spLocks/>
            </p:cNvSpPr>
            <p:nvPr/>
          </p:nvSpPr>
          <p:spPr bwMode="auto">
            <a:xfrm>
              <a:off x="4136774" y="4175280"/>
              <a:ext cx="1028437" cy="1248815"/>
            </a:xfrm>
            <a:custGeom>
              <a:avLst/>
              <a:gdLst/>
              <a:ahLst/>
              <a:cxnLst>
                <a:cxn ang="0">
                  <a:pos x="450" y="0"/>
                </a:cxn>
                <a:cxn ang="0">
                  <a:pos x="500" y="8"/>
                </a:cxn>
                <a:cxn ang="0">
                  <a:pos x="550" y="25"/>
                </a:cxn>
                <a:cxn ang="0">
                  <a:pos x="599" y="54"/>
                </a:cxn>
                <a:cxn ang="0">
                  <a:pos x="646" y="97"/>
                </a:cxn>
                <a:cxn ang="0">
                  <a:pos x="689" y="158"/>
                </a:cxn>
                <a:cxn ang="0">
                  <a:pos x="724" y="234"/>
                </a:cxn>
                <a:cxn ang="0">
                  <a:pos x="750" y="317"/>
                </a:cxn>
                <a:cxn ang="0">
                  <a:pos x="768" y="403"/>
                </a:cxn>
                <a:cxn ang="0">
                  <a:pos x="778" y="487"/>
                </a:cxn>
                <a:cxn ang="0">
                  <a:pos x="783" y="570"/>
                </a:cxn>
                <a:cxn ang="0">
                  <a:pos x="784" y="646"/>
                </a:cxn>
                <a:cxn ang="0">
                  <a:pos x="781" y="712"/>
                </a:cxn>
                <a:cxn ang="0">
                  <a:pos x="778" y="767"/>
                </a:cxn>
                <a:cxn ang="0">
                  <a:pos x="774" y="806"/>
                </a:cxn>
                <a:cxn ang="0">
                  <a:pos x="771" y="827"/>
                </a:cxn>
                <a:cxn ang="0">
                  <a:pos x="767" y="834"/>
                </a:cxn>
                <a:cxn ang="0">
                  <a:pos x="752" y="847"/>
                </a:cxn>
                <a:cxn ang="0">
                  <a:pos x="726" y="864"/>
                </a:cxn>
                <a:cxn ang="0">
                  <a:pos x="687" y="884"/>
                </a:cxn>
                <a:cxn ang="0">
                  <a:pos x="634" y="905"/>
                </a:cxn>
                <a:cxn ang="0">
                  <a:pos x="566" y="924"/>
                </a:cxn>
                <a:cxn ang="0">
                  <a:pos x="479" y="940"/>
                </a:cxn>
                <a:cxn ang="0">
                  <a:pos x="376" y="949"/>
                </a:cxn>
                <a:cxn ang="0">
                  <a:pos x="283" y="952"/>
                </a:cxn>
                <a:cxn ang="0">
                  <a:pos x="207" y="949"/>
                </a:cxn>
                <a:cxn ang="0">
                  <a:pos x="146" y="943"/>
                </a:cxn>
                <a:cxn ang="0">
                  <a:pos x="101" y="936"/>
                </a:cxn>
                <a:cxn ang="0">
                  <a:pos x="70" y="928"/>
                </a:cxn>
                <a:cxn ang="0">
                  <a:pos x="53" y="923"/>
                </a:cxn>
                <a:cxn ang="0">
                  <a:pos x="47" y="920"/>
                </a:cxn>
                <a:cxn ang="0">
                  <a:pos x="37" y="898"/>
                </a:cxn>
                <a:cxn ang="0">
                  <a:pos x="27" y="871"/>
                </a:cxn>
                <a:cxn ang="0">
                  <a:pos x="17" y="830"/>
                </a:cxn>
                <a:cxn ang="0">
                  <a:pos x="7" y="776"/>
                </a:cxn>
                <a:cxn ang="0">
                  <a:pos x="1" y="710"/>
                </a:cxn>
                <a:cxn ang="0">
                  <a:pos x="0" y="629"/>
                </a:cxn>
                <a:cxn ang="0">
                  <a:pos x="5" y="534"/>
                </a:cxn>
                <a:cxn ang="0">
                  <a:pos x="19" y="423"/>
                </a:cxn>
                <a:cxn ang="0">
                  <a:pos x="39" y="326"/>
                </a:cxn>
                <a:cxn ang="0">
                  <a:pos x="68" y="244"/>
                </a:cxn>
                <a:cxn ang="0">
                  <a:pos x="102" y="179"/>
                </a:cxn>
                <a:cxn ang="0">
                  <a:pos x="141" y="126"/>
                </a:cxn>
                <a:cxn ang="0">
                  <a:pos x="183" y="84"/>
                </a:cxn>
                <a:cxn ang="0">
                  <a:pos x="226" y="54"/>
                </a:cxn>
                <a:cxn ang="0">
                  <a:pos x="269" y="32"/>
                </a:cxn>
                <a:cxn ang="0">
                  <a:pos x="309" y="17"/>
                </a:cxn>
                <a:cxn ang="0">
                  <a:pos x="347" y="8"/>
                </a:cxn>
                <a:cxn ang="0">
                  <a:pos x="381" y="3"/>
                </a:cxn>
                <a:cxn ang="0">
                  <a:pos x="427" y="0"/>
                </a:cxn>
              </a:cxnLst>
              <a:rect l="0" t="0" r="r" b="b"/>
              <a:pathLst>
                <a:path w="784" h="952">
                  <a:moveTo>
                    <a:pt x="427" y="0"/>
                  </a:moveTo>
                  <a:lnTo>
                    <a:pt x="450" y="0"/>
                  </a:lnTo>
                  <a:lnTo>
                    <a:pt x="475" y="3"/>
                  </a:lnTo>
                  <a:lnTo>
                    <a:pt x="500" y="8"/>
                  </a:lnTo>
                  <a:lnTo>
                    <a:pt x="525" y="15"/>
                  </a:lnTo>
                  <a:lnTo>
                    <a:pt x="550" y="25"/>
                  </a:lnTo>
                  <a:lnTo>
                    <a:pt x="575" y="38"/>
                  </a:lnTo>
                  <a:lnTo>
                    <a:pt x="599" y="54"/>
                  </a:lnTo>
                  <a:lnTo>
                    <a:pt x="624" y="74"/>
                  </a:lnTo>
                  <a:lnTo>
                    <a:pt x="646" y="97"/>
                  </a:lnTo>
                  <a:lnTo>
                    <a:pt x="668" y="125"/>
                  </a:lnTo>
                  <a:lnTo>
                    <a:pt x="689" y="158"/>
                  </a:lnTo>
                  <a:lnTo>
                    <a:pt x="708" y="195"/>
                  </a:lnTo>
                  <a:lnTo>
                    <a:pt x="724" y="234"/>
                  </a:lnTo>
                  <a:lnTo>
                    <a:pt x="738" y="275"/>
                  </a:lnTo>
                  <a:lnTo>
                    <a:pt x="750" y="317"/>
                  </a:lnTo>
                  <a:lnTo>
                    <a:pt x="760" y="359"/>
                  </a:lnTo>
                  <a:lnTo>
                    <a:pt x="768" y="403"/>
                  </a:lnTo>
                  <a:lnTo>
                    <a:pt x="774" y="445"/>
                  </a:lnTo>
                  <a:lnTo>
                    <a:pt x="778" y="487"/>
                  </a:lnTo>
                  <a:lnTo>
                    <a:pt x="781" y="529"/>
                  </a:lnTo>
                  <a:lnTo>
                    <a:pt x="783" y="570"/>
                  </a:lnTo>
                  <a:lnTo>
                    <a:pt x="784" y="609"/>
                  </a:lnTo>
                  <a:lnTo>
                    <a:pt x="784" y="646"/>
                  </a:lnTo>
                  <a:lnTo>
                    <a:pt x="783" y="680"/>
                  </a:lnTo>
                  <a:lnTo>
                    <a:pt x="781" y="712"/>
                  </a:lnTo>
                  <a:lnTo>
                    <a:pt x="780" y="741"/>
                  </a:lnTo>
                  <a:lnTo>
                    <a:pt x="778" y="767"/>
                  </a:lnTo>
                  <a:lnTo>
                    <a:pt x="776" y="789"/>
                  </a:lnTo>
                  <a:lnTo>
                    <a:pt x="774" y="806"/>
                  </a:lnTo>
                  <a:lnTo>
                    <a:pt x="773" y="819"/>
                  </a:lnTo>
                  <a:lnTo>
                    <a:pt x="771" y="827"/>
                  </a:lnTo>
                  <a:lnTo>
                    <a:pt x="771" y="830"/>
                  </a:lnTo>
                  <a:lnTo>
                    <a:pt x="767" y="834"/>
                  </a:lnTo>
                  <a:lnTo>
                    <a:pt x="761" y="840"/>
                  </a:lnTo>
                  <a:lnTo>
                    <a:pt x="752" y="847"/>
                  </a:lnTo>
                  <a:lnTo>
                    <a:pt x="741" y="854"/>
                  </a:lnTo>
                  <a:lnTo>
                    <a:pt x="726" y="864"/>
                  </a:lnTo>
                  <a:lnTo>
                    <a:pt x="708" y="873"/>
                  </a:lnTo>
                  <a:lnTo>
                    <a:pt x="687" y="884"/>
                  </a:lnTo>
                  <a:lnTo>
                    <a:pt x="662" y="895"/>
                  </a:lnTo>
                  <a:lnTo>
                    <a:pt x="634" y="905"/>
                  </a:lnTo>
                  <a:lnTo>
                    <a:pt x="602" y="915"/>
                  </a:lnTo>
                  <a:lnTo>
                    <a:pt x="566" y="924"/>
                  </a:lnTo>
                  <a:lnTo>
                    <a:pt x="524" y="932"/>
                  </a:lnTo>
                  <a:lnTo>
                    <a:pt x="479" y="940"/>
                  </a:lnTo>
                  <a:lnTo>
                    <a:pt x="429" y="945"/>
                  </a:lnTo>
                  <a:lnTo>
                    <a:pt x="376" y="949"/>
                  </a:lnTo>
                  <a:lnTo>
                    <a:pt x="328" y="951"/>
                  </a:lnTo>
                  <a:lnTo>
                    <a:pt x="283" y="952"/>
                  </a:lnTo>
                  <a:lnTo>
                    <a:pt x="243" y="951"/>
                  </a:lnTo>
                  <a:lnTo>
                    <a:pt x="207" y="949"/>
                  </a:lnTo>
                  <a:lnTo>
                    <a:pt x="175" y="947"/>
                  </a:lnTo>
                  <a:lnTo>
                    <a:pt x="146" y="943"/>
                  </a:lnTo>
                  <a:lnTo>
                    <a:pt x="122" y="940"/>
                  </a:lnTo>
                  <a:lnTo>
                    <a:pt x="101" y="936"/>
                  </a:lnTo>
                  <a:lnTo>
                    <a:pt x="84" y="932"/>
                  </a:lnTo>
                  <a:lnTo>
                    <a:pt x="70" y="928"/>
                  </a:lnTo>
                  <a:lnTo>
                    <a:pt x="60" y="925"/>
                  </a:lnTo>
                  <a:lnTo>
                    <a:pt x="53" y="923"/>
                  </a:lnTo>
                  <a:lnTo>
                    <a:pt x="49" y="921"/>
                  </a:lnTo>
                  <a:lnTo>
                    <a:pt x="47" y="920"/>
                  </a:lnTo>
                  <a:lnTo>
                    <a:pt x="41" y="908"/>
                  </a:lnTo>
                  <a:lnTo>
                    <a:pt x="37" y="898"/>
                  </a:lnTo>
                  <a:lnTo>
                    <a:pt x="32" y="885"/>
                  </a:lnTo>
                  <a:lnTo>
                    <a:pt x="27" y="871"/>
                  </a:lnTo>
                  <a:lnTo>
                    <a:pt x="22" y="852"/>
                  </a:lnTo>
                  <a:lnTo>
                    <a:pt x="17" y="830"/>
                  </a:lnTo>
                  <a:lnTo>
                    <a:pt x="12" y="805"/>
                  </a:lnTo>
                  <a:lnTo>
                    <a:pt x="7" y="776"/>
                  </a:lnTo>
                  <a:lnTo>
                    <a:pt x="4" y="745"/>
                  </a:lnTo>
                  <a:lnTo>
                    <a:pt x="1" y="710"/>
                  </a:lnTo>
                  <a:lnTo>
                    <a:pt x="0" y="672"/>
                  </a:lnTo>
                  <a:lnTo>
                    <a:pt x="0" y="629"/>
                  </a:lnTo>
                  <a:lnTo>
                    <a:pt x="1" y="584"/>
                  </a:lnTo>
                  <a:lnTo>
                    <a:pt x="5" y="534"/>
                  </a:lnTo>
                  <a:lnTo>
                    <a:pt x="11" y="481"/>
                  </a:lnTo>
                  <a:lnTo>
                    <a:pt x="19" y="423"/>
                  </a:lnTo>
                  <a:lnTo>
                    <a:pt x="28" y="372"/>
                  </a:lnTo>
                  <a:lnTo>
                    <a:pt x="39" y="326"/>
                  </a:lnTo>
                  <a:lnTo>
                    <a:pt x="53" y="283"/>
                  </a:lnTo>
                  <a:lnTo>
                    <a:pt x="68" y="244"/>
                  </a:lnTo>
                  <a:lnTo>
                    <a:pt x="84" y="210"/>
                  </a:lnTo>
                  <a:lnTo>
                    <a:pt x="102" y="179"/>
                  </a:lnTo>
                  <a:lnTo>
                    <a:pt x="121" y="150"/>
                  </a:lnTo>
                  <a:lnTo>
                    <a:pt x="141" y="126"/>
                  </a:lnTo>
                  <a:lnTo>
                    <a:pt x="162" y="103"/>
                  </a:lnTo>
                  <a:lnTo>
                    <a:pt x="183" y="84"/>
                  </a:lnTo>
                  <a:lnTo>
                    <a:pt x="204" y="68"/>
                  </a:lnTo>
                  <a:lnTo>
                    <a:pt x="226" y="54"/>
                  </a:lnTo>
                  <a:lnTo>
                    <a:pt x="247" y="42"/>
                  </a:lnTo>
                  <a:lnTo>
                    <a:pt x="269" y="32"/>
                  </a:lnTo>
                  <a:lnTo>
                    <a:pt x="290" y="24"/>
                  </a:lnTo>
                  <a:lnTo>
                    <a:pt x="309" y="17"/>
                  </a:lnTo>
                  <a:lnTo>
                    <a:pt x="329" y="12"/>
                  </a:lnTo>
                  <a:lnTo>
                    <a:pt x="347" y="8"/>
                  </a:lnTo>
                  <a:lnTo>
                    <a:pt x="365" y="5"/>
                  </a:lnTo>
                  <a:lnTo>
                    <a:pt x="381" y="3"/>
                  </a:lnTo>
                  <a:lnTo>
                    <a:pt x="403" y="1"/>
                  </a:lnTo>
                  <a:lnTo>
                    <a:pt x="42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32">
              <a:extLst>
                <a:ext uri="{FF2B5EF4-FFF2-40B4-BE49-F238E27FC236}">
                  <a16:creationId xmlns:a16="http://schemas.microsoft.com/office/drawing/2014/main" id="{573098BE-FC11-FA49-B6D1-B8558202A211}"/>
                </a:ext>
              </a:extLst>
            </p:cNvPr>
            <p:cNvSpPr>
              <a:spLocks/>
            </p:cNvSpPr>
            <p:nvPr/>
          </p:nvSpPr>
          <p:spPr bwMode="auto">
            <a:xfrm>
              <a:off x="4434547" y="4452065"/>
              <a:ext cx="140361" cy="144296"/>
            </a:xfrm>
            <a:custGeom>
              <a:avLst/>
              <a:gdLst/>
              <a:ahLst/>
              <a:cxnLst>
                <a:cxn ang="0">
                  <a:pos x="41" y="0"/>
                </a:cxn>
                <a:cxn ang="0">
                  <a:pos x="53" y="0"/>
                </a:cxn>
                <a:cxn ang="0">
                  <a:pos x="64" y="1"/>
                </a:cxn>
                <a:cxn ang="0">
                  <a:pos x="75" y="6"/>
                </a:cxn>
                <a:cxn ang="0">
                  <a:pos x="84" y="12"/>
                </a:cxn>
                <a:cxn ang="0">
                  <a:pos x="92" y="19"/>
                </a:cxn>
                <a:cxn ang="0">
                  <a:pos x="96" y="24"/>
                </a:cxn>
                <a:cxn ang="0">
                  <a:pos x="103" y="39"/>
                </a:cxn>
                <a:cxn ang="0">
                  <a:pos x="106" y="49"/>
                </a:cxn>
                <a:cxn ang="0">
                  <a:pos x="107" y="58"/>
                </a:cxn>
                <a:cxn ang="0">
                  <a:pos x="106" y="69"/>
                </a:cxn>
                <a:cxn ang="0">
                  <a:pos x="102" y="78"/>
                </a:cxn>
                <a:cxn ang="0">
                  <a:pos x="97" y="88"/>
                </a:cxn>
                <a:cxn ang="0">
                  <a:pos x="89" y="96"/>
                </a:cxn>
                <a:cxn ang="0">
                  <a:pos x="79" y="103"/>
                </a:cxn>
                <a:cxn ang="0">
                  <a:pos x="65" y="108"/>
                </a:cxn>
                <a:cxn ang="0">
                  <a:pos x="47" y="110"/>
                </a:cxn>
                <a:cxn ang="0">
                  <a:pos x="6" y="75"/>
                </a:cxn>
                <a:cxn ang="0">
                  <a:pos x="6" y="73"/>
                </a:cxn>
                <a:cxn ang="0">
                  <a:pos x="4" y="68"/>
                </a:cxn>
                <a:cxn ang="0">
                  <a:pos x="2" y="61"/>
                </a:cxn>
                <a:cxn ang="0">
                  <a:pos x="0" y="52"/>
                </a:cxn>
                <a:cxn ang="0">
                  <a:pos x="1" y="41"/>
                </a:cxn>
                <a:cxn ang="0">
                  <a:pos x="4" y="31"/>
                </a:cxn>
                <a:cxn ang="0">
                  <a:pos x="9" y="20"/>
                </a:cxn>
                <a:cxn ang="0">
                  <a:pos x="19" y="10"/>
                </a:cxn>
                <a:cxn ang="0">
                  <a:pos x="30" y="3"/>
                </a:cxn>
                <a:cxn ang="0">
                  <a:pos x="41" y="0"/>
                </a:cxn>
              </a:cxnLst>
              <a:rect l="0" t="0" r="r" b="b"/>
              <a:pathLst>
                <a:path w="107" h="110">
                  <a:moveTo>
                    <a:pt x="41" y="0"/>
                  </a:moveTo>
                  <a:lnTo>
                    <a:pt x="53" y="0"/>
                  </a:lnTo>
                  <a:lnTo>
                    <a:pt x="64" y="1"/>
                  </a:lnTo>
                  <a:lnTo>
                    <a:pt x="75" y="6"/>
                  </a:lnTo>
                  <a:lnTo>
                    <a:pt x="84" y="12"/>
                  </a:lnTo>
                  <a:lnTo>
                    <a:pt x="92" y="19"/>
                  </a:lnTo>
                  <a:lnTo>
                    <a:pt x="96" y="24"/>
                  </a:lnTo>
                  <a:lnTo>
                    <a:pt x="103" y="39"/>
                  </a:lnTo>
                  <a:lnTo>
                    <a:pt x="106" y="49"/>
                  </a:lnTo>
                  <a:lnTo>
                    <a:pt x="107" y="58"/>
                  </a:lnTo>
                  <a:lnTo>
                    <a:pt x="106" y="69"/>
                  </a:lnTo>
                  <a:lnTo>
                    <a:pt x="102" y="78"/>
                  </a:lnTo>
                  <a:lnTo>
                    <a:pt x="97" y="88"/>
                  </a:lnTo>
                  <a:lnTo>
                    <a:pt x="89" y="96"/>
                  </a:lnTo>
                  <a:lnTo>
                    <a:pt x="79" y="103"/>
                  </a:lnTo>
                  <a:lnTo>
                    <a:pt x="65" y="108"/>
                  </a:lnTo>
                  <a:lnTo>
                    <a:pt x="47" y="110"/>
                  </a:lnTo>
                  <a:lnTo>
                    <a:pt x="6" y="75"/>
                  </a:lnTo>
                  <a:lnTo>
                    <a:pt x="6" y="73"/>
                  </a:lnTo>
                  <a:lnTo>
                    <a:pt x="4" y="68"/>
                  </a:lnTo>
                  <a:lnTo>
                    <a:pt x="2" y="61"/>
                  </a:lnTo>
                  <a:lnTo>
                    <a:pt x="0" y="52"/>
                  </a:lnTo>
                  <a:lnTo>
                    <a:pt x="1" y="41"/>
                  </a:lnTo>
                  <a:lnTo>
                    <a:pt x="4" y="31"/>
                  </a:lnTo>
                  <a:lnTo>
                    <a:pt x="9" y="20"/>
                  </a:lnTo>
                  <a:lnTo>
                    <a:pt x="19" y="10"/>
                  </a:lnTo>
                  <a:lnTo>
                    <a:pt x="30" y="3"/>
                  </a:lnTo>
                  <a:lnTo>
                    <a:pt x="4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33">
              <a:extLst>
                <a:ext uri="{FF2B5EF4-FFF2-40B4-BE49-F238E27FC236}">
                  <a16:creationId xmlns:a16="http://schemas.microsoft.com/office/drawing/2014/main" id="{1A69F8A8-5DA3-6E46-846F-14D1757E3A1C}"/>
                </a:ext>
              </a:extLst>
            </p:cNvPr>
            <p:cNvSpPr>
              <a:spLocks/>
            </p:cNvSpPr>
            <p:nvPr/>
          </p:nvSpPr>
          <p:spPr bwMode="auto">
            <a:xfrm>
              <a:off x="5213746" y="5100085"/>
              <a:ext cx="81330" cy="108878"/>
            </a:xfrm>
            <a:custGeom>
              <a:avLst/>
              <a:gdLst/>
              <a:ahLst/>
              <a:cxnLst>
                <a:cxn ang="0">
                  <a:pos x="14" y="0"/>
                </a:cxn>
                <a:cxn ang="0">
                  <a:pos x="23" y="2"/>
                </a:cxn>
                <a:cxn ang="0">
                  <a:pos x="32" y="8"/>
                </a:cxn>
                <a:cxn ang="0">
                  <a:pos x="42" y="17"/>
                </a:cxn>
                <a:cxn ang="0">
                  <a:pos x="50" y="29"/>
                </a:cxn>
                <a:cxn ang="0">
                  <a:pos x="56" y="40"/>
                </a:cxn>
                <a:cxn ang="0">
                  <a:pos x="60" y="52"/>
                </a:cxn>
                <a:cxn ang="0">
                  <a:pos x="62" y="61"/>
                </a:cxn>
                <a:cxn ang="0">
                  <a:pos x="62" y="70"/>
                </a:cxn>
                <a:cxn ang="0">
                  <a:pos x="60" y="77"/>
                </a:cxn>
                <a:cxn ang="0">
                  <a:pos x="56" y="81"/>
                </a:cxn>
                <a:cxn ang="0">
                  <a:pos x="49" y="83"/>
                </a:cxn>
                <a:cxn ang="0">
                  <a:pos x="40" y="81"/>
                </a:cxn>
                <a:cxn ang="0">
                  <a:pos x="30" y="75"/>
                </a:cxn>
                <a:cxn ang="0">
                  <a:pos x="21" y="65"/>
                </a:cxn>
                <a:cxn ang="0">
                  <a:pos x="12" y="53"/>
                </a:cxn>
                <a:cxn ang="0">
                  <a:pos x="6" y="42"/>
                </a:cxn>
                <a:cxn ang="0">
                  <a:pos x="2" y="32"/>
                </a:cxn>
                <a:cxn ang="0">
                  <a:pos x="0" y="22"/>
                </a:cxn>
                <a:cxn ang="0">
                  <a:pos x="0" y="13"/>
                </a:cxn>
                <a:cxn ang="0">
                  <a:pos x="2" y="6"/>
                </a:cxn>
                <a:cxn ang="0">
                  <a:pos x="6" y="1"/>
                </a:cxn>
                <a:cxn ang="0">
                  <a:pos x="14" y="0"/>
                </a:cxn>
              </a:cxnLst>
              <a:rect l="0" t="0" r="r" b="b"/>
              <a:pathLst>
                <a:path w="62" h="83">
                  <a:moveTo>
                    <a:pt x="14" y="0"/>
                  </a:moveTo>
                  <a:lnTo>
                    <a:pt x="23" y="2"/>
                  </a:lnTo>
                  <a:lnTo>
                    <a:pt x="32" y="8"/>
                  </a:lnTo>
                  <a:lnTo>
                    <a:pt x="42" y="17"/>
                  </a:lnTo>
                  <a:lnTo>
                    <a:pt x="50" y="29"/>
                  </a:lnTo>
                  <a:lnTo>
                    <a:pt x="56" y="40"/>
                  </a:lnTo>
                  <a:lnTo>
                    <a:pt x="60" y="52"/>
                  </a:lnTo>
                  <a:lnTo>
                    <a:pt x="62" y="61"/>
                  </a:lnTo>
                  <a:lnTo>
                    <a:pt x="62" y="70"/>
                  </a:lnTo>
                  <a:lnTo>
                    <a:pt x="60" y="77"/>
                  </a:lnTo>
                  <a:lnTo>
                    <a:pt x="56" y="81"/>
                  </a:lnTo>
                  <a:lnTo>
                    <a:pt x="49" y="83"/>
                  </a:lnTo>
                  <a:lnTo>
                    <a:pt x="40" y="81"/>
                  </a:lnTo>
                  <a:lnTo>
                    <a:pt x="30" y="75"/>
                  </a:lnTo>
                  <a:lnTo>
                    <a:pt x="21" y="65"/>
                  </a:lnTo>
                  <a:lnTo>
                    <a:pt x="12" y="53"/>
                  </a:lnTo>
                  <a:lnTo>
                    <a:pt x="6" y="42"/>
                  </a:lnTo>
                  <a:lnTo>
                    <a:pt x="2" y="32"/>
                  </a:lnTo>
                  <a:lnTo>
                    <a:pt x="0" y="22"/>
                  </a:lnTo>
                  <a:lnTo>
                    <a:pt x="0" y="13"/>
                  </a:lnTo>
                  <a:lnTo>
                    <a:pt x="2" y="6"/>
                  </a:lnTo>
                  <a:lnTo>
                    <a:pt x="6" y="1"/>
                  </a:lnTo>
                  <a:lnTo>
                    <a:pt x="1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34">
              <a:extLst>
                <a:ext uri="{FF2B5EF4-FFF2-40B4-BE49-F238E27FC236}">
                  <a16:creationId xmlns:a16="http://schemas.microsoft.com/office/drawing/2014/main" id="{0F8F2BF3-D30B-4B4B-88E3-FC4EB245B7F3}"/>
                </a:ext>
              </a:extLst>
            </p:cNvPr>
            <p:cNvSpPr>
              <a:spLocks/>
            </p:cNvSpPr>
            <p:nvPr/>
          </p:nvSpPr>
          <p:spPr bwMode="auto">
            <a:xfrm>
              <a:off x="4393883" y="5454266"/>
              <a:ext cx="205950" cy="108878"/>
            </a:xfrm>
            <a:custGeom>
              <a:avLst/>
              <a:gdLst/>
              <a:ahLst/>
              <a:cxnLst>
                <a:cxn ang="0">
                  <a:pos x="55" y="0"/>
                </a:cxn>
                <a:cxn ang="0">
                  <a:pos x="75" y="0"/>
                </a:cxn>
                <a:cxn ang="0">
                  <a:pos x="96" y="3"/>
                </a:cxn>
                <a:cxn ang="0">
                  <a:pos x="113" y="7"/>
                </a:cxn>
                <a:cxn ang="0">
                  <a:pos x="126" y="15"/>
                </a:cxn>
                <a:cxn ang="0">
                  <a:pos x="138" y="24"/>
                </a:cxn>
                <a:cxn ang="0">
                  <a:pos x="148" y="34"/>
                </a:cxn>
                <a:cxn ang="0">
                  <a:pos x="154" y="45"/>
                </a:cxn>
                <a:cxn ang="0">
                  <a:pos x="157" y="58"/>
                </a:cxn>
                <a:cxn ang="0">
                  <a:pos x="155" y="69"/>
                </a:cxn>
                <a:cxn ang="0">
                  <a:pos x="150" y="76"/>
                </a:cxn>
                <a:cxn ang="0">
                  <a:pos x="143" y="80"/>
                </a:cxn>
                <a:cxn ang="0">
                  <a:pos x="134" y="83"/>
                </a:cxn>
                <a:cxn ang="0">
                  <a:pos x="126" y="83"/>
                </a:cxn>
                <a:cxn ang="0">
                  <a:pos x="119" y="83"/>
                </a:cxn>
                <a:cxn ang="0">
                  <a:pos x="113" y="83"/>
                </a:cxn>
                <a:cxn ang="0">
                  <a:pos x="111" y="83"/>
                </a:cxn>
                <a:cxn ang="0">
                  <a:pos x="17" y="61"/>
                </a:cxn>
                <a:cxn ang="0">
                  <a:pos x="15" y="60"/>
                </a:cxn>
                <a:cxn ang="0">
                  <a:pos x="12" y="58"/>
                </a:cxn>
                <a:cxn ang="0">
                  <a:pos x="8" y="54"/>
                </a:cxn>
                <a:cxn ang="0">
                  <a:pos x="4" y="49"/>
                </a:cxn>
                <a:cxn ang="0">
                  <a:pos x="1" y="42"/>
                </a:cxn>
                <a:cxn ang="0">
                  <a:pos x="0" y="34"/>
                </a:cxn>
                <a:cxn ang="0">
                  <a:pos x="3" y="26"/>
                </a:cxn>
                <a:cxn ang="0">
                  <a:pos x="11" y="16"/>
                </a:cxn>
                <a:cxn ang="0">
                  <a:pos x="22" y="8"/>
                </a:cxn>
                <a:cxn ang="0">
                  <a:pos x="37" y="3"/>
                </a:cxn>
                <a:cxn ang="0">
                  <a:pos x="55" y="0"/>
                </a:cxn>
              </a:cxnLst>
              <a:rect l="0" t="0" r="r" b="b"/>
              <a:pathLst>
                <a:path w="157" h="83">
                  <a:moveTo>
                    <a:pt x="55" y="0"/>
                  </a:moveTo>
                  <a:lnTo>
                    <a:pt x="75" y="0"/>
                  </a:lnTo>
                  <a:lnTo>
                    <a:pt x="96" y="3"/>
                  </a:lnTo>
                  <a:lnTo>
                    <a:pt x="113" y="7"/>
                  </a:lnTo>
                  <a:lnTo>
                    <a:pt x="126" y="15"/>
                  </a:lnTo>
                  <a:lnTo>
                    <a:pt x="138" y="24"/>
                  </a:lnTo>
                  <a:lnTo>
                    <a:pt x="148" y="34"/>
                  </a:lnTo>
                  <a:lnTo>
                    <a:pt x="154" y="45"/>
                  </a:lnTo>
                  <a:lnTo>
                    <a:pt x="157" y="58"/>
                  </a:lnTo>
                  <a:lnTo>
                    <a:pt x="155" y="69"/>
                  </a:lnTo>
                  <a:lnTo>
                    <a:pt x="150" y="76"/>
                  </a:lnTo>
                  <a:lnTo>
                    <a:pt x="143" y="80"/>
                  </a:lnTo>
                  <a:lnTo>
                    <a:pt x="134" y="83"/>
                  </a:lnTo>
                  <a:lnTo>
                    <a:pt x="126" y="83"/>
                  </a:lnTo>
                  <a:lnTo>
                    <a:pt x="119" y="83"/>
                  </a:lnTo>
                  <a:lnTo>
                    <a:pt x="113" y="83"/>
                  </a:lnTo>
                  <a:lnTo>
                    <a:pt x="111" y="83"/>
                  </a:lnTo>
                  <a:lnTo>
                    <a:pt x="17" y="61"/>
                  </a:lnTo>
                  <a:lnTo>
                    <a:pt x="15" y="60"/>
                  </a:lnTo>
                  <a:lnTo>
                    <a:pt x="12" y="58"/>
                  </a:lnTo>
                  <a:lnTo>
                    <a:pt x="8" y="54"/>
                  </a:lnTo>
                  <a:lnTo>
                    <a:pt x="4" y="49"/>
                  </a:lnTo>
                  <a:lnTo>
                    <a:pt x="1" y="42"/>
                  </a:lnTo>
                  <a:lnTo>
                    <a:pt x="0" y="34"/>
                  </a:lnTo>
                  <a:lnTo>
                    <a:pt x="3" y="26"/>
                  </a:lnTo>
                  <a:lnTo>
                    <a:pt x="11" y="16"/>
                  </a:lnTo>
                  <a:lnTo>
                    <a:pt x="22" y="8"/>
                  </a:lnTo>
                  <a:lnTo>
                    <a:pt x="37" y="3"/>
                  </a:lnTo>
                  <a:lnTo>
                    <a:pt x="55"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35">
              <a:extLst>
                <a:ext uri="{FF2B5EF4-FFF2-40B4-BE49-F238E27FC236}">
                  <a16:creationId xmlns:a16="http://schemas.microsoft.com/office/drawing/2014/main" id="{F7D76033-8F6C-E640-830D-BB0AF58E21B0}"/>
                </a:ext>
              </a:extLst>
            </p:cNvPr>
            <p:cNvSpPr>
              <a:spLocks/>
            </p:cNvSpPr>
            <p:nvPr/>
          </p:nvSpPr>
          <p:spPr bwMode="auto">
            <a:xfrm>
              <a:off x="4323046" y="5487061"/>
              <a:ext cx="245304" cy="585054"/>
            </a:xfrm>
            <a:custGeom>
              <a:avLst/>
              <a:gdLst/>
              <a:ahLst/>
              <a:cxnLst>
                <a:cxn ang="0">
                  <a:pos x="113" y="0"/>
                </a:cxn>
                <a:cxn ang="0">
                  <a:pos x="127" y="0"/>
                </a:cxn>
                <a:cxn ang="0">
                  <a:pos x="142" y="3"/>
                </a:cxn>
                <a:cxn ang="0">
                  <a:pos x="158" y="8"/>
                </a:cxn>
                <a:cxn ang="0">
                  <a:pos x="170" y="15"/>
                </a:cxn>
                <a:cxn ang="0">
                  <a:pos x="179" y="23"/>
                </a:cxn>
                <a:cxn ang="0">
                  <a:pos x="185" y="32"/>
                </a:cxn>
                <a:cxn ang="0">
                  <a:pos x="187" y="41"/>
                </a:cxn>
                <a:cxn ang="0">
                  <a:pos x="186" y="43"/>
                </a:cxn>
                <a:cxn ang="0">
                  <a:pos x="184" y="47"/>
                </a:cxn>
                <a:cxn ang="0">
                  <a:pos x="180" y="54"/>
                </a:cxn>
                <a:cxn ang="0">
                  <a:pos x="174" y="65"/>
                </a:cxn>
                <a:cxn ang="0">
                  <a:pos x="169" y="78"/>
                </a:cxn>
                <a:cxn ang="0">
                  <a:pos x="162" y="95"/>
                </a:cxn>
                <a:cxn ang="0">
                  <a:pos x="156" y="115"/>
                </a:cxn>
                <a:cxn ang="0">
                  <a:pos x="149" y="138"/>
                </a:cxn>
                <a:cxn ang="0">
                  <a:pos x="143" y="165"/>
                </a:cxn>
                <a:cxn ang="0">
                  <a:pos x="137" y="195"/>
                </a:cxn>
                <a:cxn ang="0">
                  <a:pos x="133" y="229"/>
                </a:cxn>
                <a:cxn ang="0">
                  <a:pos x="129" y="267"/>
                </a:cxn>
                <a:cxn ang="0">
                  <a:pos x="128" y="309"/>
                </a:cxn>
                <a:cxn ang="0">
                  <a:pos x="128" y="353"/>
                </a:cxn>
                <a:cxn ang="0">
                  <a:pos x="129" y="403"/>
                </a:cxn>
                <a:cxn ang="0">
                  <a:pos x="3" y="446"/>
                </a:cxn>
                <a:cxn ang="0">
                  <a:pos x="3" y="443"/>
                </a:cxn>
                <a:cxn ang="0">
                  <a:pos x="3" y="436"/>
                </a:cxn>
                <a:cxn ang="0">
                  <a:pos x="2" y="423"/>
                </a:cxn>
                <a:cxn ang="0">
                  <a:pos x="1" y="405"/>
                </a:cxn>
                <a:cxn ang="0">
                  <a:pos x="0" y="383"/>
                </a:cxn>
                <a:cxn ang="0">
                  <a:pos x="0" y="358"/>
                </a:cxn>
                <a:cxn ang="0">
                  <a:pos x="2" y="329"/>
                </a:cxn>
                <a:cxn ang="0">
                  <a:pos x="3" y="297"/>
                </a:cxn>
                <a:cxn ang="0">
                  <a:pos x="7" y="263"/>
                </a:cxn>
                <a:cxn ang="0">
                  <a:pos x="12" y="225"/>
                </a:cxn>
                <a:cxn ang="0">
                  <a:pos x="19" y="187"/>
                </a:cxn>
                <a:cxn ang="0">
                  <a:pos x="29" y="147"/>
                </a:cxn>
                <a:cxn ang="0">
                  <a:pos x="40" y="104"/>
                </a:cxn>
                <a:cxn ang="0">
                  <a:pos x="54" y="62"/>
                </a:cxn>
                <a:cxn ang="0">
                  <a:pos x="72" y="20"/>
                </a:cxn>
                <a:cxn ang="0">
                  <a:pos x="75" y="16"/>
                </a:cxn>
                <a:cxn ang="0">
                  <a:pos x="79" y="12"/>
                </a:cxn>
                <a:cxn ang="0">
                  <a:pos x="85" y="7"/>
                </a:cxn>
                <a:cxn ang="0">
                  <a:pos x="92" y="4"/>
                </a:cxn>
                <a:cxn ang="0">
                  <a:pos x="102" y="1"/>
                </a:cxn>
                <a:cxn ang="0">
                  <a:pos x="113" y="0"/>
                </a:cxn>
              </a:cxnLst>
              <a:rect l="0" t="0" r="r" b="b"/>
              <a:pathLst>
                <a:path w="187" h="446">
                  <a:moveTo>
                    <a:pt x="113" y="0"/>
                  </a:moveTo>
                  <a:lnTo>
                    <a:pt x="127" y="0"/>
                  </a:lnTo>
                  <a:lnTo>
                    <a:pt x="142" y="3"/>
                  </a:lnTo>
                  <a:lnTo>
                    <a:pt x="158" y="8"/>
                  </a:lnTo>
                  <a:lnTo>
                    <a:pt x="170" y="15"/>
                  </a:lnTo>
                  <a:lnTo>
                    <a:pt x="179" y="23"/>
                  </a:lnTo>
                  <a:lnTo>
                    <a:pt x="185" y="32"/>
                  </a:lnTo>
                  <a:lnTo>
                    <a:pt x="187" y="41"/>
                  </a:lnTo>
                  <a:lnTo>
                    <a:pt x="186" y="43"/>
                  </a:lnTo>
                  <a:lnTo>
                    <a:pt x="184" y="47"/>
                  </a:lnTo>
                  <a:lnTo>
                    <a:pt x="180" y="54"/>
                  </a:lnTo>
                  <a:lnTo>
                    <a:pt x="174" y="65"/>
                  </a:lnTo>
                  <a:lnTo>
                    <a:pt x="169" y="78"/>
                  </a:lnTo>
                  <a:lnTo>
                    <a:pt x="162" y="95"/>
                  </a:lnTo>
                  <a:lnTo>
                    <a:pt x="156" y="115"/>
                  </a:lnTo>
                  <a:lnTo>
                    <a:pt x="149" y="138"/>
                  </a:lnTo>
                  <a:lnTo>
                    <a:pt x="143" y="165"/>
                  </a:lnTo>
                  <a:lnTo>
                    <a:pt x="137" y="195"/>
                  </a:lnTo>
                  <a:lnTo>
                    <a:pt x="133" y="229"/>
                  </a:lnTo>
                  <a:lnTo>
                    <a:pt x="129" y="267"/>
                  </a:lnTo>
                  <a:lnTo>
                    <a:pt x="128" y="309"/>
                  </a:lnTo>
                  <a:lnTo>
                    <a:pt x="128" y="353"/>
                  </a:lnTo>
                  <a:lnTo>
                    <a:pt x="129" y="403"/>
                  </a:lnTo>
                  <a:lnTo>
                    <a:pt x="3" y="446"/>
                  </a:lnTo>
                  <a:lnTo>
                    <a:pt x="3" y="443"/>
                  </a:lnTo>
                  <a:lnTo>
                    <a:pt x="3" y="436"/>
                  </a:lnTo>
                  <a:lnTo>
                    <a:pt x="2" y="423"/>
                  </a:lnTo>
                  <a:lnTo>
                    <a:pt x="1" y="405"/>
                  </a:lnTo>
                  <a:lnTo>
                    <a:pt x="0" y="383"/>
                  </a:lnTo>
                  <a:lnTo>
                    <a:pt x="0" y="358"/>
                  </a:lnTo>
                  <a:lnTo>
                    <a:pt x="2" y="329"/>
                  </a:lnTo>
                  <a:lnTo>
                    <a:pt x="3" y="297"/>
                  </a:lnTo>
                  <a:lnTo>
                    <a:pt x="7" y="263"/>
                  </a:lnTo>
                  <a:lnTo>
                    <a:pt x="12" y="225"/>
                  </a:lnTo>
                  <a:lnTo>
                    <a:pt x="19" y="187"/>
                  </a:lnTo>
                  <a:lnTo>
                    <a:pt x="29" y="147"/>
                  </a:lnTo>
                  <a:lnTo>
                    <a:pt x="40" y="104"/>
                  </a:lnTo>
                  <a:lnTo>
                    <a:pt x="54" y="62"/>
                  </a:lnTo>
                  <a:lnTo>
                    <a:pt x="72" y="20"/>
                  </a:lnTo>
                  <a:lnTo>
                    <a:pt x="75" y="16"/>
                  </a:lnTo>
                  <a:lnTo>
                    <a:pt x="79" y="12"/>
                  </a:lnTo>
                  <a:lnTo>
                    <a:pt x="85" y="7"/>
                  </a:lnTo>
                  <a:lnTo>
                    <a:pt x="92" y="4"/>
                  </a:lnTo>
                  <a:lnTo>
                    <a:pt x="102" y="1"/>
                  </a:lnTo>
                  <a:lnTo>
                    <a:pt x="113"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36">
              <a:extLst>
                <a:ext uri="{FF2B5EF4-FFF2-40B4-BE49-F238E27FC236}">
                  <a16:creationId xmlns:a16="http://schemas.microsoft.com/office/drawing/2014/main" id="{06816113-431D-784F-93A9-5AFB7C26CC92}"/>
                </a:ext>
              </a:extLst>
            </p:cNvPr>
            <p:cNvSpPr>
              <a:spLocks/>
            </p:cNvSpPr>
            <p:nvPr/>
          </p:nvSpPr>
          <p:spPr bwMode="auto">
            <a:xfrm>
              <a:off x="4224662" y="5973731"/>
              <a:ext cx="487983" cy="203326"/>
            </a:xfrm>
            <a:custGeom>
              <a:avLst/>
              <a:gdLst/>
              <a:ahLst/>
              <a:cxnLst>
                <a:cxn ang="0">
                  <a:pos x="211" y="0"/>
                </a:cxn>
                <a:cxn ang="0">
                  <a:pos x="236" y="2"/>
                </a:cxn>
                <a:cxn ang="0">
                  <a:pos x="260" y="7"/>
                </a:cxn>
                <a:cxn ang="0">
                  <a:pos x="280" y="15"/>
                </a:cxn>
                <a:cxn ang="0">
                  <a:pos x="297" y="23"/>
                </a:cxn>
                <a:cxn ang="0">
                  <a:pos x="312" y="34"/>
                </a:cxn>
                <a:cxn ang="0">
                  <a:pos x="325" y="46"/>
                </a:cxn>
                <a:cxn ang="0">
                  <a:pos x="336" y="59"/>
                </a:cxn>
                <a:cxn ang="0">
                  <a:pos x="345" y="72"/>
                </a:cxn>
                <a:cxn ang="0">
                  <a:pos x="353" y="85"/>
                </a:cxn>
                <a:cxn ang="0">
                  <a:pos x="359" y="98"/>
                </a:cxn>
                <a:cxn ang="0">
                  <a:pos x="363" y="111"/>
                </a:cxn>
                <a:cxn ang="0">
                  <a:pos x="367" y="124"/>
                </a:cxn>
                <a:cxn ang="0">
                  <a:pos x="369" y="134"/>
                </a:cxn>
                <a:cxn ang="0">
                  <a:pos x="370" y="143"/>
                </a:cxn>
                <a:cxn ang="0">
                  <a:pos x="371" y="149"/>
                </a:cxn>
                <a:cxn ang="0">
                  <a:pos x="372" y="153"/>
                </a:cxn>
                <a:cxn ang="0">
                  <a:pos x="372" y="155"/>
                </a:cxn>
                <a:cxn ang="0">
                  <a:pos x="0" y="155"/>
                </a:cxn>
                <a:cxn ang="0">
                  <a:pos x="0" y="153"/>
                </a:cxn>
                <a:cxn ang="0">
                  <a:pos x="1" y="149"/>
                </a:cxn>
                <a:cxn ang="0">
                  <a:pos x="3" y="142"/>
                </a:cxn>
                <a:cxn ang="0">
                  <a:pos x="5" y="132"/>
                </a:cxn>
                <a:cxn ang="0">
                  <a:pos x="9" y="122"/>
                </a:cxn>
                <a:cxn ang="0">
                  <a:pos x="14" y="110"/>
                </a:cxn>
                <a:cxn ang="0">
                  <a:pos x="20" y="97"/>
                </a:cxn>
                <a:cxn ang="0">
                  <a:pos x="28" y="83"/>
                </a:cxn>
                <a:cxn ang="0">
                  <a:pos x="39" y="69"/>
                </a:cxn>
                <a:cxn ang="0">
                  <a:pos x="51" y="55"/>
                </a:cxn>
                <a:cxn ang="0">
                  <a:pos x="66" y="42"/>
                </a:cxn>
                <a:cxn ang="0">
                  <a:pos x="84" y="31"/>
                </a:cxn>
                <a:cxn ang="0">
                  <a:pos x="104" y="20"/>
                </a:cxn>
                <a:cxn ang="0">
                  <a:pos x="127" y="11"/>
                </a:cxn>
                <a:cxn ang="0">
                  <a:pos x="153" y="5"/>
                </a:cxn>
                <a:cxn ang="0">
                  <a:pos x="182" y="1"/>
                </a:cxn>
                <a:cxn ang="0">
                  <a:pos x="211" y="0"/>
                </a:cxn>
              </a:cxnLst>
              <a:rect l="0" t="0" r="r" b="b"/>
              <a:pathLst>
                <a:path w="372" h="155">
                  <a:moveTo>
                    <a:pt x="211" y="0"/>
                  </a:moveTo>
                  <a:lnTo>
                    <a:pt x="236" y="2"/>
                  </a:lnTo>
                  <a:lnTo>
                    <a:pt x="260" y="7"/>
                  </a:lnTo>
                  <a:lnTo>
                    <a:pt x="280" y="15"/>
                  </a:lnTo>
                  <a:lnTo>
                    <a:pt x="297" y="23"/>
                  </a:lnTo>
                  <a:lnTo>
                    <a:pt x="312" y="34"/>
                  </a:lnTo>
                  <a:lnTo>
                    <a:pt x="325" y="46"/>
                  </a:lnTo>
                  <a:lnTo>
                    <a:pt x="336" y="59"/>
                  </a:lnTo>
                  <a:lnTo>
                    <a:pt x="345" y="72"/>
                  </a:lnTo>
                  <a:lnTo>
                    <a:pt x="353" y="85"/>
                  </a:lnTo>
                  <a:lnTo>
                    <a:pt x="359" y="98"/>
                  </a:lnTo>
                  <a:lnTo>
                    <a:pt x="363" y="111"/>
                  </a:lnTo>
                  <a:lnTo>
                    <a:pt x="367" y="124"/>
                  </a:lnTo>
                  <a:lnTo>
                    <a:pt x="369" y="134"/>
                  </a:lnTo>
                  <a:lnTo>
                    <a:pt x="370" y="143"/>
                  </a:lnTo>
                  <a:lnTo>
                    <a:pt x="371" y="149"/>
                  </a:lnTo>
                  <a:lnTo>
                    <a:pt x="372" y="153"/>
                  </a:lnTo>
                  <a:lnTo>
                    <a:pt x="372" y="155"/>
                  </a:lnTo>
                  <a:lnTo>
                    <a:pt x="0" y="155"/>
                  </a:lnTo>
                  <a:lnTo>
                    <a:pt x="0" y="153"/>
                  </a:lnTo>
                  <a:lnTo>
                    <a:pt x="1" y="149"/>
                  </a:lnTo>
                  <a:lnTo>
                    <a:pt x="3" y="142"/>
                  </a:lnTo>
                  <a:lnTo>
                    <a:pt x="5" y="132"/>
                  </a:lnTo>
                  <a:lnTo>
                    <a:pt x="9" y="122"/>
                  </a:lnTo>
                  <a:lnTo>
                    <a:pt x="14" y="110"/>
                  </a:lnTo>
                  <a:lnTo>
                    <a:pt x="20" y="97"/>
                  </a:lnTo>
                  <a:lnTo>
                    <a:pt x="28" y="83"/>
                  </a:lnTo>
                  <a:lnTo>
                    <a:pt x="39" y="69"/>
                  </a:lnTo>
                  <a:lnTo>
                    <a:pt x="51" y="55"/>
                  </a:lnTo>
                  <a:lnTo>
                    <a:pt x="66"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37">
              <a:extLst>
                <a:ext uri="{FF2B5EF4-FFF2-40B4-BE49-F238E27FC236}">
                  <a16:creationId xmlns:a16="http://schemas.microsoft.com/office/drawing/2014/main" id="{A02BF129-544B-FA4D-862F-C96F58918B4A}"/>
                </a:ext>
              </a:extLst>
            </p:cNvPr>
            <p:cNvSpPr>
              <a:spLocks/>
            </p:cNvSpPr>
            <p:nvPr/>
          </p:nvSpPr>
          <p:spPr bwMode="auto">
            <a:xfrm>
              <a:off x="4814964" y="5973731"/>
              <a:ext cx="487983" cy="203326"/>
            </a:xfrm>
            <a:custGeom>
              <a:avLst/>
              <a:gdLst/>
              <a:ahLst/>
              <a:cxnLst>
                <a:cxn ang="0">
                  <a:pos x="211" y="0"/>
                </a:cxn>
                <a:cxn ang="0">
                  <a:pos x="237" y="2"/>
                </a:cxn>
                <a:cxn ang="0">
                  <a:pos x="260" y="7"/>
                </a:cxn>
                <a:cxn ang="0">
                  <a:pos x="280" y="15"/>
                </a:cxn>
                <a:cxn ang="0">
                  <a:pos x="297" y="23"/>
                </a:cxn>
                <a:cxn ang="0">
                  <a:pos x="313" y="34"/>
                </a:cxn>
                <a:cxn ang="0">
                  <a:pos x="326" y="46"/>
                </a:cxn>
                <a:cxn ang="0">
                  <a:pos x="337" y="59"/>
                </a:cxn>
                <a:cxn ang="0">
                  <a:pos x="346" y="72"/>
                </a:cxn>
                <a:cxn ang="0">
                  <a:pos x="353" y="85"/>
                </a:cxn>
                <a:cxn ang="0">
                  <a:pos x="359" y="98"/>
                </a:cxn>
                <a:cxn ang="0">
                  <a:pos x="364" y="111"/>
                </a:cxn>
                <a:cxn ang="0">
                  <a:pos x="367" y="124"/>
                </a:cxn>
                <a:cxn ang="0">
                  <a:pos x="370" y="134"/>
                </a:cxn>
                <a:cxn ang="0">
                  <a:pos x="371" y="143"/>
                </a:cxn>
                <a:cxn ang="0">
                  <a:pos x="371" y="149"/>
                </a:cxn>
                <a:cxn ang="0">
                  <a:pos x="372" y="153"/>
                </a:cxn>
                <a:cxn ang="0">
                  <a:pos x="372" y="155"/>
                </a:cxn>
                <a:cxn ang="0">
                  <a:pos x="0" y="155"/>
                </a:cxn>
                <a:cxn ang="0">
                  <a:pos x="0" y="153"/>
                </a:cxn>
                <a:cxn ang="0">
                  <a:pos x="1" y="149"/>
                </a:cxn>
                <a:cxn ang="0">
                  <a:pos x="3" y="142"/>
                </a:cxn>
                <a:cxn ang="0">
                  <a:pos x="6" y="132"/>
                </a:cxn>
                <a:cxn ang="0">
                  <a:pos x="9" y="122"/>
                </a:cxn>
                <a:cxn ang="0">
                  <a:pos x="14" y="110"/>
                </a:cxn>
                <a:cxn ang="0">
                  <a:pos x="20" y="97"/>
                </a:cxn>
                <a:cxn ang="0">
                  <a:pos x="29" y="83"/>
                </a:cxn>
                <a:cxn ang="0">
                  <a:pos x="39" y="69"/>
                </a:cxn>
                <a:cxn ang="0">
                  <a:pos x="51" y="55"/>
                </a:cxn>
                <a:cxn ang="0">
                  <a:pos x="67" y="42"/>
                </a:cxn>
                <a:cxn ang="0">
                  <a:pos x="84" y="31"/>
                </a:cxn>
                <a:cxn ang="0">
                  <a:pos x="104" y="20"/>
                </a:cxn>
                <a:cxn ang="0">
                  <a:pos x="127" y="11"/>
                </a:cxn>
                <a:cxn ang="0">
                  <a:pos x="153" y="5"/>
                </a:cxn>
                <a:cxn ang="0">
                  <a:pos x="182" y="1"/>
                </a:cxn>
                <a:cxn ang="0">
                  <a:pos x="211" y="0"/>
                </a:cxn>
              </a:cxnLst>
              <a:rect l="0" t="0" r="r" b="b"/>
              <a:pathLst>
                <a:path w="372" h="155">
                  <a:moveTo>
                    <a:pt x="211" y="0"/>
                  </a:moveTo>
                  <a:lnTo>
                    <a:pt x="237" y="2"/>
                  </a:lnTo>
                  <a:lnTo>
                    <a:pt x="260" y="7"/>
                  </a:lnTo>
                  <a:lnTo>
                    <a:pt x="280" y="15"/>
                  </a:lnTo>
                  <a:lnTo>
                    <a:pt x="297" y="23"/>
                  </a:lnTo>
                  <a:lnTo>
                    <a:pt x="313" y="34"/>
                  </a:lnTo>
                  <a:lnTo>
                    <a:pt x="326" y="46"/>
                  </a:lnTo>
                  <a:lnTo>
                    <a:pt x="337" y="59"/>
                  </a:lnTo>
                  <a:lnTo>
                    <a:pt x="346" y="72"/>
                  </a:lnTo>
                  <a:lnTo>
                    <a:pt x="353" y="85"/>
                  </a:lnTo>
                  <a:lnTo>
                    <a:pt x="359" y="98"/>
                  </a:lnTo>
                  <a:lnTo>
                    <a:pt x="364" y="111"/>
                  </a:lnTo>
                  <a:lnTo>
                    <a:pt x="367" y="124"/>
                  </a:lnTo>
                  <a:lnTo>
                    <a:pt x="370" y="134"/>
                  </a:lnTo>
                  <a:lnTo>
                    <a:pt x="371" y="143"/>
                  </a:lnTo>
                  <a:lnTo>
                    <a:pt x="371" y="149"/>
                  </a:lnTo>
                  <a:lnTo>
                    <a:pt x="372" y="153"/>
                  </a:lnTo>
                  <a:lnTo>
                    <a:pt x="372" y="155"/>
                  </a:lnTo>
                  <a:lnTo>
                    <a:pt x="0" y="155"/>
                  </a:lnTo>
                  <a:lnTo>
                    <a:pt x="0" y="153"/>
                  </a:lnTo>
                  <a:lnTo>
                    <a:pt x="1" y="149"/>
                  </a:lnTo>
                  <a:lnTo>
                    <a:pt x="3" y="142"/>
                  </a:lnTo>
                  <a:lnTo>
                    <a:pt x="6" y="132"/>
                  </a:lnTo>
                  <a:lnTo>
                    <a:pt x="9" y="122"/>
                  </a:lnTo>
                  <a:lnTo>
                    <a:pt x="14" y="110"/>
                  </a:lnTo>
                  <a:lnTo>
                    <a:pt x="20" y="97"/>
                  </a:lnTo>
                  <a:lnTo>
                    <a:pt x="29" y="83"/>
                  </a:lnTo>
                  <a:lnTo>
                    <a:pt x="39" y="69"/>
                  </a:lnTo>
                  <a:lnTo>
                    <a:pt x="51" y="55"/>
                  </a:lnTo>
                  <a:lnTo>
                    <a:pt x="67"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38">
              <a:extLst>
                <a:ext uri="{FF2B5EF4-FFF2-40B4-BE49-F238E27FC236}">
                  <a16:creationId xmlns:a16="http://schemas.microsoft.com/office/drawing/2014/main" id="{E1A9A230-96E2-474E-B228-461FBD49DD77}"/>
                </a:ext>
              </a:extLst>
            </p:cNvPr>
            <p:cNvSpPr>
              <a:spLocks/>
            </p:cNvSpPr>
            <p:nvPr/>
          </p:nvSpPr>
          <p:spPr bwMode="auto">
            <a:xfrm>
              <a:off x="4328294" y="5782211"/>
              <a:ext cx="167908" cy="103631"/>
            </a:xfrm>
            <a:custGeom>
              <a:avLst/>
              <a:gdLst/>
              <a:ahLst/>
              <a:cxnLst>
                <a:cxn ang="0">
                  <a:pos x="68" y="0"/>
                </a:cxn>
                <a:cxn ang="0">
                  <a:pos x="85" y="0"/>
                </a:cxn>
                <a:cxn ang="0">
                  <a:pos x="101" y="4"/>
                </a:cxn>
                <a:cxn ang="0">
                  <a:pos x="116" y="9"/>
                </a:cxn>
                <a:cxn ang="0">
                  <a:pos x="128" y="15"/>
                </a:cxn>
                <a:cxn ang="0">
                  <a:pos x="126" y="40"/>
                </a:cxn>
                <a:cxn ang="0">
                  <a:pos x="125" y="66"/>
                </a:cxn>
                <a:cxn ang="0">
                  <a:pos x="109" y="73"/>
                </a:cxn>
                <a:cxn ang="0">
                  <a:pos x="89" y="77"/>
                </a:cxn>
                <a:cxn ang="0">
                  <a:pos x="68" y="79"/>
                </a:cxn>
                <a:cxn ang="0">
                  <a:pos x="47" y="77"/>
                </a:cxn>
                <a:cxn ang="0">
                  <a:pos x="28" y="74"/>
                </a:cxn>
                <a:cxn ang="0">
                  <a:pos x="12" y="68"/>
                </a:cxn>
                <a:cxn ang="0">
                  <a:pos x="0" y="59"/>
                </a:cxn>
                <a:cxn ang="0">
                  <a:pos x="6" y="16"/>
                </a:cxn>
                <a:cxn ang="0">
                  <a:pos x="18" y="9"/>
                </a:cxn>
                <a:cxn ang="0">
                  <a:pos x="32" y="4"/>
                </a:cxn>
                <a:cxn ang="0">
                  <a:pos x="49" y="0"/>
                </a:cxn>
                <a:cxn ang="0">
                  <a:pos x="68" y="0"/>
                </a:cxn>
              </a:cxnLst>
              <a:rect l="0" t="0" r="r" b="b"/>
              <a:pathLst>
                <a:path w="128" h="79">
                  <a:moveTo>
                    <a:pt x="68" y="0"/>
                  </a:moveTo>
                  <a:lnTo>
                    <a:pt x="85" y="0"/>
                  </a:lnTo>
                  <a:lnTo>
                    <a:pt x="101" y="4"/>
                  </a:lnTo>
                  <a:lnTo>
                    <a:pt x="116" y="9"/>
                  </a:lnTo>
                  <a:lnTo>
                    <a:pt x="128" y="15"/>
                  </a:lnTo>
                  <a:lnTo>
                    <a:pt x="126" y="40"/>
                  </a:lnTo>
                  <a:lnTo>
                    <a:pt x="125" y="66"/>
                  </a:lnTo>
                  <a:lnTo>
                    <a:pt x="109" y="73"/>
                  </a:lnTo>
                  <a:lnTo>
                    <a:pt x="89" y="77"/>
                  </a:lnTo>
                  <a:lnTo>
                    <a:pt x="68" y="79"/>
                  </a:lnTo>
                  <a:lnTo>
                    <a:pt x="47" y="77"/>
                  </a:lnTo>
                  <a:lnTo>
                    <a:pt x="28" y="74"/>
                  </a:lnTo>
                  <a:lnTo>
                    <a:pt x="12" y="68"/>
                  </a:lnTo>
                  <a:lnTo>
                    <a:pt x="0" y="59"/>
                  </a:lnTo>
                  <a:lnTo>
                    <a:pt x="6" y="16"/>
                  </a:lnTo>
                  <a:lnTo>
                    <a:pt x="18" y="9"/>
                  </a:lnTo>
                  <a:lnTo>
                    <a:pt x="32" y="4"/>
                  </a:lnTo>
                  <a:lnTo>
                    <a:pt x="49" y="0"/>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39">
              <a:extLst>
                <a:ext uri="{FF2B5EF4-FFF2-40B4-BE49-F238E27FC236}">
                  <a16:creationId xmlns:a16="http://schemas.microsoft.com/office/drawing/2014/main" id="{267B36E4-FE4A-BC4F-9054-73B00FE8D4C6}"/>
                </a:ext>
              </a:extLst>
            </p:cNvPr>
            <p:cNvSpPr>
              <a:spLocks/>
            </p:cNvSpPr>
            <p:nvPr/>
          </p:nvSpPr>
          <p:spPr bwMode="auto">
            <a:xfrm>
              <a:off x="4321734" y="5762535"/>
              <a:ext cx="202014" cy="103631"/>
            </a:xfrm>
            <a:custGeom>
              <a:avLst/>
              <a:gdLst/>
              <a:ahLst/>
              <a:cxnLst>
                <a:cxn ang="0">
                  <a:pos x="77" y="0"/>
                </a:cxn>
                <a:cxn ang="0">
                  <a:pos x="98" y="2"/>
                </a:cxn>
                <a:cxn ang="0">
                  <a:pos x="116" y="5"/>
                </a:cxn>
                <a:cxn ang="0">
                  <a:pos x="131" y="12"/>
                </a:cxn>
                <a:cxn ang="0">
                  <a:pos x="143" y="20"/>
                </a:cxn>
                <a:cxn ang="0">
                  <a:pos x="151" y="29"/>
                </a:cxn>
                <a:cxn ang="0">
                  <a:pos x="154" y="40"/>
                </a:cxn>
                <a:cxn ang="0">
                  <a:pos x="151" y="50"/>
                </a:cxn>
                <a:cxn ang="0">
                  <a:pos x="143" y="60"/>
                </a:cxn>
                <a:cxn ang="0">
                  <a:pos x="131" y="67"/>
                </a:cxn>
                <a:cxn ang="0">
                  <a:pos x="116" y="74"/>
                </a:cxn>
                <a:cxn ang="0">
                  <a:pos x="98" y="78"/>
                </a:cxn>
                <a:cxn ang="0">
                  <a:pos x="77" y="79"/>
                </a:cxn>
                <a:cxn ang="0">
                  <a:pos x="56" y="78"/>
                </a:cxn>
                <a:cxn ang="0">
                  <a:pos x="38" y="74"/>
                </a:cxn>
                <a:cxn ang="0">
                  <a:pos x="23" y="67"/>
                </a:cxn>
                <a:cxn ang="0">
                  <a:pos x="11" y="60"/>
                </a:cxn>
                <a:cxn ang="0">
                  <a:pos x="3" y="50"/>
                </a:cxn>
                <a:cxn ang="0">
                  <a:pos x="0" y="40"/>
                </a:cxn>
                <a:cxn ang="0">
                  <a:pos x="3" y="29"/>
                </a:cxn>
                <a:cxn ang="0">
                  <a:pos x="11" y="20"/>
                </a:cxn>
                <a:cxn ang="0">
                  <a:pos x="23" y="12"/>
                </a:cxn>
                <a:cxn ang="0">
                  <a:pos x="38" y="5"/>
                </a:cxn>
                <a:cxn ang="0">
                  <a:pos x="56" y="2"/>
                </a:cxn>
                <a:cxn ang="0">
                  <a:pos x="77" y="0"/>
                </a:cxn>
              </a:cxnLst>
              <a:rect l="0" t="0" r="r" b="b"/>
              <a:pathLst>
                <a:path w="154" h="79">
                  <a:moveTo>
                    <a:pt x="77" y="0"/>
                  </a:moveTo>
                  <a:lnTo>
                    <a:pt x="98" y="2"/>
                  </a:lnTo>
                  <a:lnTo>
                    <a:pt x="116" y="5"/>
                  </a:lnTo>
                  <a:lnTo>
                    <a:pt x="131" y="12"/>
                  </a:lnTo>
                  <a:lnTo>
                    <a:pt x="143" y="20"/>
                  </a:lnTo>
                  <a:lnTo>
                    <a:pt x="151" y="29"/>
                  </a:lnTo>
                  <a:lnTo>
                    <a:pt x="154" y="40"/>
                  </a:lnTo>
                  <a:lnTo>
                    <a:pt x="151" y="50"/>
                  </a:lnTo>
                  <a:lnTo>
                    <a:pt x="143" y="60"/>
                  </a:lnTo>
                  <a:lnTo>
                    <a:pt x="131" y="67"/>
                  </a:lnTo>
                  <a:lnTo>
                    <a:pt x="116" y="74"/>
                  </a:lnTo>
                  <a:lnTo>
                    <a:pt x="98" y="78"/>
                  </a:lnTo>
                  <a:lnTo>
                    <a:pt x="77" y="79"/>
                  </a:lnTo>
                  <a:lnTo>
                    <a:pt x="56" y="78"/>
                  </a:lnTo>
                  <a:lnTo>
                    <a:pt x="38" y="74"/>
                  </a:lnTo>
                  <a:lnTo>
                    <a:pt x="23" y="67"/>
                  </a:lnTo>
                  <a:lnTo>
                    <a:pt x="11" y="60"/>
                  </a:lnTo>
                  <a:lnTo>
                    <a:pt x="3" y="50"/>
                  </a:lnTo>
                  <a:lnTo>
                    <a:pt x="0" y="40"/>
                  </a:lnTo>
                  <a:lnTo>
                    <a:pt x="3" y="29"/>
                  </a:lnTo>
                  <a:lnTo>
                    <a:pt x="11" y="20"/>
                  </a:lnTo>
                  <a:lnTo>
                    <a:pt x="23" y="12"/>
                  </a:lnTo>
                  <a:lnTo>
                    <a:pt x="38" y="5"/>
                  </a:lnTo>
                  <a:lnTo>
                    <a:pt x="56" y="2"/>
                  </a:lnTo>
                  <a:lnTo>
                    <a:pt x="77"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40">
              <a:extLst>
                <a:ext uri="{FF2B5EF4-FFF2-40B4-BE49-F238E27FC236}">
                  <a16:creationId xmlns:a16="http://schemas.microsoft.com/office/drawing/2014/main" id="{DE6B49DE-A228-F343-8936-16D2D844252E}"/>
                </a:ext>
              </a:extLst>
            </p:cNvPr>
            <p:cNvSpPr>
              <a:spLocks/>
            </p:cNvSpPr>
            <p:nvPr/>
          </p:nvSpPr>
          <p:spPr bwMode="auto">
            <a:xfrm>
              <a:off x="4908101" y="5759911"/>
              <a:ext cx="148232" cy="106255"/>
            </a:xfrm>
            <a:custGeom>
              <a:avLst/>
              <a:gdLst/>
              <a:ahLst/>
              <a:cxnLst>
                <a:cxn ang="0">
                  <a:pos x="70" y="0"/>
                </a:cxn>
                <a:cxn ang="0">
                  <a:pos x="90" y="1"/>
                </a:cxn>
                <a:cxn ang="0">
                  <a:pos x="106" y="4"/>
                </a:cxn>
                <a:cxn ang="0">
                  <a:pos x="110" y="30"/>
                </a:cxn>
                <a:cxn ang="0">
                  <a:pos x="113" y="54"/>
                </a:cxn>
                <a:cxn ang="0">
                  <a:pos x="101" y="63"/>
                </a:cxn>
                <a:cxn ang="0">
                  <a:pos x="86" y="71"/>
                </a:cxn>
                <a:cxn ang="0">
                  <a:pos x="67" y="77"/>
                </a:cxn>
                <a:cxn ang="0">
                  <a:pos x="48" y="81"/>
                </a:cxn>
                <a:cxn ang="0">
                  <a:pos x="31" y="81"/>
                </a:cxn>
                <a:cxn ang="0">
                  <a:pos x="16" y="78"/>
                </a:cxn>
                <a:cxn ang="0">
                  <a:pos x="3" y="72"/>
                </a:cxn>
                <a:cxn ang="0">
                  <a:pos x="2" y="51"/>
                </a:cxn>
                <a:cxn ang="0">
                  <a:pos x="0" y="30"/>
                </a:cxn>
                <a:cxn ang="0">
                  <a:pos x="13" y="19"/>
                </a:cxn>
                <a:cxn ang="0">
                  <a:pos x="29" y="11"/>
                </a:cxn>
                <a:cxn ang="0">
                  <a:pos x="49" y="4"/>
                </a:cxn>
                <a:cxn ang="0">
                  <a:pos x="70" y="0"/>
                </a:cxn>
              </a:cxnLst>
              <a:rect l="0" t="0" r="r" b="b"/>
              <a:pathLst>
                <a:path w="113" h="81">
                  <a:moveTo>
                    <a:pt x="70" y="0"/>
                  </a:moveTo>
                  <a:lnTo>
                    <a:pt x="90" y="1"/>
                  </a:lnTo>
                  <a:lnTo>
                    <a:pt x="106" y="4"/>
                  </a:lnTo>
                  <a:lnTo>
                    <a:pt x="110" y="30"/>
                  </a:lnTo>
                  <a:lnTo>
                    <a:pt x="113" y="54"/>
                  </a:lnTo>
                  <a:lnTo>
                    <a:pt x="101" y="63"/>
                  </a:lnTo>
                  <a:lnTo>
                    <a:pt x="86" y="71"/>
                  </a:lnTo>
                  <a:lnTo>
                    <a:pt x="67" y="77"/>
                  </a:lnTo>
                  <a:lnTo>
                    <a:pt x="48" y="81"/>
                  </a:lnTo>
                  <a:lnTo>
                    <a:pt x="31" y="81"/>
                  </a:lnTo>
                  <a:lnTo>
                    <a:pt x="16" y="78"/>
                  </a:lnTo>
                  <a:lnTo>
                    <a:pt x="3" y="72"/>
                  </a:lnTo>
                  <a:lnTo>
                    <a:pt x="2" y="51"/>
                  </a:lnTo>
                  <a:lnTo>
                    <a:pt x="0" y="30"/>
                  </a:lnTo>
                  <a:lnTo>
                    <a:pt x="13" y="19"/>
                  </a:lnTo>
                  <a:lnTo>
                    <a:pt x="29" y="11"/>
                  </a:lnTo>
                  <a:lnTo>
                    <a:pt x="49" y="4"/>
                  </a:lnTo>
                  <a:lnTo>
                    <a:pt x="7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41">
              <a:extLst>
                <a:ext uri="{FF2B5EF4-FFF2-40B4-BE49-F238E27FC236}">
                  <a16:creationId xmlns:a16="http://schemas.microsoft.com/office/drawing/2014/main" id="{4BFF9243-1132-FD4C-A1F0-07E564F11A20}"/>
                </a:ext>
              </a:extLst>
            </p:cNvPr>
            <p:cNvSpPr>
              <a:spLocks/>
            </p:cNvSpPr>
            <p:nvPr/>
          </p:nvSpPr>
          <p:spPr bwMode="auto">
            <a:xfrm>
              <a:off x="4894983" y="5738922"/>
              <a:ext cx="175779" cy="106255"/>
            </a:xfrm>
            <a:custGeom>
              <a:avLst/>
              <a:gdLst/>
              <a:ahLst/>
              <a:cxnLst>
                <a:cxn ang="0">
                  <a:pos x="88" y="0"/>
                </a:cxn>
                <a:cxn ang="0">
                  <a:pos x="102" y="1"/>
                </a:cxn>
                <a:cxn ang="0">
                  <a:pos x="114" y="4"/>
                </a:cxn>
                <a:cxn ang="0">
                  <a:pos x="123" y="9"/>
                </a:cxn>
                <a:cxn ang="0">
                  <a:pos x="130" y="16"/>
                </a:cxn>
                <a:cxn ang="0">
                  <a:pos x="134" y="24"/>
                </a:cxn>
                <a:cxn ang="0">
                  <a:pos x="134" y="34"/>
                </a:cxn>
                <a:cxn ang="0">
                  <a:pos x="130" y="45"/>
                </a:cxn>
                <a:cxn ang="0">
                  <a:pos x="121" y="55"/>
                </a:cxn>
                <a:cxn ang="0">
                  <a:pos x="109" y="64"/>
                </a:cxn>
                <a:cxn ang="0">
                  <a:pos x="94" y="72"/>
                </a:cxn>
                <a:cxn ang="0">
                  <a:pos x="77" y="78"/>
                </a:cxn>
                <a:cxn ang="0">
                  <a:pos x="61" y="80"/>
                </a:cxn>
                <a:cxn ang="0">
                  <a:pos x="46" y="81"/>
                </a:cxn>
                <a:cxn ang="0">
                  <a:pos x="33" y="79"/>
                </a:cxn>
                <a:cxn ang="0">
                  <a:pos x="20" y="77"/>
                </a:cxn>
                <a:cxn ang="0">
                  <a:pos x="11" y="72"/>
                </a:cxn>
                <a:cxn ang="0">
                  <a:pos x="4" y="65"/>
                </a:cxn>
                <a:cxn ang="0">
                  <a:pos x="0" y="57"/>
                </a:cxn>
                <a:cxn ang="0">
                  <a:pos x="0" y="46"/>
                </a:cxn>
                <a:cxn ang="0">
                  <a:pos x="4" y="36"/>
                </a:cxn>
                <a:cxn ang="0">
                  <a:pos x="13" y="26"/>
                </a:cxn>
                <a:cxn ang="0">
                  <a:pos x="25" y="17"/>
                </a:cxn>
                <a:cxn ang="0">
                  <a:pos x="40" y="9"/>
                </a:cxn>
                <a:cxn ang="0">
                  <a:pos x="58" y="3"/>
                </a:cxn>
                <a:cxn ang="0">
                  <a:pos x="73" y="1"/>
                </a:cxn>
                <a:cxn ang="0">
                  <a:pos x="88" y="0"/>
                </a:cxn>
              </a:cxnLst>
              <a:rect l="0" t="0" r="r" b="b"/>
              <a:pathLst>
                <a:path w="134" h="81">
                  <a:moveTo>
                    <a:pt x="88" y="0"/>
                  </a:moveTo>
                  <a:lnTo>
                    <a:pt x="102" y="1"/>
                  </a:lnTo>
                  <a:lnTo>
                    <a:pt x="114" y="4"/>
                  </a:lnTo>
                  <a:lnTo>
                    <a:pt x="123" y="9"/>
                  </a:lnTo>
                  <a:lnTo>
                    <a:pt x="130" y="16"/>
                  </a:lnTo>
                  <a:lnTo>
                    <a:pt x="134" y="24"/>
                  </a:lnTo>
                  <a:lnTo>
                    <a:pt x="134" y="34"/>
                  </a:lnTo>
                  <a:lnTo>
                    <a:pt x="130" y="45"/>
                  </a:lnTo>
                  <a:lnTo>
                    <a:pt x="121" y="55"/>
                  </a:lnTo>
                  <a:lnTo>
                    <a:pt x="109" y="64"/>
                  </a:lnTo>
                  <a:lnTo>
                    <a:pt x="94" y="72"/>
                  </a:lnTo>
                  <a:lnTo>
                    <a:pt x="77" y="78"/>
                  </a:lnTo>
                  <a:lnTo>
                    <a:pt x="61" y="80"/>
                  </a:lnTo>
                  <a:lnTo>
                    <a:pt x="46" y="81"/>
                  </a:lnTo>
                  <a:lnTo>
                    <a:pt x="33" y="79"/>
                  </a:lnTo>
                  <a:lnTo>
                    <a:pt x="20" y="77"/>
                  </a:lnTo>
                  <a:lnTo>
                    <a:pt x="11" y="72"/>
                  </a:lnTo>
                  <a:lnTo>
                    <a:pt x="4" y="65"/>
                  </a:lnTo>
                  <a:lnTo>
                    <a:pt x="0" y="57"/>
                  </a:lnTo>
                  <a:lnTo>
                    <a:pt x="0" y="46"/>
                  </a:lnTo>
                  <a:lnTo>
                    <a:pt x="4" y="36"/>
                  </a:lnTo>
                  <a:lnTo>
                    <a:pt x="13" y="26"/>
                  </a:lnTo>
                  <a:lnTo>
                    <a:pt x="25" y="17"/>
                  </a:lnTo>
                  <a:lnTo>
                    <a:pt x="40" y="9"/>
                  </a:lnTo>
                  <a:lnTo>
                    <a:pt x="58" y="3"/>
                  </a:lnTo>
                  <a:lnTo>
                    <a:pt x="73" y="1"/>
                  </a:lnTo>
                  <a:lnTo>
                    <a:pt x="88"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42">
              <a:extLst>
                <a:ext uri="{FF2B5EF4-FFF2-40B4-BE49-F238E27FC236}">
                  <a16:creationId xmlns:a16="http://schemas.microsoft.com/office/drawing/2014/main" id="{1A601CC4-8F49-7447-AB36-80F6306C4DF8}"/>
                </a:ext>
              </a:extLst>
            </p:cNvPr>
            <p:cNvSpPr>
              <a:spLocks/>
            </p:cNvSpPr>
            <p:nvPr/>
          </p:nvSpPr>
          <p:spPr bwMode="auto">
            <a:xfrm>
              <a:off x="4321734" y="5791394"/>
              <a:ext cx="195456" cy="74772"/>
            </a:xfrm>
            <a:custGeom>
              <a:avLst/>
              <a:gdLst/>
              <a:ahLst/>
              <a:cxnLst>
                <a:cxn ang="0">
                  <a:pos x="8" y="0"/>
                </a:cxn>
                <a:cxn ang="0">
                  <a:pos x="11" y="8"/>
                </a:cxn>
                <a:cxn ang="0">
                  <a:pos x="16" y="16"/>
                </a:cxn>
                <a:cxn ang="0">
                  <a:pos x="24" y="24"/>
                </a:cxn>
                <a:cxn ang="0">
                  <a:pos x="36" y="31"/>
                </a:cxn>
                <a:cxn ang="0">
                  <a:pos x="50" y="37"/>
                </a:cxn>
                <a:cxn ang="0">
                  <a:pos x="68" y="41"/>
                </a:cxn>
                <a:cxn ang="0">
                  <a:pos x="88" y="43"/>
                </a:cxn>
                <a:cxn ang="0">
                  <a:pos x="109" y="42"/>
                </a:cxn>
                <a:cxn ang="0">
                  <a:pos x="130" y="38"/>
                </a:cxn>
                <a:cxn ang="0">
                  <a:pos x="149" y="30"/>
                </a:cxn>
                <a:cxn ang="0">
                  <a:pos x="142" y="38"/>
                </a:cxn>
                <a:cxn ang="0">
                  <a:pos x="130" y="46"/>
                </a:cxn>
                <a:cxn ang="0">
                  <a:pos x="114" y="52"/>
                </a:cxn>
                <a:cxn ang="0">
                  <a:pos x="97" y="56"/>
                </a:cxn>
                <a:cxn ang="0">
                  <a:pos x="77" y="57"/>
                </a:cxn>
                <a:cxn ang="0">
                  <a:pos x="56" y="56"/>
                </a:cxn>
                <a:cxn ang="0">
                  <a:pos x="38" y="52"/>
                </a:cxn>
                <a:cxn ang="0">
                  <a:pos x="23" y="45"/>
                </a:cxn>
                <a:cxn ang="0">
                  <a:pos x="11" y="38"/>
                </a:cxn>
                <a:cxn ang="0">
                  <a:pos x="3" y="28"/>
                </a:cxn>
                <a:cxn ang="0">
                  <a:pos x="0" y="18"/>
                </a:cxn>
                <a:cxn ang="0">
                  <a:pos x="3" y="9"/>
                </a:cxn>
                <a:cxn ang="0">
                  <a:pos x="8" y="0"/>
                </a:cxn>
              </a:cxnLst>
              <a:rect l="0" t="0" r="r" b="b"/>
              <a:pathLst>
                <a:path w="149" h="57">
                  <a:moveTo>
                    <a:pt x="8" y="0"/>
                  </a:moveTo>
                  <a:lnTo>
                    <a:pt x="11" y="8"/>
                  </a:lnTo>
                  <a:lnTo>
                    <a:pt x="16" y="16"/>
                  </a:lnTo>
                  <a:lnTo>
                    <a:pt x="24" y="24"/>
                  </a:lnTo>
                  <a:lnTo>
                    <a:pt x="36" y="31"/>
                  </a:lnTo>
                  <a:lnTo>
                    <a:pt x="50" y="37"/>
                  </a:lnTo>
                  <a:lnTo>
                    <a:pt x="68" y="41"/>
                  </a:lnTo>
                  <a:lnTo>
                    <a:pt x="88" y="43"/>
                  </a:lnTo>
                  <a:lnTo>
                    <a:pt x="109" y="42"/>
                  </a:lnTo>
                  <a:lnTo>
                    <a:pt x="130" y="38"/>
                  </a:lnTo>
                  <a:lnTo>
                    <a:pt x="149" y="30"/>
                  </a:lnTo>
                  <a:lnTo>
                    <a:pt x="142" y="38"/>
                  </a:lnTo>
                  <a:lnTo>
                    <a:pt x="130" y="46"/>
                  </a:lnTo>
                  <a:lnTo>
                    <a:pt x="114" y="52"/>
                  </a:lnTo>
                  <a:lnTo>
                    <a:pt x="97" y="56"/>
                  </a:lnTo>
                  <a:lnTo>
                    <a:pt x="77" y="57"/>
                  </a:lnTo>
                  <a:lnTo>
                    <a:pt x="56" y="56"/>
                  </a:lnTo>
                  <a:lnTo>
                    <a:pt x="38" y="52"/>
                  </a:lnTo>
                  <a:lnTo>
                    <a:pt x="23" y="45"/>
                  </a:lnTo>
                  <a:lnTo>
                    <a:pt x="11" y="38"/>
                  </a:lnTo>
                  <a:lnTo>
                    <a:pt x="3" y="28"/>
                  </a:lnTo>
                  <a:lnTo>
                    <a:pt x="0" y="18"/>
                  </a:lnTo>
                  <a:lnTo>
                    <a:pt x="3" y="9"/>
                  </a:lnTo>
                  <a:lnTo>
                    <a:pt x="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3">
              <a:extLst>
                <a:ext uri="{FF2B5EF4-FFF2-40B4-BE49-F238E27FC236}">
                  <a16:creationId xmlns:a16="http://schemas.microsoft.com/office/drawing/2014/main" id="{AABCD08A-CCAD-584B-98CE-2722147280F9}"/>
                </a:ext>
              </a:extLst>
            </p:cNvPr>
            <p:cNvSpPr>
              <a:spLocks/>
            </p:cNvSpPr>
            <p:nvPr/>
          </p:nvSpPr>
          <p:spPr bwMode="auto">
            <a:xfrm>
              <a:off x="4433236" y="5985537"/>
              <a:ext cx="233497" cy="115437"/>
            </a:xfrm>
            <a:custGeom>
              <a:avLst/>
              <a:gdLst/>
              <a:ahLst/>
              <a:cxnLst>
                <a:cxn ang="0">
                  <a:pos x="38" y="0"/>
                </a:cxn>
                <a:cxn ang="0">
                  <a:pos x="52" y="0"/>
                </a:cxn>
                <a:cxn ang="0">
                  <a:pos x="66" y="2"/>
                </a:cxn>
                <a:cxn ang="0">
                  <a:pos x="83" y="5"/>
                </a:cxn>
                <a:cxn ang="0">
                  <a:pos x="99" y="9"/>
                </a:cxn>
                <a:cxn ang="0">
                  <a:pos x="114" y="15"/>
                </a:cxn>
                <a:cxn ang="0">
                  <a:pos x="130" y="24"/>
                </a:cxn>
                <a:cxn ang="0">
                  <a:pos x="145" y="35"/>
                </a:cxn>
                <a:cxn ang="0">
                  <a:pos x="158" y="49"/>
                </a:cxn>
                <a:cxn ang="0">
                  <a:pos x="170" y="67"/>
                </a:cxn>
                <a:cxn ang="0">
                  <a:pos x="178" y="88"/>
                </a:cxn>
                <a:cxn ang="0">
                  <a:pos x="177" y="86"/>
                </a:cxn>
                <a:cxn ang="0">
                  <a:pos x="174" y="82"/>
                </a:cxn>
                <a:cxn ang="0">
                  <a:pos x="168" y="75"/>
                </a:cxn>
                <a:cxn ang="0">
                  <a:pos x="160" y="66"/>
                </a:cxn>
                <a:cxn ang="0">
                  <a:pos x="149" y="56"/>
                </a:cxn>
                <a:cxn ang="0">
                  <a:pos x="136" y="45"/>
                </a:cxn>
                <a:cxn ang="0">
                  <a:pos x="121" y="35"/>
                </a:cxn>
                <a:cxn ang="0">
                  <a:pos x="102" y="25"/>
                </a:cxn>
                <a:cxn ang="0">
                  <a:pos x="81" y="17"/>
                </a:cxn>
                <a:cxn ang="0">
                  <a:pos x="57" y="10"/>
                </a:cxn>
                <a:cxn ang="0">
                  <a:pos x="30" y="6"/>
                </a:cxn>
                <a:cxn ang="0">
                  <a:pos x="0" y="5"/>
                </a:cxn>
                <a:cxn ang="0">
                  <a:pos x="1" y="5"/>
                </a:cxn>
                <a:cxn ang="0">
                  <a:pos x="7" y="4"/>
                </a:cxn>
                <a:cxn ang="0">
                  <a:pos x="14" y="2"/>
                </a:cxn>
                <a:cxn ang="0">
                  <a:pos x="25" y="1"/>
                </a:cxn>
                <a:cxn ang="0">
                  <a:pos x="38" y="0"/>
                </a:cxn>
              </a:cxnLst>
              <a:rect l="0" t="0" r="r" b="b"/>
              <a:pathLst>
                <a:path w="178" h="88">
                  <a:moveTo>
                    <a:pt x="38" y="0"/>
                  </a:moveTo>
                  <a:lnTo>
                    <a:pt x="52" y="0"/>
                  </a:lnTo>
                  <a:lnTo>
                    <a:pt x="66" y="2"/>
                  </a:lnTo>
                  <a:lnTo>
                    <a:pt x="83" y="5"/>
                  </a:lnTo>
                  <a:lnTo>
                    <a:pt x="99" y="9"/>
                  </a:lnTo>
                  <a:lnTo>
                    <a:pt x="114" y="15"/>
                  </a:lnTo>
                  <a:lnTo>
                    <a:pt x="130" y="24"/>
                  </a:lnTo>
                  <a:lnTo>
                    <a:pt x="145" y="35"/>
                  </a:lnTo>
                  <a:lnTo>
                    <a:pt x="158" y="49"/>
                  </a:lnTo>
                  <a:lnTo>
                    <a:pt x="170" y="67"/>
                  </a:lnTo>
                  <a:lnTo>
                    <a:pt x="178" y="88"/>
                  </a:lnTo>
                  <a:lnTo>
                    <a:pt x="177" y="86"/>
                  </a:lnTo>
                  <a:lnTo>
                    <a:pt x="174" y="82"/>
                  </a:lnTo>
                  <a:lnTo>
                    <a:pt x="168" y="75"/>
                  </a:lnTo>
                  <a:lnTo>
                    <a:pt x="160" y="66"/>
                  </a:lnTo>
                  <a:lnTo>
                    <a:pt x="149" y="56"/>
                  </a:lnTo>
                  <a:lnTo>
                    <a:pt x="136" y="45"/>
                  </a:lnTo>
                  <a:lnTo>
                    <a:pt x="121" y="35"/>
                  </a:lnTo>
                  <a:lnTo>
                    <a:pt x="102" y="25"/>
                  </a:lnTo>
                  <a:lnTo>
                    <a:pt x="81" y="17"/>
                  </a:lnTo>
                  <a:lnTo>
                    <a:pt x="57" y="10"/>
                  </a:lnTo>
                  <a:lnTo>
                    <a:pt x="30" y="6"/>
                  </a:lnTo>
                  <a:lnTo>
                    <a:pt x="0" y="5"/>
                  </a:lnTo>
                  <a:lnTo>
                    <a:pt x="1" y="5"/>
                  </a:lnTo>
                  <a:lnTo>
                    <a:pt x="7" y="4"/>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44">
              <a:extLst>
                <a:ext uri="{FF2B5EF4-FFF2-40B4-BE49-F238E27FC236}">
                  <a16:creationId xmlns:a16="http://schemas.microsoft.com/office/drawing/2014/main" id="{27A0FAAC-CB5E-D244-97D7-194FE656AFD0}"/>
                </a:ext>
              </a:extLst>
            </p:cNvPr>
            <p:cNvSpPr>
              <a:spLocks/>
            </p:cNvSpPr>
            <p:nvPr/>
          </p:nvSpPr>
          <p:spPr bwMode="auto">
            <a:xfrm>
              <a:off x="5020914" y="5989472"/>
              <a:ext cx="234809" cy="112813"/>
            </a:xfrm>
            <a:custGeom>
              <a:avLst/>
              <a:gdLst/>
              <a:ahLst/>
              <a:cxnLst>
                <a:cxn ang="0">
                  <a:pos x="38" y="0"/>
                </a:cxn>
                <a:cxn ang="0">
                  <a:pos x="51" y="0"/>
                </a:cxn>
                <a:cxn ang="0">
                  <a:pos x="67" y="1"/>
                </a:cxn>
                <a:cxn ang="0">
                  <a:pos x="82" y="3"/>
                </a:cxn>
                <a:cxn ang="0">
                  <a:pos x="99" y="8"/>
                </a:cxn>
                <a:cxn ang="0">
                  <a:pos x="115" y="14"/>
                </a:cxn>
                <a:cxn ang="0">
                  <a:pos x="131" y="22"/>
                </a:cxn>
                <a:cxn ang="0">
                  <a:pos x="145" y="34"/>
                </a:cxn>
                <a:cxn ang="0">
                  <a:pos x="158" y="47"/>
                </a:cxn>
                <a:cxn ang="0">
                  <a:pos x="170" y="66"/>
                </a:cxn>
                <a:cxn ang="0">
                  <a:pos x="179" y="86"/>
                </a:cxn>
                <a:cxn ang="0">
                  <a:pos x="178" y="85"/>
                </a:cxn>
                <a:cxn ang="0">
                  <a:pos x="175" y="80"/>
                </a:cxn>
                <a:cxn ang="0">
                  <a:pos x="169" y="73"/>
                </a:cxn>
                <a:cxn ang="0">
                  <a:pos x="161" y="65"/>
                </a:cxn>
                <a:cxn ang="0">
                  <a:pos x="150" y="55"/>
                </a:cxn>
                <a:cxn ang="0">
                  <a:pos x="137" y="45"/>
                </a:cxn>
                <a:cxn ang="0">
                  <a:pos x="121" y="35"/>
                </a:cxn>
                <a:cxn ang="0">
                  <a:pos x="102" y="25"/>
                </a:cxn>
                <a:cxn ang="0">
                  <a:pos x="82" y="16"/>
                </a:cxn>
                <a:cxn ang="0">
                  <a:pos x="56" y="9"/>
                </a:cxn>
                <a:cxn ang="0">
                  <a:pos x="30" y="5"/>
                </a:cxn>
                <a:cxn ang="0">
                  <a:pos x="0" y="4"/>
                </a:cxn>
                <a:cxn ang="0">
                  <a:pos x="1" y="4"/>
                </a:cxn>
                <a:cxn ang="0">
                  <a:pos x="6" y="3"/>
                </a:cxn>
                <a:cxn ang="0">
                  <a:pos x="14" y="2"/>
                </a:cxn>
                <a:cxn ang="0">
                  <a:pos x="25" y="1"/>
                </a:cxn>
                <a:cxn ang="0">
                  <a:pos x="38" y="0"/>
                </a:cxn>
              </a:cxnLst>
              <a:rect l="0" t="0" r="r" b="b"/>
              <a:pathLst>
                <a:path w="179" h="86">
                  <a:moveTo>
                    <a:pt x="38" y="0"/>
                  </a:moveTo>
                  <a:lnTo>
                    <a:pt x="51" y="0"/>
                  </a:lnTo>
                  <a:lnTo>
                    <a:pt x="67" y="1"/>
                  </a:lnTo>
                  <a:lnTo>
                    <a:pt x="82" y="3"/>
                  </a:lnTo>
                  <a:lnTo>
                    <a:pt x="99" y="8"/>
                  </a:lnTo>
                  <a:lnTo>
                    <a:pt x="115" y="14"/>
                  </a:lnTo>
                  <a:lnTo>
                    <a:pt x="131" y="22"/>
                  </a:lnTo>
                  <a:lnTo>
                    <a:pt x="145" y="34"/>
                  </a:lnTo>
                  <a:lnTo>
                    <a:pt x="158" y="47"/>
                  </a:lnTo>
                  <a:lnTo>
                    <a:pt x="170" y="66"/>
                  </a:lnTo>
                  <a:lnTo>
                    <a:pt x="179" y="86"/>
                  </a:lnTo>
                  <a:lnTo>
                    <a:pt x="178" y="85"/>
                  </a:lnTo>
                  <a:lnTo>
                    <a:pt x="175" y="80"/>
                  </a:lnTo>
                  <a:lnTo>
                    <a:pt x="169" y="73"/>
                  </a:lnTo>
                  <a:lnTo>
                    <a:pt x="161" y="65"/>
                  </a:lnTo>
                  <a:lnTo>
                    <a:pt x="150" y="55"/>
                  </a:lnTo>
                  <a:lnTo>
                    <a:pt x="137" y="45"/>
                  </a:lnTo>
                  <a:lnTo>
                    <a:pt x="121" y="35"/>
                  </a:lnTo>
                  <a:lnTo>
                    <a:pt x="102" y="25"/>
                  </a:lnTo>
                  <a:lnTo>
                    <a:pt x="82" y="16"/>
                  </a:lnTo>
                  <a:lnTo>
                    <a:pt x="56" y="9"/>
                  </a:lnTo>
                  <a:lnTo>
                    <a:pt x="30" y="5"/>
                  </a:lnTo>
                  <a:lnTo>
                    <a:pt x="0" y="4"/>
                  </a:lnTo>
                  <a:lnTo>
                    <a:pt x="1" y="4"/>
                  </a:lnTo>
                  <a:lnTo>
                    <a:pt x="6" y="3"/>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45">
              <a:extLst>
                <a:ext uri="{FF2B5EF4-FFF2-40B4-BE49-F238E27FC236}">
                  <a16:creationId xmlns:a16="http://schemas.microsoft.com/office/drawing/2014/main" id="{AEB4214F-DA25-8E44-BE23-9A78158221B4}"/>
                </a:ext>
              </a:extLst>
            </p:cNvPr>
            <p:cNvSpPr>
              <a:spLocks/>
            </p:cNvSpPr>
            <p:nvPr/>
          </p:nvSpPr>
          <p:spPr bwMode="auto">
            <a:xfrm>
              <a:off x="4894983" y="5778276"/>
              <a:ext cx="175779" cy="66901"/>
            </a:xfrm>
            <a:custGeom>
              <a:avLst/>
              <a:gdLst/>
              <a:ahLst/>
              <a:cxnLst>
                <a:cxn ang="0">
                  <a:pos x="134" y="0"/>
                </a:cxn>
                <a:cxn ang="0">
                  <a:pos x="131" y="11"/>
                </a:cxn>
                <a:cxn ang="0">
                  <a:pos x="123" y="22"/>
                </a:cxn>
                <a:cxn ang="0">
                  <a:pos x="111" y="33"/>
                </a:cxn>
                <a:cxn ang="0">
                  <a:pos x="95" y="42"/>
                </a:cxn>
                <a:cxn ang="0">
                  <a:pos x="77" y="48"/>
                </a:cxn>
                <a:cxn ang="0">
                  <a:pos x="61" y="50"/>
                </a:cxn>
                <a:cxn ang="0">
                  <a:pos x="46" y="51"/>
                </a:cxn>
                <a:cxn ang="0">
                  <a:pos x="33" y="49"/>
                </a:cxn>
                <a:cxn ang="0">
                  <a:pos x="20" y="47"/>
                </a:cxn>
                <a:cxn ang="0">
                  <a:pos x="11" y="42"/>
                </a:cxn>
                <a:cxn ang="0">
                  <a:pos x="4" y="35"/>
                </a:cxn>
                <a:cxn ang="0">
                  <a:pos x="0" y="27"/>
                </a:cxn>
                <a:cxn ang="0">
                  <a:pos x="0" y="18"/>
                </a:cxn>
                <a:cxn ang="0">
                  <a:pos x="2" y="10"/>
                </a:cxn>
                <a:cxn ang="0">
                  <a:pos x="8" y="2"/>
                </a:cxn>
                <a:cxn ang="0">
                  <a:pos x="8" y="9"/>
                </a:cxn>
                <a:cxn ang="0">
                  <a:pos x="11" y="16"/>
                </a:cxn>
                <a:cxn ang="0">
                  <a:pos x="16" y="22"/>
                </a:cxn>
                <a:cxn ang="0">
                  <a:pos x="23" y="29"/>
                </a:cxn>
                <a:cxn ang="0">
                  <a:pos x="33" y="32"/>
                </a:cxn>
                <a:cxn ang="0">
                  <a:pos x="45" y="34"/>
                </a:cxn>
                <a:cxn ang="0">
                  <a:pos x="58" y="35"/>
                </a:cxn>
                <a:cxn ang="0">
                  <a:pos x="74" y="34"/>
                </a:cxn>
                <a:cxn ang="0">
                  <a:pos x="90" y="30"/>
                </a:cxn>
                <a:cxn ang="0">
                  <a:pos x="105" y="25"/>
                </a:cxn>
                <a:cxn ang="0">
                  <a:pos x="119" y="17"/>
                </a:cxn>
                <a:cxn ang="0">
                  <a:pos x="128" y="9"/>
                </a:cxn>
                <a:cxn ang="0">
                  <a:pos x="134" y="0"/>
                </a:cxn>
              </a:cxnLst>
              <a:rect l="0" t="0" r="r" b="b"/>
              <a:pathLst>
                <a:path w="134" h="51">
                  <a:moveTo>
                    <a:pt x="134" y="0"/>
                  </a:moveTo>
                  <a:lnTo>
                    <a:pt x="131" y="11"/>
                  </a:lnTo>
                  <a:lnTo>
                    <a:pt x="123" y="22"/>
                  </a:lnTo>
                  <a:lnTo>
                    <a:pt x="111" y="33"/>
                  </a:lnTo>
                  <a:lnTo>
                    <a:pt x="95" y="42"/>
                  </a:lnTo>
                  <a:lnTo>
                    <a:pt x="77" y="48"/>
                  </a:lnTo>
                  <a:lnTo>
                    <a:pt x="61" y="50"/>
                  </a:lnTo>
                  <a:lnTo>
                    <a:pt x="46" y="51"/>
                  </a:lnTo>
                  <a:lnTo>
                    <a:pt x="33" y="49"/>
                  </a:lnTo>
                  <a:lnTo>
                    <a:pt x="20" y="47"/>
                  </a:lnTo>
                  <a:lnTo>
                    <a:pt x="11" y="42"/>
                  </a:lnTo>
                  <a:lnTo>
                    <a:pt x="4" y="35"/>
                  </a:lnTo>
                  <a:lnTo>
                    <a:pt x="0" y="27"/>
                  </a:lnTo>
                  <a:lnTo>
                    <a:pt x="0" y="18"/>
                  </a:lnTo>
                  <a:lnTo>
                    <a:pt x="2" y="10"/>
                  </a:lnTo>
                  <a:lnTo>
                    <a:pt x="8" y="2"/>
                  </a:lnTo>
                  <a:lnTo>
                    <a:pt x="8" y="9"/>
                  </a:lnTo>
                  <a:lnTo>
                    <a:pt x="11" y="16"/>
                  </a:lnTo>
                  <a:lnTo>
                    <a:pt x="16" y="22"/>
                  </a:lnTo>
                  <a:lnTo>
                    <a:pt x="23" y="29"/>
                  </a:lnTo>
                  <a:lnTo>
                    <a:pt x="33" y="32"/>
                  </a:lnTo>
                  <a:lnTo>
                    <a:pt x="45" y="34"/>
                  </a:lnTo>
                  <a:lnTo>
                    <a:pt x="58" y="35"/>
                  </a:lnTo>
                  <a:lnTo>
                    <a:pt x="74" y="34"/>
                  </a:lnTo>
                  <a:lnTo>
                    <a:pt x="90" y="30"/>
                  </a:lnTo>
                  <a:lnTo>
                    <a:pt x="105" y="25"/>
                  </a:lnTo>
                  <a:lnTo>
                    <a:pt x="119" y="17"/>
                  </a:lnTo>
                  <a:lnTo>
                    <a:pt x="128" y="9"/>
                  </a:lnTo>
                  <a:lnTo>
                    <a:pt x="134"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46">
              <a:extLst>
                <a:ext uri="{FF2B5EF4-FFF2-40B4-BE49-F238E27FC236}">
                  <a16:creationId xmlns:a16="http://schemas.microsoft.com/office/drawing/2014/main" id="{1D9010BD-1C48-FE45-8305-745D03944E71}"/>
                </a:ext>
              </a:extLst>
            </p:cNvPr>
            <p:cNvSpPr>
              <a:spLocks/>
            </p:cNvSpPr>
            <p:nvPr/>
          </p:nvSpPr>
          <p:spPr bwMode="auto">
            <a:xfrm>
              <a:off x="4490954" y="2677226"/>
              <a:ext cx="20989" cy="22301"/>
            </a:xfrm>
            <a:custGeom>
              <a:avLst/>
              <a:gdLst/>
              <a:ahLst/>
              <a:cxnLst>
                <a:cxn ang="0">
                  <a:pos x="6" y="0"/>
                </a:cxn>
                <a:cxn ang="0">
                  <a:pos x="8" y="0"/>
                </a:cxn>
                <a:cxn ang="0">
                  <a:pos x="10" y="1"/>
                </a:cxn>
                <a:cxn ang="0">
                  <a:pos x="13" y="4"/>
                </a:cxn>
                <a:cxn ang="0">
                  <a:pos x="14" y="6"/>
                </a:cxn>
                <a:cxn ang="0">
                  <a:pos x="15" y="9"/>
                </a:cxn>
                <a:cxn ang="0">
                  <a:pos x="16" y="11"/>
                </a:cxn>
                <a:cxn ang="0">
                  <a:pos x="14" y="16"/>
                </a:cxn>
                <a:cxn ang="0">
                  <a:pos x="12" y="17"/>
                </a:cxn>
                <a:cxn ang="0">
                  <a:pos x="8" y="17"/>
                </a:cxn>
                <a:cxn ang="0">
                  <a:pos x="2" y="13"/>
                </a:cxn>
                <a:cxn ang="0">
                  <a:pos x="1" y="11"/>
                </a:cxn>
                <a:cxn ang="0">
                  <a:pos x="0" y="8"/>
                </a:cxn>
                <a:cxn ang="0">
                  <a:pos x="0" y="6"/>
                </a:cxn>
                <a:cxn ang="0">
                  <a:pos x="1" y="3"/>
                </a:cxn>
                <a:cxn ang="0">
                  <a:pos x="1" y="1"/>
                </a:cxn>
                <a:cxn ang="0">
                  <a:pos x="3" y="0"/>
                </a:cxn>
                <a:cxn ang="0">
                  <a:pos x="6" y="0"/>
                </a:cxn>
              </a:cxnLst>
              <a:rect l="0" t="0" r="r" b="b"/>
              <a:pathLst>
                <a:path w="16" h="17">
                  <a:moveTo>
                    <a:pt x="6" y="0"/>
                  </a:moveTo>
                  <a:lnTo>
                    <a:pt x="8" y="0"/>
                  </a:lnTo>
                  <a:lnTo>
                    <a:pt x="10" y="1"/>
                  </a:lnTo>
                  <a:lnTo>
                    <a:pt x="13" y="4"/>
                  </a:lnTo>
                  <a:lnTo>
                    <a:pt x="14" y="6"/>
                  </a:lnTo>
                  <a:lnTo>
                    <a:pt x="15" y="9"/>
                  </a:lnTo>
                  <a:lnTo>
                    <a:pt x="16" y="11"/>
                  </a:lnTo>
                  <a:lnTo>
                    <a:pt x="14" y="16"/>
                  </a:lnTo>
                  <a:lnTo>
                    <a:pt x="12" y="17"/>
                  </a:lnTo>
                  <a:lnTo>
                    <a:pt x="8" y="17"/>
                  </a:lnTo>
                  <a:lnTo>
                    <a:pt x="2" y="13"/>
                  </a:lnTo>
                  <a:lnTo>
                    <a:pt x="1" y="11"/>
                  </a:lnTo>
                  <a:lnTo>
                    <a:pt x="0" y="8"/>
                  </a:lnTo>
                  <a:lnTo>
                    <a:pt x="0" y="6"/>
                  </a:lnTo>
                  <a:lnTo>
                    <a:pt x="1" y="3"/>
                  </a:lnTo>
                  <a:lnTo>
                    <a:pt x="1"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47">
              <a:extLst>
                <a:ext uri="{FF2B5EF4-FFF2-40B4-BE49-F238E27FC236}">
                  <a16:creationId xmlns:a16="http://schemas.microsoft.com/office/drawing/2014/main" id="{B3344A02-8165-6D4A-B62E-7115A8F7BF87}"/>
                </a:ext>
              </a:extLst>
            </p:cNvPr>
            <p:cNvSpPr>
              <a:spLocks/>
            </p:cNvSpPr>
            <p:nvPr/>
          </p:nvSpPr>
          <p:spPr bwMode="auto">
            <a:xfrm>
              <a:off x="4060690" y="3182261"/>
              <a:ext cx="223003" cy="708362"/>
            </a:xfrm>
            <a:custGeom>
              <a:avLst/>
              <a:gdLst/>
              <a:ahLst/>
              <a:cxnLst>
                <a:cxn ang="0">
                  <a:pos x="48" y="0"/>
                </a:cxn>
                <a:cxn ang="0">
                  <a:pos x="37" y="15"/>
                </a:cxn>
                <a:cxn ang="0">
                  <a:pos x="28" y="32"/>
                </a:cxn>
                <a:cxn ang="0">
                  <a:pos x="22" y="50"/>
                </a:cxn>
                <a:cxn ang="0">
                  <a:pos x="21" y="69"/>
                </a:cxn>
                <a:cxn ang="0">
                  <a:pos x="22" y="90"/>
                </a:cxn>
                <a:cxn ang="0">
                  <a:pos x="25" y="104"/>
                </a:cxn>
                <a:cxn ang="0">
                  <a:pos x="28" y="123"/>
                </a:cxn>
                <a:cxn ang="0">
                  <a:pos x="34" y="147"/>
                </a:cxn>
                <a:cxn ang="0">
                  <a:pos x="40" y="174"/>
                </a:cxn>
                <a:cxn ang="0">
                  <a:pos x="46" y="205"/>
                </a:cxn>
                <a:cxn ang="0">
                  <a:pos x="55" y="237"/>
                </a:cxn>
                <a:cxn ang="0">
                  <a:pos x="65" y="272"/>
                </a:cxn>
                <a:cxn ang="0">
                  <a:pos x="75" y="308"/>
                </a:cxn>
                <a:cxn ang="0">
                  <a:pos x="101" y="383"/>
                </a:cxn>
                <a:cxn ang="0">
                  <a:pos x="116" y="420"/>
                </a:cxn>
                <a:cxn ang="0">
                  <a:pos x="133" y="456"/>
                </a:cxn>
                <a:cxn ang="0">
                  <a:pos x="151" y="492"/>
                </a:cxn>
                <a:cxn ang="0">
                  <a:pos x="170" y="525"/>
                </a:cxn>
                <a:cxn ang="0">
                  <a:pos x="153" y="533"/>
                </a:cxn>
                <a:cxn ang="0">
                  <a:pos x="138" y="540"/>
                </a:cxn>
                <a:cxn ang="0">
                  <a:pos x="116" y="502"/>
                </a:cxn>
                <a:cxn ang="0">
                  <a:pos x="96" y="463"/>
                </a:cxn>
                <a:cxn ang="0">
                  <a:pos x="80" y="424"/>
                </a:cxn>
                <a:cxn ang="0">
                  <a:pos x="65" y="385"/>
                </a:cxn>
                <a:cxn ang="0">
                  <a:pos x="52" y="346"/>
                </a:cxn>
                <a:cxn ang="0">
                  <a:pos x="40" y="308"/>
                </a:cxn>
                <a:cxn ang="0">
                  <a:pos x="31" y="270"/>
                </a:cxn>
                <a:cxn ang="0">
                  <a:pos x="23" y="236"/>
                </a:cxn>
                <a:cxn ang="0">
                  <a:pos x="16" y="203"/>
                </a:cxn>
                <a:cxn ang="0">
                  <a:pos x="11" y="173"/>
                </a:cxn>
                <a:cxn ang="0">
                  <a:pos x="8" y="146"/>
                </a:cxn>
                <a:cxn ang="0">
                  <a:pos x="4" y="123"/>
                </a:cxn>
                <a:cxn ang="0">
                  <a:pos x="2" y="105"/>
                </a:cxn>
                <a:cxn ang="0">
                  <a:pos x="1" y="91"/>
                </a:cxn>
                <a:cxn ang="0">
                  <a:pos x="0" y="82"/>
                </a:cxn>
                <a:cxn ang="0">
                  <a:pos x="0" y="69"/>
                </a:cxn>
                <a:cxn ang="0">
                  <a:pos x="2" y="62"/>
                </a:cxn>
                <a:cxn ang="0">
                  <a:pos x="5" y="52"/>
                </a:cxn>
                <a:cxn ang="0">
                  <a:pos x="11" y="41"/>
                </a:cxn>
                <a:cxn ang="0">
                  <a:pos x="20" y="29"/>
                </a:cxn>
                <a:cxn ang="0">
                  <a:pos x="32" y="15"/>
                </a:cxn>
                <a:cxn ang="0">
                  <a:pos x="48" y="0"/>
                </a:cxn>
              </a:cxnLst>
              <a:rect l="0" t="0" r="r" b="b"/>
              <a:pathLst>
                <a:path w="170" h="540">
                  <a:moveTo>
                    <a:pt x="48" y="0"/>
                  </a:moveTo>
                  <a:lnTo>
                    <a:pt x="37" y="15"/>
                  </a:lnTo>
                  <a:lnTo>
                    <a:pt x="28" y="32"/>
                  </a:lnTo>
                  <a:lnTo>
                    <a:pt x="22" y="50"/>
                  </a:lnTo>
                  <a:lnTo>
                    <a:pt x="21" y="69"/>
                  </a:lnTo>
                  <a:lnTo>
                    <a:pt x="22" y="90"/>
                  </a:lnTo>
                  <a:lnTo>
                    <a:pt x="25" y="104"/>
                  </a:lnTo>
                  <a:lnTo>
                    <a:pt x="28" y="123"/>
                  </a:lnTo>
                  <a:lnTo>
                    <a:pt x="34" y="147"/>
                  </a:lnTo>
                  <a:lnTo>
                    <a:pt x="40" y="174"/>
                  </a:lnTo>
                  <a:lnTo>
                    <a:pt x="46" y="205"/>
                  </a:lnTo>
                  <a:lnTo>
                    <a:pt x="55" y="237"/>
                  </a:lnTo>
                  <a:lnTo>
                    <a:pt x="65" y="272"/>
                  </a:lnTo>
                  <a:lnTo>
                    <a:pt x="75" y="308"/>
                  </a:lnTo>
                  <a:lnTo>
                    <a:pt x="101" y="383"/>
                  </a:lnTo>
                  <a:lnTo>
                    <a:pt x="116" y="420"/>
                  </a:lnTo>
                  <a:lnTo>
                    <a:pt x="133" y="456"/>
                  </a:lnTo>
                  <a:lnTo>
                    <a:pt x="151" y="492"/>
                  </a:lnTo>
                  <a:lnTo>
                    <a:pt x="170" y="525"/>
                  </a:lnTo>
                  <a:lnTo>
                    <a:pt x="153" y="533"/>
                  </a:lnTo>
                  <a:lnTo>
                    <a:pt x="138" y="540"/>
                  </a:lnTo>
                  <a:lnTo>
                    <a:pt x="116" y="502"/>
                  </a:lnTo>
                  <a:lnTo>
                    <a:pt x="96" y="463"/>
                  </a:lnTo>
                  <a:lnTo>
                    <a:pt x="80" y="424"/>
                  </a:lnTo>
                  <a:lnTo>
                    <a:pt x="65" y="385"/>
                  </a:lnTo>
                  <a:lnTo>
                    <a:pt x="52" y="346"/>
                  </a:lnTo>
                  <a:lnTo>
                    <a:pt x="40" y="308"/>
                  </a:lnTo>
                  <a:lnTo>
                    <a:pt x="31" y="270"/>
                  </a:lnTo>
                  <a:lnTo>
                    <a:pt x="23" y="236"/>
                  </a:lnTo>
                  <a:lnTo>
                    <a:pt x="16" y="203"/>
                  </a:lnTo>
                  <a:lnTo>
                    <a:pt x="11" y="173"/>
                  </a:lnTo>
                  <a:lnTo>
                    <a:pt x="8" y="146"/>
                  </a:lnTo>
                  <a:lnTo>
                    <a:pt x="4" y="123"/>
                  </a:lnTo>
                  <a:lnTo>
                    <a:pt x="2" y="105"/>
                  </a:lnTo>
                  <a:lnTo>
                    <a:pt x="1" y="91"/>
                  </a:lnTo>
                  <a:lnTo>
                    <a:pt x="0" y="82"/>
                  </a:lnTo>
                  <a:lnTo>
                    <a:pt x="0" y="69"/>
                  </a:lnTo>
                  <a:lnTo>
                    <a:pt x="2" y="62"/>
                  </a:lnTo>
                  <a:lnTo>
                    <a:pt x="5" y="52"/>
                  </a:lnTo>
                  <a:lnTo>
                    <a:pt x="11" y="41"/>
                  </a:lnTo>
                  <a:lnTo>
                    <a:pt x="20" y="29"/>
                  </a:lnTo>
                  <a:lnTo>
                    <a:pt x="32" y="15"/>
                  </a:lnTo>
                  <a:lnTo>
                    <a:pt x="4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48">
              <a:extLst>
                <a:ext uri="{FF2B5EF4-FFF2-40B4-BE49-F238E27FC236}">
                  <a16:creationId xmlns:a16="http://schemas.microsoft.com/office/drawing/2014/main" id="{E2354EFA-EEBD-0041-8416-C6868E55FFBB}"/>
                </a:ext>
              </a:extLst>
            </p:cNvPr>
            <p:cNvSpPr>
              <a:spLocks/>
            </p:cNvSpPr>
            <p:nvPr/>
          </p:nvSpPr>
          <p:spPr bwMode="auto">
            <a:xfrm>
              <a:off x="4822835" y="3312128"/>
              <a:ext cx="250551" cy="262356"/>
            </a:xfrm>
            <a:custGeom>
              <a:avLst/>
              <a:gdLst/>
              <a:ahLst/>
              <a:cxnLst>
                <a:cxn ang="0">
                  <a:pos x="20" y="0"/>
                </a:cxn>
                <a:cxn ang="0">
                  <a:pos x="33" y="0"/>
                </a:cxn>
                <a:cxn ang="0">
                  <a:pos x="50" y="1"/>
                </a:cxn>
                <a:cxn ang="0">
                  <a:pos x="67" y="2"/>
                </a:cxn>
                <a:cxn ang="0">
                  <a:pos x="85" y="3"/>
                </a:cxn>
                <a:cxn ang="0">
                  <a:pos x="103" y="5"/>
                </a:cxn>
                <a:cxn ang="0">
                  <a:pos x="121" y="9"/>
                </a:cxn>
                <a:cxn ang="0">
                  <a:pos x="138" y="14"/>
                </a:cxn>
                <a:cxn ang="0">
                  <a:pos x="152" y="20"/>
                </a:cxn>
                <a:cxn ang="0">
                  <a:pos x="164" y="27"/>
                </a:cxn>
                <a:cxn ang="0">
                  <a:pos x="173" y="36"/>
                </a:cxn>
                <a:cxn ang="0">
                  <a:pos x="179" y="49"/>
                </a:cxn>
                <a:cxn ang="0">
                  <a:pos x="184" y="66"/>
                </a:cxn>
                <a:cxn ang="0">
                  <a:pos x="188" y="84"/>
                </a:cxn>
                <a:cxn ang="0">
                  <a:pos x="191" y="124"/>
                </a:cxn>
                <a:cxn ang="0">
                  <a:pos x="191" y="177"/>
                </a:cxn>
                <a:cxn ang="0">
                  <a:pos x="190" y="189"/>
                </a:cxn>
                <a:cxn ang="0">
                  <a:pos x="189" y="197"/>
                </a:cxn>
                <a:cxn ang="0">
                  <a:pos x="189" y="200"/>
                </a:cxn>
                <a:cxn ang="0">
                  <a:pos x="189" y="197"/>
                </a:cxn>
                <a:cxn ang="0">
                  <a:pos x="187" y="191"/>
                </a:cxn>
                <a:cxn ang="0">
                  <a:pos x="183" y="182"/>
                </a:cxn>
                <a:cxn ang="0">
                  <a:pos x="179" y="170"/>
                </a:cxn>
                <a:cxn ang="0">
                  <a:pos x="172" y="154"/>
                </a:cxn>
                <a:cxn ang="0">
                  <a:pos x="164" y="138"/>
                </a:cxn>
                <a:cxn ang="0">
                  <a:pos x="154" y="120"/>
                </a:cxn>
                <a:cxn ang="0">
                  <a:pos x="143" y="101"/>
                </a:cxn>
                <a:cxn ang="0">
                  <a:pos x="129" y="83"/>
                </a:cxn>
                <a:cxn ang="0">
                  <a:pos x="113" y="65"/>
                </a:cxn>
                <a:cxn ang="0">
                  <a:pos x="95" y="48"/>
                </a:cxn>
                <a:cxn ang="0">
                  <a:pos x="75" y="32"/>
                </a:cxn>
                <a:cxn ang="0">
                  <a:pos x="53" y="19"/>
                </a:cxn>
                <a:cxn ang="0">
                  <a:pos x="28" y="9"/>
                </a:cxn>
                <a:cxn ang="0">
                  <a:pos x="0" y="1"/>
                </a:cxn>
                <a:cxn ang="0">
                  <a:pos x="10" y="1"/>
                </a:cxn>
                <a:cxn ang="0">
                  <a:pos x="20" y="0"/>
                </a:cxn>
              </a:cxnLst>
              <a:rect l="0" t="0" r="r" b="b"/>
              <a:pathLst>
                <a:path w="191" h="200">
                  <a:moveTo>
                    <a:pt x="20" y="0"/>
                  </a:moveTo>
                  <a:lnTo>
                    <a:pt x="33" y="0"/>
                  </a:lnTo>
                  <a:lnTo>
                    <a:pt x="50" y="1"/>
                  </a:lnTo>
                  <a:lnTo>
                    <a:pt x="67" y="2"/>
                  </a:lnTo>
                  <a:lnTo>
                    <a:pt x="85" y="3"/>
                  </a:lnTo>
                  <a:lnTo>
                    <a:pt x="103" y="5"/>
                  </a:lnTo>
                  <a:lnTo>
                    <a:pt x="121" y="9"/>
                  </a:lnTo>
                  <a:lnTo>
                    <a:pt x="138" y="14"/>
                  </a:lnTo>
                  <a:lnTo>
                    <a:pt x="152" y="20"/>
                  </a:lnTo>
                  <a:lnTo>
                    <a:pt x="164" y="27"/>
                  </a:lnTo>
                  <a:lnTo>
                    <a:pt x="173" y="36"/>
                  </a:lnTo>
                  <a:lnTo>
                    <a:pt x="179" y="49"/>
                  </a:lnTo>
                  <a:lnTo>
                    <a:pt x="184" y="66"/>
                  </a:lnTo>
                  <a:lnTo>
                    <a:pt x="188" y="84"/>
                  </a:lnTo>
                  <a:lnTo>
                    <a:pt x="191" y="124"/>
                  </a:lnTo>
                  <a:lnTo>
                    <a:pt x="191" y="177"/>
                  </a:lnTo>
                  <a:lnTo>
                    <a:pt x="190" y="189"/>
                  </a:lnTo>
                  <a:lnTo>
                    <a:pt x="189" y="197"/>
                  </a:lnTo>
                  <a:lnTo>
                    <a:pt x="189" y="200"/>
                  </a:lnTo>
                  <a:lnTo>
                    <a:pt x="189" y="197"/>
                  </a:lnTo>
                  <a:lnTo>
                    <a:pt x="187" y="191"/>
                  </a:lnTo>
                  <a:lnTo>
                    <a:pt x="183" y="182"/>
                  </a:lnTo>
                  <a:lnTo>
                    <a:pt x="179" y="170"/>
                  </a:lnTo>
                  <a:lnTo>
                    <a:pt x="172" y="154"/>
                  </a:lnTo>
                  <a:lnTo>
                    <a:pt x="164" y="138"/>
                  </a:lnTo>
                  <a:lnTo>
                    <a:pt x="154" y="120"/>
                  </a:lnTo>
                  <a:lnTo>
                    <a:pt x="143" y="101"/>
                  </a:lnTo>
                  <a:lnTo>
                    <a:pt x="129" y="83"/>
                  </a:lnTo>
                  <a:lnTo>
                    <a:pt x="113" y="65"/>
                  </a:lnTo>
                  <a:lnTo>
                    <a:pt x="95" y="48"/>
                  </a:lnTo>
                  <a:lnTo>
                    <a:pt x="75" y="32"/>
                  </a:lnTo>
                  <a:lnTo>
                    <a:pt x="53" y="19"/>
                  </a:lnTo>
                  <a:lnTo>
                    <a:pt x="28" y="9"/>
                  </a:lnTo>
                  <a:lnTo>
                    <a:pt x="0" y="1"/>
                  </a:lnTo>
                  <a:lnTo>
                    <a:pt x="10" y="1"/>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49">
              <a:extLst>
                <a:ext uri="{FF2B5EF4-FFF2-40B4-BE49-F238E27FC236}">
                  <a16:creationId xmlns:a16="http://schemas.microsoft.com/office/drawing/2014/main" id="{19462A62-8272-3149-9A61-40F78DD63148}"/>
                </a:ext>
              </a:extLst>
            </p:cNvPr>
            <p:cNvSpPr>
              <a:spLocks/>
            </p:cNvSpPr>
            <p:nvPr/>
          </p:nvSpPr>
          <p:spPr bwMode="auto">
            <a:xfrm>
              <a:off x="4809717" y="4703927"/>
              <a:ext cx="161350" cy="125931"/>
            </a:xfrm>
            <a:custGeom>
              <a:avLst/>
              <a:gdLst/>
              <a:ahLst/>
              <a:cxnLst>
                <a:cxn ang="0">
                  <a:pos x="0" y="0"/>
                </a:cxn>
                <a:cxn ang="0">
                  <a:pos x="1" y="6"/>
                </a:cxn>
                <a:cxn ang="0">
                  <a:pos x="4" y="15"/>
                </a:cxn>
                <a:cxn ang="0">
                  <a:pos x="7" y="27"/>
                </a:cxn>
                <a:cxn ang="0">
                  <a:pos x="11" y="40"/>
                </a:cxn>
                <a:cxn ang="0">
                  <a:pos x="19" y="53"/>
                </a:cxn>
                <a:cxn ang="0">
                  <a:pos x="28" y="66"/>
                </a:cxn>
                <a:cxn ang="0">
                  <a:pos x="40" y="78"/>
                </a:cxn>
                <a:cxn ang="0">
                  <a:pos x="53" y="85"/>
                </a:cxn>
                <a:cxn ang="0">
                  <a:pos x="66" y="88"/>
                </a:cxn>
                <a:cxn ang="0">
                  <a:pos x="78" y="88"/>
                </a:cxn>
                <a:cxn ang="0">
                  <a:pos x="90" y="85"/>
                </a:cxn>
                <a:cxn ang="0">
                  <a:pos x="101" y="82"/>
                </a:cxn>
                <a:cxn ang="0">
                  <a:pos x="110" y="77"/>
                </a:cxn>
                <a:cxn ang="0">
                  <a:pos x="117" y="72"/>
                </a:cxn>
                <a:cxn ang="0">
                  <a:pos x="122" y="69"/>
                </a:cxn>
                <a:cxn ang="0">
                  <a:pos x="123" y="68"/>
                </a:cxn>
                <a:cxn ang="0">
                  <a:pos x="122" y="70"/>
                </a:cxn>
                <a:cxn ang="0">
                  <a:pos x="117" y="73"/>
                </a:cxn>
                <a:cxn ang="0">
                  <a:pos x="111" y="79"/>
                </a:cxn>
                <a:cxn ang="0">
                  <a:pos x="102" y="84"/>
                </a:cxn>
                <a:cxn ang="0">
                  <a:pos x="92" y="91"/>
                </a:cxn>
                <a:cxn ang="0">
                  <a:pos x="80" y="94"/>
                </a:cxn>
                <a:cxn ang="0">
                  <a:pos x="67" y="96"/>
                </a:cxn>
                <a:cxn ang="0">
                  <a:pos x="54" y="93"/>
                </a:cxn>
                <a:cxn ang="0">
                  <a:pos x="41" y="87"/>
                </a:cxn>
                <a:cxn ang="0">
                  <a:pos x="28" y="77"/>
                </a:cxn>
                <a:cxn ang="0">
                  <a:pos x="18" y="65"/>
                </a:cxn>
                <a:cxn ang="0">
                  <a:pos x="10" y="51"/>
                </a:cxn>
                <a:cxn ang="0">
                  <a:pos x="5" y="38"/>
                </a:cxn>
                <a:cxn ang="0">
                  <a:pos x="3" y="26"/>
                </a:cxn>
                <a:cxn ang="0">
                  <a:pos x="1" y="14"/>
                </a:cxn>
                <a:cxn ang="0">
                  <a:pos x="0" y="5"/>
                </a:cxn>
                <a:cxn ang="0">
                  <a:pos x="0" y="0"/>
                </a:cxn>
              </a:cxnLst>
              <a:rect l="0" t="0" r="r" b="b"/>
              <a:pathLst>
                <a:path w="123" h="96">
                  <a:moveTo>
                    <a:pt x="0" y="0"/>
                  </a:moveTo>
                  <a:lnTo>
                    <a:pt x="1" y="6"/>
                  </a:lnTo>
                  <a:lnTo>
                    <a:pt x="4" y="15"/>
                  </a:lnTo>
                  <a:lnTo>
                    <a:pt x="7" y="27"/>
                  </a:lnTo>
                  <a:lnTo>
                    <a:pt x="11" y="40"/>
                  </a:lnTo>
                  <a:lnTo>
                    <a:pt x="19" y="53"/>
                  </a:lnTo>
                  <a:lnTo>
                    <a:pt x="28" y="66"/>
                  </a:lnTo>
                  <a:lnTo>
                    <a:pt x="40" y="78"/>
                  </a:lnTo>
                  <a:lnTo>
                    <a:pt x="53" y="85"/>
                  </a:lnTo>
                  <a:lnTo>
                    <a:pt x="66" y="88"/>
                  </a:lnTo>
                  <a:lnTo>
                    <a:pt x="78" y="88"/>
                  </a:lnTo>
                  <a:lnTo>
                    <a:pt x="90" y="85"/>
                  </a:lnTo>
                  <a:lnTo>
                    <a:pt x="101" y="82"/>
                  </a:lnTo>
                  <a:lnTo>
                    <a:pt x="110" y="77"/>
                  </a:lnTo>
                  <a:lnTo>
                    <a:pt x="117" y="72"/>
                  </a:lnTo>
                  <a:lnTo>
                    <a:pt x="122" y="69"/>
                  </a:lnTo>
                  <a:lnTo>
                    <a:pt x="123" y="68"/>
                  </a:lnTo>
                  <a:lnTo>
                    <a:pt x="122" y="70"/>
                  </a:lnTo>
                  <a:lnTo>
                    <a:pt x="117" y="73"/>
                  </a:lnTo>
                  <a:lnTo>
                    <a:pt x="111" y="79"/>
                  </a:lnTo>
                  <a:lnTo>
                    <a:pt x="102" y="84"/>
                  </a:lnTo>
                  <a:lnTo>
                    <a:pt x="92" y="91"/>
                  </a:lnTo>
                  <a:lnTo>
                    <a:pt x="80" y="94"/>
                  </a:lnTo>
                  <a:lnTo>
                    <a:pt x="67" y="96"/>
                  </a:lnTo>
                  <a:lnTo>
                    <a:pt x="54" y="93"/>
                  </a:lnTo>
                  <a:lnTo>
                    <a:pt x="41" y="87"/>
                  </a:lnTo>
                  <a:lnTo>
                    <a:pt x="28" y="77"/>
                  </a:lnTo>
                  <a:lnTo>
                    <a:pt x="18" y="65"/>
                  </a:lnTo>
                  <a:lnTo>
                    <a:pt x="10" y="51"/>
                  </a:lnTo>
                  <a:lnTo>
                    <a:pt x="5" y="38"/>
                  </a:lnTo>
                  <a:lnTo>
                    <a:pt x="3" y="26"/>
                  </a:lnTo>
                  <a:lnTo>
                    <a:pt x="1" y="14"/>
                  </a:lnTo>
                  <a:lnTo>
                    <a:pt x="0" y="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50">
              <a:extLst>
                <a:ext uri="{FF2B5EF4-FFF2-40B4-BE49-F238E27FC236}">
                  <a16:creationId xmlns:a16="http://schemas.microsoft.com/office/drawing/2014/main" id="{3EBAC41A-D272-354A-ADD8-C6001D1297E7}"/>
                </a:ext>
              </a:extLst>
            </p:cNvPr>
            <p:cNvSpPr>
              <a:spLocks noEditPoints="1"/>
            </p:cNvSpPr>
            <p:nvPr/>
          </p:nvSpPr>
          <p:spPr bwMode="auto">
            <a:xfrm>
              <a:off x="4603768" y="4192333"/>
              <a:ext cx="502413" cy="449941"/>
            </a:xfrm>
            <a:custGeom>
              <a:avLst/>
              <a:gdLst/>
              <a:ahLst/>
              <a:cxnLst>
                <a:cxn ang="0">
                  <a:pos x="382" y="338"/>
                </a:cxn>
                <a:cxn ang="0">
                  <a:pos x="383" y="342"/>
                </a:cxn>
                <a:cxn ang="0">
                  <a:pos x="383" y="343"/>
                </a:cxn>
                <a:cxn ang="0">
                  <a:pos x="382" y="339"/>
                </a:cxn>
                <a:cxn ang="0">
                  <a:pos x="382" y="338"/>
                </a:cxn>
                <a:cxn ang="0">
                  <a:pos x="381" y="327"/>
                </a:cxn>
                <a:cxn ang="0">
                  <a:pos x="381" y="331"/>
                </a:cxn>
                <a:cxn ang="0">
                  <a:pos x="382" y="338"/>
                </a:cxn>
                <a:cxn ang="0">
                  <a:pos x="381" y="334"/>
                </a:cxn>
                <a:cxn ang="0">
                  <a:pos x="381" y="327"/>
                </a:cxn>
                <a:cxn ang="0">
                  <a:pos x="54" y="0"/>
                </a:cxn>
                <a:cxn ang="0">
                  <a:pos x="75" y="0"/>
                </a:cxn>
                <a:cxn ang="0">
                  <a:pos x="98" y="1"/>
                </a:cxn>
                <a:cxn ang="0">
                  <a:pos x="123" y="5"/>
                </a:cxn>
                <a:cxn ang="0">
                  <a:pos x="148" y="11"/>
                </a:cxn>
                <a:cxn ang="0">
                  <a:pos x="175" y="19"/>
                </a:cxn>
                <a:cxn ang="0">
                  <a:pos x="202" y="32"/>
                </a:cxn>
                <a:cxn ang="0">
                  <a:pos x="228" y="47"/>
                </a:cxn>
                <a:cxn ang="0">
                  <a:pos x="254" y="67"/>
                </a:cxn>
                <a:cxn ang="0">
                  <a:pos x="275" y="89"/>
                </a:cxn>
                <a:cxn ang="0">
                  <a:pos x="295" y="113"/>
                </a:cxn>
                <a:cxn ang="0">
                  <a:pos x="312" y="138"/>
                </a:cxn>
                <a:cxn ang="0">
                  <a:pos x="327" y="164"/>
                </a:cxn>
                <a:cxn ang="0">
                  <a:pos x="340" y="191"/>
                </a:cxn>
                <a:cxn ang="0">
                  <a:pos x="350" y="217"/>
                </a:cxn>
                <a:cxn ang="0">
                  <a:pos x="359" y="242"/>
                </a:cxn>
                <a:cxn ang="0">
                  <a:pos x="367" y="266"/>
                </a:cxn>
                <a:cxn ang="0">
                  <a:pos x="372" y="288"/>
                </a:cxn>
                <a:cxn ang="0">
                  <a:pos x="376" y="307"/>
                </a:cxn>
                <a:cxn ang="0">
                  <a:pos x="380" y="322"/>
                </a:cxn>
                <a:cxn ang="0">
                  <a:pos x="381" y="327"/>
                </a:cxn>
                <a:cxn ang="0">
                  <a:pos x="379" y="320"/>
                </a:cxn>
                <a:cxn ang="0">
                  <a:pos x="376" y="308"/>
                </a:cxn>
                <a:cxn ang="0">
                  <a:pos x="373" y="295"/>
                </a:cxn>
                <a:cxn ang="0">
                  <a:pos x="368" y="278"/>
                </a:cxn>
                <a:cxn ang="0">
                  <a:pos x="363" y="261"/>
                </a:cxn>
                <a:cxn ang="0">
                  <a:pos x="356" y="242"/>
                </a:cxn>
                <a:cxn ang="0">
                  <a:pos x="348" y="223"/>
                </a:cxn>
                <a:cxn ang="0">
                  <a:pos x="339" y="202"/>
                </a:cxn>
                <a:cxn ang="0">
                  <a:pos x="328" y="182"/>
                </a:cxn>
                <a:cxn ang="0">
                  <a:pos x="315" y="161"/>
                </a:cxn>
                <a:cxn ang="0">
                  <a:pos x="301" y="141"/>
                </a:cxn>
                <a:cxn ang="0">
                  <a:pos x="285" y="121"/>
                </a:cxn>
                <a:cxn ang="0">
                  <a:pos x="267" y="102"/>
                </a:cxn>
                <a:cxn ang="0">
                  <a:pos x="247" y="83"/>
                </a:cxn>
                <a:cxn ang="0">
                  <a:pos x="224" y="66"/>
                </a:cxn>
                <a:cxn ang="0">
                  <a:pos x="200" y="51"/>
                </a:cxn>
                <a:cxn ang="0">
                  <a:pos x="173" y="38"/>
                </a:cxn>
                <a:cxn ang="0">
                  <a:pos x="144" y="25"/>
                </a:cxn>
                <a:cxn ang="0">
                  <a:pos x="112" y="17"/>
                </a:cxn>
                <a:cxn ang="0">
                  <a:pos x="78" y="10"/>
                </a:cxn>
                <a:cxn ang="0">
                  <a:pos x="41" y="6"/>
                </a:cxn>
                <a:cxn ang="0">
                  <a:pos x="0" y="6"/>
                </a:cxn>
                <a:cxn ang="0">
                  <a:pos x="3" y="6"/>
                </a:cxn>
                <a:cxn ang="0">
                  <a:pos x="10" y="5"/>
                </a:cxn>
                <a:cxn ang="0">
                  <a:pos x="21" y="3"/>
                </a:cxn>
                <a:cxn ang="0">
                  <a:pos x="36" y="1"/>
                </a:cxn>
                <a:cxn ang="0">
                  <a:pos x="54" y="0"/>
                </a:cxn>
              </a:cxnLst>
              <a:rect l="0" t="0" r="r" b="b"/>
              <a:pathLst>
                <a:path w="383" h="343">
                  <a:moveTo>
                    <a:pt x="382" y="338"/>
                  </a:moveTo>
                  <a:lnTo>
                    <a:pt x="383" y="342"/>
                  </a:lnTo>
                  <a:lnTo>
                    <a:pt x="383" y="343"/>
                  </a:lnTo>
                  <a:lnTo>
                    <a:pt x="382" y="339"/>
                  </a:lnTo>
                  <a:lnTo>
                    <a:pt x="382" y="338"/>
                  </a:lnTo>
                  <a:close/>
                  <a:moveTo>
                    <a:pt x="381" y="327"/>
                  </a:moveTo>
                  <a:lnTo>
                    <a:pt x="381" y="331"/>
                  </a:lnTo>
                  <a:lnTo>
                    <a:pt x="382" y="338"/>
                  </a:lnTo>
                  <a:lnTo>
                    <a:pt x="381" y="334"/>
                  </a:lnTo>
                  <a:lnTo>
                    <a:pt x="381" y="327"/>
                  </a:lnTo>
                  <a:close/>
                  <a:moveTo>
                    <a:pt x="54" y="0"/>
                  </a:moveTo>
                  <a:lnTo>
                    <a:pt x="75" y="0"/>
                  </a:lnTo>
                  <a:lnTo>
                    <a:pt x="98" y="1"/>
                  </a:lnTo>
                  <a:lnTo>
                    <a:pt x="123" y="5"/>
                  </a:lnTo>
                  <a:lnTo>
                    <a:pt x="148" y="11"/>
                  </a:lnTo>
                  <a:lnTo>
                    <a:pt x="175" y="19"/>
                  </a:lnTo>
                  <a:lnTo>
                    <a:pt x="202" y="32"/>
                  </a:lnTo>
                  <a:lnTo>
                    <a:pt x="228" y="47"/>
                  </a:lnTo>
                  <a:lnTo>
                    <a:pt x="254" y="67"/>
                  </a:lnTo>
                  <a:lnTo>
                    <a:pt x="275" y="89"/>
                  </a:lnTo>
                  <a:lnTo>
                    <a:pt x="295" y="113"/>
                  </a:lnTo>
                  <a:lnTo>
                    <a:pt x="312" y="138"/>
                  </a:lnTo>
                  <a:lnTo>
                    <a:pt x="327" y="164"/>
                  </a:lnTo>
                  <a:lnTo>
                    <a:pt x="340" y="191"/>
                  </a:lnTo>
                  <a:lnTo>
                    <a:pt x="350" y="217"/>
                  </a:lnTo>
                  <a:lnTo>
                    <a:pt x="359" y="242"/>
                  </a:lnTo>
                  <a:lnTo>
                    <a:pt x="367" y="266"/>
                  </a:lnTo>
                  <a:lnTo>
                    <a:pt x="372" y="288"/>
                  </a:lnTo>
                  <a:lnTo>
                    <a:pt x="376" y="307"/>
                  </a:lnTo>
                  <a:lnTo>
                    <a:pt x="380" y="322"/>
                  </a:lnTo>
                  <a:lnTo>
                    <a:pt x="381" y="327"/>
                  </a:lnTo>
                  <a:lnTo>
                    <a:pt x="379" y="320"/>
                  </a:lnTo>
                  <a:lnTo>
                    <a:pt x="376" y="308"/>
                  </a:lnTo>
                  <a:lnTo>
                    <a:pt x="373" y="295"/>
                  </a:lnTo>
                  <a:lnTo>
                    <a:pt x="368" y="278"/>
                  </a:lnTo>
                  <a:lnTo>
                    <a:pt x="363" y="261"/>
                  </a:lnTo>
                  <a:lnTo>
                    <a:pt x="356" y="242"/>
                  </a:lnTo>
                  <a:lnTo>
                    <a:pt x="348" y="223"/>
                  </a:lnTo>
                  <a:lnTo>
                    <a:pt x="339" y="202"/>
                  </a:lnTo>
                  <a:lnTo>
                    <a:pt x="328" y="182"/>
                  </a:lnTo>
                  <a:lnTo>
                    <a:pt x="315" y="161"/>
                  </a:lnTo>
                  <a:lnTo>
                    <a:pt x="301" y="141"/>
                  </a:lnTo>
                  <a:lnTo>
                    <a:pt x="285" y="121"/>
                  </a:lnTo>
                  <a:lnTo>
                    <a:pt x="267" y="102"/>
                  </a:lnTo>
                  <a:lnTo>
                    <a:pt x="247" y="83"/>
                  </a:lnTo>
                  <a:lnTo>
                    <a:pt x="224" y="66"/>
                  </a:lnTo>
                  <a:lnTo>
                    <a:pt x="200" y="51"/>
                  </a:lnTo>
                  <a:lnTo>
                    <a:pt x="173" y="38"/>
                  </a:lnTo>
                  <a:lnTo>
                    <a:pt x="144" y="25"/>
                  </a:lnTo>
                  <a:lnTo>
                    <a:pt x="112" y="17"/>
                  </a:lnTo>
                  <a:lnTo>
                    <a:pt x="78" y="10"/>
                  </a:lnTo>
                  <a:lnTo>
                    <a:pt x="41" y="6"/>
                  </a:lnTo>
                  <a:lnTo>
                    <a:pt x="0" y="6"/>
                  </a:lnTo>
                  <a:lnTo>
                    <a:pt x="3" y="6"/>
                  </a:lnTo>
                  <a:lnTo>
                    <a:pt x="10" y="5"/>
                  </a:lnTo>
                  <a:lnTo>
                    <a:pt x="21" y="3"/>
                  </a:lnTo>
                  <a:lnTo>
                    <a:pt x="36" y="1"/>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1">
              <a:extLst>
                <a:ext uri="{FF2B5EF4-FFF2-40B4-BE49-F238E27FC236}">
                  <a16:creationId xmlns:a16="http://schemas.microsoft.com/office/drawing/2014/main" id="{5B578AC7-A67A-8842-A66B-F13B27EFE435}"/>
                </a:ext>
              </a:extLst>
            </p:cNvPr>
            <p:cNvSpPr>
              <a:spLocks noEditPoints="1"/>
            </p:cNvSpPr>
            <p:nvPr/>
          </p:nvSpPr>
          <p:spPr bwMode="auto">
            <a:xfrm>
              <a:off x="4805782" y="3032718"/>
              <a:ext cx="291215" cy="258421"/>
            </a:xfrm>
            <a:custGeom>
              <a:avLst/>
              <a:gdLst/>
              <a:ahLst/>
              <a:cxnLst>
                <a:cxn ang="0">
                  <a:pos x="4" y="0"/>
                </a:cxn>
                <a:cxn ang="0">
                  <a:pos x="37" y="3"/>
                </a:cxn>
                <a:cxn ang="0">
                  <a:pos x="69" y="6"/>
                </a:cxn>
                <a:cxn ang="0">
                  <a:pos x="96" y="11"/>
                </a:cxn>
                <a:cxn ang="0">
                  <a:pos x="120" y="18"/>
                </a:cxn>
                <a:cxn ang="0">
                  <a:pos x="140" y="24"/>
                </a:cxn>
                <a:cxn ang="0">
                  <a:pos x="158" y="33"/>
                </a:cxn>
                <a:cxn ang="0">
                  <a:pos x="171" y="43"/>
                </a:cxn>
                <a:cxn ang="0">
                  <a:pos x="183" y="54"/>
                </a:cxn>
                <a:cxn ang="0">
                  <a:pos x="189" y="64"/>
                </a:cxn>
                <a:cxn ang="0">
                  <a:pos x="195" y="78"/>
                </a:cxn>
                <a:cxn ang="0">
                  <a:pos x="202" y="94"/>
                </a:cxn>
                <a:cxn ang="0">
                  <a:pos x="207" y="111"/>
                </a:cxn>
                <a:cxn ang="0">
                  <a:pos x="210" y="128"/>
                </a:cxn>
                <a:cxn ang="0">
                  <a:pos x="214" y="146"/>
                </a:cxn>
                <a:cxn ang="0">
                  <a:pos x="217" y="162"/>
                </a:cxn>
                <a:cxn ang="0">
                  <a:pos x="220" y="176"/>
                </a:cxn>
                <a:cxn ang="0">
                  <a:pos x="221" y="187"/>
                </a:cxn>
                <a:cxn ang="0">
                  <a:pos x="222" y="194"/>
                </a:cxn>
                <a:cxn ang="0">
                  <a:pos x="222" y="197"/>
                </a:cxn>
                <a:cxn ang="0">
                  <a:pos x="213" y="165"/>
                </a:cxn>
                <a:cxn ang="0">
                  <a:pos x="200" y="138"/>
                </a:cxn>
                <a:cxn ang="0">
                  <a:pos x="185" y="113"/>
                </a:cxn>
                <a:cxn ang="0">
                  <a:pos x="169" y="91"/>
                </a:cxn>
                <a:cxn ang="0">
                  <a:pos x="151" y="73"/>
                </a:cxn>
                <a:cxn ang="0">
                  <a:pos x="132" y="57"/>
                </a:cxn>
                <a:cxn ang="0">
                  <a:pos x="114" y="43"/>
                </a:cxn>
                <a:cxn ang="0">
                  <a:pos x="95" y="32"/>
                </a:cxn>
                <a:cxn ang="0">
                  <a:pos x="76" y="23"/>
                </a:cxn>
                <a:cxn ang="0">
                  <a:pos x="59" y="16"/>
                </a:cxn>
                <a:cxn ang="0">
                  <a:pos x="43" y="11"/>
                </a:cxn>
                <a:cxn ang="0">
                  <a:pos x="29" y="6"/>
                </a:cxn>
                <a:cxn ang="0">
                  <a:pos x="17" y="3"/>
                </a:cxn>
                <a:cxn ang="0">
                  <a:pos x="4" y="0"/>
                </a:cxn>
                <a:cxn ang="0">
                  <a:pos x="0" y="0"/>
                </a:cxn>
                <a:cxn ang="0">
                  <a:pos x="4" y="0"/>
                </a:cxn>
                <a:cxn ang="0">
                  <a:pos x="0" y="0"/>
                </a:cxn>
              </a:cxnLst>
              <a:rect l="0" t="0" r="r" b="b"/>
              <a:pathLst>
                <a:path w="222" h="197">
                  <a:moveTo>
                    <a:pt x="4" y="0"/>
                  </a:moveTo>
                  <a:lnTo>
                    <a:pt x="37" y="3"/>
                  </a:lnTo>
                  <a:lnTo>
                    <a:pt x="69" y="6"/>
                  </a:lnTo>
                  <a:lnTo>
                    <a:pt x="96" y="11"/>
                  </a:lnTo>
                  <a:lnTo>
                    <a:pt x="120" y="18"/>
                  </a:lnTo>
                  <a:lnTo>
                    <a:pt x="140" y="24"/>
                  </a:lnTo>
                  <a:lnTo>
                    <a:pt x="158" y="33"/>
                  </a:lnTo>
                  <a:lnTo>
                    <a:pt x="171" y="43"/>
                  </a:lnTo>
                  <a:lnTo>
                    <a:pt x="183" y="54"/>
                  </a:lnTo>
                  <a:lnTo>
                    <a:pt x="189" y="64"/>
                  </a:lnTo>
                  <a:lnTo>
                    <a:pt x="195" y="78"/>
                  </a:lnTo>
                  <a:lnTo>
                    <a:pt x="202" y="94"/>
                  </a:lnTo>
                  <a:lnTo>
                    <a:pt x="207" y="111"/>
                  </a:lnTo>
                  <a:lnTo>
                    <a:pt x="210" y="128"/>
                  </a:lnTo>
                  <a:lnTo>
                    <a:pt x="214" y="146"/>
                  </a:lnTo>
                  <a:lnTo>
                    <a:pt x="217" y="162"/>
                  </a:lnTo>
                  <a:lnTo>
                    <a:pt x="220" y="176"/>
                  </a:lnTo>
                  <a:lnTo>
                    <a:pt x="221" y="187"/>
                  </a:lnTo>
                  <a:lnTo>
                    <a:pt x="222" y="194"/>
                  </a:lnTo>
                  <a:lnTo>
                    <a:pt x="222" y="197"/>
                  </a:lnTo>
                  <a:lnTo>
                    <a:pt x="213" y="165"/>
                  </a:lnTo>
                  <a:lnTo>
                    <a:pt x="200" y="138"/>
                  </a:lnTo>
                  <a:lnTo>
                    <a:pt x="185" y="113"/>
                  </a:lnTo>
                  <a:lnTo>
                    <a:pt x="169" y="91"/>
                  </a:lnTo>
                  <a:lnTo>
                    <a:pt x="151" y="73"/>
                  </a:lnTo>
                  <a:lnTo>
                    <a:pt x="132" y="57"/>
                  </a:lnTo>
                  <a:lnTo>
                    <a:pt x="114" y="43"/>
                  </a:lnTo>
                  <a:lnTo>
                    <a:pt x="95" y="32"/>
                  </a:lnTo>
                  <a:lnTo>
                    <a:pt x="76" y="23"/>
                  </a:lnTo>
                  <a:lnTo>
                    <a:pt x="59" y="16"/>
                  </a:lnTo>
                  <a:lnTo>
                    <a:pt x="43" y="11"/>
                  </a:lnTo>
                  <a:lnTo>
                    <a:pt x="29" y="6"/>
                  </a:lnTo>
                  <a:lnTo>
                    <a:pt x="17" y="3"/>
                  </a:lnTo>
                  <a:lnTo>
                    <a:pt x="4" y="0"/>
                  </a:lnTo>
                  <a:close/>
                  <a:moveTo>
                    <a:pt x="0" y="0"/>
                  </a:moveTo>
                  <a:lnTo>
                    <a:pt x="4"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52">
              <a:extLst>
                <a:ext uri="{FF2B5EF4-FFF2-40B4-BE49-F238E27FC236}">
                  <a16:creationId xmlns:a16="http://schemas.microsoft.com/office/drawing/2014/main" id="{D575AF38-9A2C-8845-B9D1-7EB130F83E1D}"/>
                </a:ext>
              </a:extLst>
            </p:cNvPr>
            <p:cNvSpPr>
              <a:spLocks/>
            </p:cNvSpPr>
            <p:nvPr/>
          </p:nvSpPr>
          <p:spPr bwMode="auto">
            <a:xfrm>
              <a:off x="5213746" y="5101397"/>
              <a:ext cx="82643" cy="107566"/>
            </a:xfrm>
            <a:custGeom>
              <a:avLst/>
              <a:gdLst/>
              <a:ahLst/>
              <a:cxnLst>
                <a:cxn ang="0">
                  <a:pos x="6" y="0"/>
                </a:cxn>
                <a:cxn ang="0">
                  <a:pos x="7" y="0"/>
                </a:cxn>
                <a:cxn ang="0">
                  <a:pos x="6" y="5"/>
                </a:cxn>
                <a:cxn ang="0">
                  <a:pos x="6" y="12"/>
                </a:cxn>
                <a:cxn ang="0">
                  <a:pos x="8" y="20"/>
                </a:cxn>
                <a:cxn ang="0">
                  <a:pos x="12" y="31"/>
                </a:cxn>
                <a:cxn ang="0">
                  <a:pos x="19" y="42"/>
                </a:cxn>
                <a:cxn ang="0">
                  <a:pos x="27" y="52"/>
                </a:cxn>
                <a:cxn ang="0">
                  <a:pos x="35" y="61"/>
                </a:cxn>
                <a:cxn ang="0">
                  <a:pos x="45" y="66"/>
                </a:cxn>
                <a:cxn ang="0">
                  <a:pos x="54" y="69"/>
                </a:cxn>
                <a:cxn ang="0">
                  <a:pos x="63" y="66"/>
                </a:cxn>
                <a:cxn ang="0">
                  <a:pos x="60" y="75"/>
                </a:cxn>
                <a:cxn ang="0">
                  <a:pos x="56" y="80"/>
                </a:cxn>
                <a:cxn ang="0">
                  <a:pos x="49" y="82"/>
                </a:cxn>
                <a:cxn ang="0">
                  <a:pos x="40" y="80"/>
                </a:cxn>
                <a:cxn ang="0">
                  <a:pos x="30" y="74"/>
                </a:cxn>
                <a:cxn ang="0">
                  <a:pos x="21" y="64"/>
                </a:cxn>
                <a:cxn ang="0">
                  <a:pos x="12" y="52"/>
                </a:cxn>
                <a:cxn ang="0">
                  <a:pos x="6" y="41"/>
                </a:cxn>
                <a:cxn ang="0">
                  <a:pos x="2" y="31"/>
                </a:cxn>
                <a:cxn ang="0">
                  <a:pos x="0" y="21"/>
                </a:cxn>
                <a:cxn ang="0">
                  <a:pos x="0" y="12"/>
                </a:cxn>
                <a:cxn ang="0">
                  <a:pos x="2" y="5"/>
                </a:cxn>
                <a:cxn ang="0">
                  <a:pos x="6" y="0"/>
                </a:cxn>
              </a:cxnLst>
              <a:rect l="0" t="0" r="r" b="b"/>
              <a:pathLst>
                <a:path w="63" h="82">
                  <a:moveTo>
                    <a:pt x="6" y="0"/>
                  </a:moveTo>
                  <a:lnTo>
                    <a:pt x="7" y="0"/>
                  </a:lnTo>
                  <a:lnTo>
                    <a:pt x="6" y="5"/>
                  </a:lnTo>
                  <a:lnTo>
                    <a:pt x="6" y="12"/>
                  </a:lnTo>
                  <a:lnTo>
                    <a:pt x="8" y="20"/>
                  </a:lnTo>
                  <a:lnTo>
                    <a:pt x="12" y="31"/>
                  </a:lnTo>
                  <a:lnTo>
                    <a:pt x="19" y="42"/>
                  </a:lnTo>
                  <a:lnTo>
                    <a:pt x="27" y="52"/>
                  </a:lnTo>
                  <a:lnTo>
                    <a:pt x="35" y="61"/>
                  </a:lnTo>
                  <a:lnTo>
                    <a:pt x="45" y="66"/>
                  </a:lnTo>
                  <a:lnTo>
                    <a:pt x="54" y="69"/>
                  </a:lnTo>
                  <a:lnTo>
                    <a:pt x="63" y="66"/>
                  </a:lnTo>
                  <a:lnTo>
                    <a:pt x="60" y="75"/>
                  </a:lnTo>
                  <a:lnTo>
                    <a:pt x="56" y="80"/>
                  </a:lnTo>
                  <a:lnTo>
                    <a:pt x="49" y="82"/>
                  </a:lnTo>
                  <a:lnTo>
                    <a:pt x="40" y="80"/>
                  </a:lnTo>
                  <a:lnTo>
                    <a:pt x="30" y="74"/>
                  </a:lnTo>
                  <a:lnTo>
                    <a:pt x="21" y="64"/>
                  </a:lnTo>
                  <a:lnTo>
                    <a:pt x="12" y="52"/>
                  </a:lnTo>
                  <a:lnTo>
                    <a:pt x="6" y="41"/>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3">
              <a:extLst>
                <a:ext uri="{FF2B5EF4-FFF2-40B4-BE49-F238E27FC236}">
                  <a16:creationId xmlns:a16="http://schemas.microsoft.com/office/drawing/2014/main" id="{657DB2EF-BDBF-B440-A34C-82057E2898DF}"/>
                </a:ext>
              </a:extLst>
            </p:cNvPr>
            <p:cNvSpPr>
              <a:spLocks/>
            </p:cNvSpPr>
            <p:nvPr/>
          </p:nvSpPr>
          <p:spPr bwMode="auto">
            <a:xfrm>
              <a:off x="4222039" y="3838152"/>
              <a:ext cx="62966" cy="52471"/>
            </a:xfrm>
            <a:custGeom>
              <a:avLst/>
              <a:gdLst/>
              <a:ahLst/>
              <a:cxnLst>
                <a:cxn ang="0">
                  <a:pos x="31" y="0"/>
                </a:cxn>
                <a:cxn ang="0">
                  <a:pos x="48" y="25"/>
                </a:cxn>
                <a:cxn ang="0">
                  <a:pos x="30" y="33"/>
                </a:cxn>
                <a:cxn ang="0">
                  <a:pos x="15" y="40"/>
                </a:cxn>
                <a:cxn ang="0">
                  <a:pos x="0" y="14"/>
                </a:cxn>
                <a:cxn ang="0">
                  <a:pos x="12" y="8"/>
                </a:cxn>
                <a:cxn ang="0">
                  <a:pos x="19" y="6"/>
                </a:cxn>
                <a:cxn ang="0">
                  <a:pos x="25" y="2"/>
                </a:cxn>
                <a:cxn ang="0">
                  <a:pos x="30" y="0"/>
                </a:cxn>
                <a:cxn ang="0">
                  <a:pos x="31" y="0"/>
                </a:cxn>
              </a:cxnLst>
              <a:rect l="0" t="0" r="r" b="b"/>
              <a:pathLst>
                <a:path w="48" h="40">
                  <a:moveTo>
                    <a:pt x="31" y="0"/>
                  </a:moveTo>
                  <a:lnTo>
                    <a:pt x="48" y="25"/>
                  </a:lnTo>
                  <a:lnTo>
                    <a:pt x="30" y="33"/>
                  </a:lnTo>
                  <a:lnTo>
                    <a:pt x="15" y="40"/>
                  </a:lnTo>
                  <a:lnTo>
                    <a:pt x="0" y="14"/>
                  </a:lnTo>
                  <a:lnTo>
                    <a:pt x="12" y="8"/>
                  </a:lnTo>
                  <a:lnTo>
                    <a:pt x="19" y="6"/>
                  </a:lnTo>
                  <a:lnTo>
                    <a:pt x="25" y="2"/>
                  </a:lnTo>
                  <a:lnTo>
                    <a:pt x="30" y="0"/>
                  </a:lnTo>
                  <a:lnTo>
                    <a:pt x="31"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54">
              <a:extLst>
                <a:ext uri="{FF2B5EF4-FFF2-40B4-BE49-F238E27FC236}">
                  <a16:creationId xmlns:a16="http://schemas.microsoft.com/office/drawing/2014/main" id="{91CF6AF2-2883-A449-91C6-F11E65E42BED}"/>
                </a:ext>
              </a:extLst>
            </p:cNvPr>
            <p:cNvSpPr>
              <a:spLocks noEditPoints="1"/>
            </p:cNvSpPr>
            <p:nvPr/>
          </p:nvSpPr>
          <p:spPr bwMode="auto">
            <a:xfrm>
              <a:off x="4505384" y="3230798"/>
              <a:ext cx="487983" cy="45913"/>
            </a:xfrm>
            <a:custGeom>
              <a:avLst/>
              <a:gdLst/>
              <a:ahLst/>
              <a:cxnLst>
                <a:cxn ang="0">
                  <a:pos x="365" y="14"/>
                </a:cxn>
                <a:cxn ang="0">
                  <a:pos x="369" y="14"/>
                </a:cxn>
                <a:cxn ang="0">
                  <a:pos x="372" y="14"/>
                </a:cxn>
                <a:cxn ang="0">
                  <a:pos x="365" y="14"/>
                </a:cxn>
                <a:cxn ang="0">
                  <a:pos x="229" y="0"/>
                </a:cxn>
                <a:cxn ang="0">
                  <a:pos x="264" y="0"/>
                </a:cxn>
                <a:cxn ang="0">
                  <a:pos x="300" y="2"/>
                </a:cxn>
                <a:cxn ang="0">
                  <a:pos x="336" y="8"/>
                </a:cxn>
                <a:cxn ang="0">
                  <a:pos x="365" y="14"/>
                </a:cxn>
                <a:cxn ang="0">
                  <a:pos x="361" y="13"/>
                </a:cxn>
                <a:cxn ang="0">
                  <a:pos x="346" y="11"/>
                </a:cxn>
                <a:cxn ang="0">
                  <a:pos x="326" y="9"/>
                </a:cxn>
                <a:cxn ang="0">
                  <a:pos x="300" y="8"/>
                </a:cxn>
                <a:cxn ang="0">
                  <a:pos x="269" y="8"/>
                </a:cxn>
                <a:cxn ang="0">
                  <a:pos x="233" y="8"/>
                </a:cxn>
                <a:cxn ang="0">
                  <a:pos x="192" y="8"/>
                </a:cxn>
                <a:cxn ang="0">
                  <a:pos x="146" y="12"/>
                </a:cxn>
                <a:cxn ang="0">
                  <a:pos x="98" y="18"/>
                </a:cxn>
                <a:cxn ang="0">
                  <a:pos x="49" y="26"/>
                </a:cxn>
                <a:cxn ang="0">
                  <a:pos x="0" y="35"/>
                </a:cxn>
                <a:cxn ang="0">
                  <a:pos x="3" y="34"/>
                </a:cxn>
                <a:cxn ang="0">
                  <a:pos x="9" y="33"/>
                </a:cxn>
                <a:cxn ang="0">
                  <a:pos x="22" y="29"/>
                </a:cxn>
                <a:cxn ang="0">
                  <a:pos x="37" y="25"/>
                </a:cxn>
                <a:cxn ang="0">
                  <a:pos x="57" y="20"/>
                </a:cxn>
                <a:cxn ang="0">
                  <a:pos x="79" y="15"/>
                </a:cxn>
                <a:cxn ang="0">
                  <a:pos x="105" y="11"/>
                </a:cxn>
                <a:cxn ang="0">
                  <a:pos x="133" y="7"/>
                </a:cxn>
                <a:cxn ang="0">
                  <a:pos x="163" y="3"/>
                </a:cxn>
                <a:cxn ang="0">
                  <a:pos x="196" y="1"/>
                </a:cxn>
                <a:cxn ang="0">
                  <a:pos x="229" y="0"/>
                </a:cxn>
              </a:cxnLst>
              <a:rect l="0" t="0" r="r" b="b"/>
              <a:pathLst>
                <a:path w="372" h="35">
                  <a:moveTo>
                    <a:pt x="365" y="14"/>
                  </a:moveTo>
                  <a:lnTo>
                    <a:pt x="369" y="14"/>
                  </a:lnTo>
                  <a:lnTo>
                    <a:pt x="372" y="14"/>
                  </a:lnTo>
                  <a:lnTo>
                    <a:pt x="365" y="14"/>
                  </a:lnTo>
                  <a:close/>
                  <a:moveTo>
                    <a:pt x="229" y="0"/>
                  </a:moveTo>
                  <a:lnTo>
                    <a:pt x="264" y="0"/>
                  </a:lnTo>
                  <a:lnTo>
                    <a:pt x="300" y="2"/>
                  </a:lnTo>
                  <a:lnTo>
                    <a:pt x="336" y="8"/>
                  </a:lnTo>
                  <a:lnTo>
                    <a:pt x="365" y="14"/>
                  </a:lnTo>
                  <a:lnTo>
                    <a:pt x="361" y="13"/>
                  </a:lnTo>
                  <a:lnTo>
                    <a:pt x="346" y="11"/>
                  </a:lnTo>
                  <a:lnTo>
                    <a:pt x="326" y="9"/>
                  </a:lnTo>
                  <a:lnTo>
                    <a:pt x="300" y="8"/>
                  </a:lnTo>
                  <a:lnTo>
                    <a:pt x="269" y="8"/>
                  </a:lnTo>
                  <a:lnTo>
                    <a:pt x="233" y="8"/>
                  </a:lnTo>
                  <a:lnTo>
                    <a:pt x="192" y="8"/>
                  </a:lnTo>
                  <a:lnTo>
                    <a:pt x="146" y="12"/>
                  </a:lnTo>
                  <a:lnTo>
                    <a:pt x="98" y="18"/>
                  </a:lnTo>
                  <a:lnTo>
                    <a:pt x="49" y="26"/>
                  </a:lnTo>
                  <a:lnTo>
                    <a:pt x="0" y="35"/>
                  </a:lnTo>
                  <a:lnTo>
                    <a:pt x="3" y="34"/>
                  </a:lnTo>
                  <a:lnTo>
                    <a:pt x="9" y="33"/>
                  </a:lnTo>
                  <a:lnTo>
                    <a:pt x="22" y="29"/>
                  </a:lnTo>
                  <a:lnTo>
                    <a:pt x="37" y="25"/>
                  </a:lnTo>
                  <a:lnTo>
                    <a:pt x="57" y="20"/>
                  </a:lnTo>
                  <a:lnTo>
                    <a:pt x="79" y="15"/>
                  </a:lnTo>
                  <a:lnTo>
                    <a:pt x="105" y="11"/>
                  </a:lnTo>
                  <a:lnTo>
                    <a:pt x="133" y="7"/>
                  </a:lnTo>
                  <a:lnTo>
                    <a:pt x="163" y="3"/>
                  </a:lnTo>
                  <a:lnTo>
                    <a:pt x="196" y="1"/>
                  </a:lnTo>
                  <a:lnTo>
                    <a:pt x="2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55">
              <a:extLst>
                <a:ext uri="{FF2B5EF4-FFF2-40B4-BE49-F238E27FC236}">
                  <a16:creationId xmlns:a16="http://schemas.microsoft.com/office/drawing/2014/main" id="{62AF74FA-71AD-3849-B4EE-8D7CBD45E0EA}"/>
                </a:ext>
              </a:extLst>
            </p:cNvPr>
            <p:cNvSpPr>
              <a:spLocks/>
            </p:cNvSpPr>
            <p:nvPr/>
          </p:nvSpPr>
          <p:spPr bwMode="auto">
            <a:xfrm>
              <a:off x="5919484" y="3725339"/>
              <a:ext cx="948418" cy="1268492"/>
            </a:xfrm>
            <a:custGeom>
              <a:avLst/>
              <a:gdLst/>
              <a:ahLst/>
              <a:cxnLst>
                <a:cxn ang="0">
                  <a:pos x="500" y="0"/>
                </a:cxn>
                <a:cxn ang="0">
                  <a:pos x="521" y="14"/>
                </a:cxn>
                <a:cxn ang="0">
                  <a:pos x="723" y="916"/>
                </a:cxn>
                <a:cxn ang="0">
                  <a:pos x="102" y="967"/>
                </a:cxn>
                <a:cxn ang="0">
                  <a:pos x="0" y="70"/>
                </a:cxn>
                <a:cxn ang="0">
                  <a:pos x="23" y="69"/>
                </a:cxn>
                <a:cxn ang="0">
                  <a:pos x="42" y="67"/>
                </a:cxn>
                <a:cxn ang="0">
                  <a:pos x="57" y="63"/>
                </a:cxn>
                <a:cxn ang="0">
                  <a:pos x="70" y="59"/>
                </a:cxn>
                <a:cxn ang="0">
                  <a:pos x="80" y="54"/>
                </a:cxn>
                <a:cxn ang="0">
                  <a:pos x="87" y="50"/>
                </a:cxn>
                <a:cxn ang="0">
                  <a:pos x="91" y="47"/>
                </a:cxn>
                <a:cxn ang="0">
                  <a:pos x="92" y="46"/>
                </a:cxn>
                <a:cxn ang="0">
                  <a:pos x="183" y="41"/>
                </a:cxn>
                <a:cxn ang="0">
                  <a:pos x="229" y="36"/>
                </a:cxn>
                <a:cxn ang="0">
                  <a:pos x="273" y="32"/>
                </a:cxn>
                <a:cxn ang="0">
                  <a:pos x="315" y="27"/>
                </a:cxn>
                <a:cxn ang="0">
                  <a:pos x="356" y="22"/>
                </a:cxn>
                <a:cxn ang="0">
                  <a:pos x="393" y="16"/>
                </a:cxn>
                <a:cxn ang="0">
                  <a:pos x="427" y="12"/>
                </a:cxn>
                <a:cxn ang="0">
                  <a:pos x="456" y="7"/>
                </a:cxn>
                <a:cxn ang="0">
                  <a:pos x="481" y="3"/>
                </a:cxn>
                <a:cxn ang="0">
                  <a:pos x="500" y="0"/>
                </a:cxn>
              </a:cxnLst>
              <a:rect l="0" t="0" r="r" b="b"/>
              <a:pathLst>
                <a:path w="723" h="967">
                  <a:moveTo>
                    <a:pt x="500" y="0"/>
                  </a:moveTo>
                  <a:lnTo>
                    <a:pt x="521" y="14"/>
                  </a:lnTo>
                  <a:lnTo>
                    <a:pt x="723" y="916"/>
                  </a:lnTo>
                  <a:lnTo>
                    <a:pt x="102" y="967"/>
                  </a:lnTo>
                  <a:lnTo>
                    <a:pt x="0" y="70"/>
                  </a:lnTo>
                  <a:lnTo>
                    <a:pt x="23" y="69"/>
                  </a:lnTo>
                  <a:lnTo>
                    <a:pt x="42" y="67"/>
                  </a:lnTo>
                  <a:lnTo>
                    <a:pt x="57" y="63"/>
                  </a:lnTo>
                  <a:lnTo>
                    <a:pt x="70" y="59"/>
                  </a:lnTo>
                  <a:lnTo>
                    <a:pt x="80" y="54"/>
                  </a:lnTo>
                  <a:lnTo>
                    <a:pt x="87" y="50"/>
                  </a:lnTo>
                  <a:lnTo>
                    <a:pt x="91" y="47"/>
                  </a:lnTo>
                  <a:lnTo>
                    <a:pt x="92" y="46"/>
                  </a:lnTo>
                  <a:lnTo>
                    <a:pt x="183" y="41"/>
                  </a:lnTo>
                  <a:lnTo>
                    <a:pt x="229" y="36"/>
                  </a:lnTo>
                  <a:lnTo>
                    <a:pt x="273" y="32"/>
                  </a:lnTo>
                  <a:lnTo>
                    <a:pt x="315" y="27"/>
                  </a:lnTo>
                  <a:lnTo>
                    <a:pt x="356" y="22"/>
                  </a:lnTo>
                  <a:lnTo>
                    <a:pt x="393" y="16"/>
                  </a:lnTo>
                  <a:lnTo>
                    <a:pt x="427" y="12"/>
                  </a:lnTo>
                  <a:lnTo>
                    <a:pt x="456" y="7"/>
                  </a:lnTo>
                  <a:lnTo>
                    <a:pt x="481" y="3"/>
                  </a:lnTo>
                  <a:lnTo>
                    <a:pt x="50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6">
              <a:extLst>
                <a:ext uri="{FF2B5EF4-FFF2-40B4-BE49-F238E27FC236}">
                  <a16:creationId xmlns:a16="http://schemas.microsoft.com/office/drawing/2014/main" id="{2873180D-3BB1-254B-9785-DA2EAF330243}"/>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solidFill>
              <a:srgbClr val="002D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57">
              <a:extLst>
                <a:ext uri="{FF2B5EF4-FFF2-40B4-BE49-F238E27FC236}">
                  <a16:creationId xmlns:a16="http://schemas.microsoft.com/office/drawing/2014/main" id="{629813AE-0394-3B45-B69F-B5F2EAC6954E}"/>
                </a:ext>
              </a:extLst>
            </p:cNvPr>
            <p:cNvSpPr>
              <a:spLocks/>
            </p:cNvSpPr>
            <p:nvPr/>
          </p:nvSpPr>
          <p:spPr bwMode="auto">
            <a:xfrm>
              <a:off x="6000814" y="3784369"/>
              <a:ext cx="148232" cy="1090090"/>
            </a:xfrm>
            <a:custGeom>
              <a:avLst/>
              <a:gdLst/>
              <a:ahLst/>
              <a:cxnLst>
                <a:cxn ang="0">
                  <a:pos x="45" y="0"/>
                </a:cxn>
                <a:cxn ang="0">
                  <a:pos x="45" y="97"/>
                </a:cxn>
                <a:cxn ang="0">
                  <a:pos x="46" y="131"/>
                </a:cxn>
                <a:cxn ang="0">
                  <a:pos x="47" y="168"/>
                </a:cxn>
                <a:cxn ang="0">
                  <a:pos x="49" y="209"/>
                </a:cxn>
                <a:cxn ang="0">
                  <a:pos x="52" y="255"/>
                </a:cxn>
                <a:cxn ang="0">
                  <a:pos x="54" y="304"/>
                </a:cxn>
                <a:cxn ang="0">
                  <a:pos x="58" y="356"/>
                </a:cxn>
                <a:cxn ang="0">
                  <a:pos x="61" y="412"/>
                </a:cxn>
                <a:cxn ang="0">
                  <a:pos x="66" y="470"/>
                </a:cxn>
                <a:cxn ang="0">
                  <a:pos x="71" y="527"/>
                </a:cxn>
                <a:cxn ang="0">
                  <a:pos x="77" y="580"/>
                </a:cxn>
                <a:cxn ang="0">
                  <a:pos x="83" y="626"/>
                </a:cxn>
                <a:cxn ang="0">
                  <a:pos x="88" y="669"/>
                </a:cxn>
                <a:cxn ang="0">
                  <a:pos x="93" y="706"/>
                </a:cxn>
                <a:cxn ang="0">
                  <a:pos x="98" y="739"/>
                </a:cxn>
                <a:cxn ang="0">
                  <a:pos x="102" y="768"/>
                </a:cxn>
                <a:cxn ang="0">
                  <a:pos x="107" y="792"/>
                </a:cxn>
                <a:cxn ang="0">
                  <a:pos x="110" y="814"/>
                </a:cxn>
                <a:cxn ang="0">
                  <a:pos x="113" y="831"/>
                </a:cxn>
                <a:cxn ang="0">
                  <a:pos x="21" y="797"/>
                </a:cxn>
                <a:cxn ang="0">
                  <a:pos x="0" y="32"/>
                </a:cxn>
                <a:cxn ang="0">
                  <a:pos x="45" y="0"/>
                </a:cxn>
              </a:cxnLst>
              <a:rect l="0" t="0" r="r" b="b"/>
              <a:pathLst>
                <a:path w="113" h="831">
                  <a:moveTo>
                    <a:pt x="45" y="0"/>
                  </a:moveTo>
                  <a:lnTo>
                    <a:pt x="45" y="97"/>
                  </a:lnTo>
                  <a:lnTo>
                    <a:pt x="46" y="131"/>
                  </a:lnTo>
                  <a:lnTo>
                    <a:pt x="47" y="168"/>
                  </a:lnTo>
                  <a:lnTo>
                    <a:pt x="49" y="209"/>
                  </a:lnTo>
                  <a:lnTo>
                    <a:pt x="52" y="255"/>
                  </a:lnTo>
                  <a:lnTo>
                    <a:pt x="54" y="304"/>
                  </a:lnTo>
                  <a:lnTo>
                    <a:pt x="58" y="356"/>
                  </a:lnTo>
                  <a:lnTo>
                    <a:pt x="61" y="412"/>
                  </a:lnTo>
                  <a:lnTo>
                    <a:pt x="66" y="470"/>
                  </a:lnTo>
                  <a:lnTo>
                    <a:pt x="71" y="527"/>
                  </a:lnTo>
                  <a:lnTo>
                    <a:pt x="77" y="580"/>
                  </a:lnTo>
                  <a:lnTo>
                    <a:pt x="83" y="626"/>
                  </a:lnTo>
                  <a:lnTo>
                    <a:pt x="88" y="669"/>
                  </a:lnTo>
                  <a:lnTo>
                    <a:pt x="93" y="706"/>
                  </a:lnTo>
                  <a:lnTo>
                    <a:pt x="98" y="739"/>
                  </a:lnTo>
                  <a:lnTo>
                    <a:pt x="102" y="768"/>
                  </a:lnTo>
                  <a:lnTo>
                    <a:pt x="107" y="792"/>
                  </a:lnTo>
                  <a:lnTo>
                    <a:pt x="110" y="814"/>
                  </a:lnTo>
                  <a:lnTo>
                    <a:pt x="113" y="831"/>
                  </a:lnTo>
                  <a:lnTo>
                    <a:pt x="21" y="797"/>
                  </a:lnTo>
                  <a:lnTo>
                    <a:pt x="0" y="32"/>
                  </a:lnTo>
                  <a:lnTo>
                    <a:pt x="45" y="0"/>
                  </a:lnTo>
                  <a:close/>
                </a:path>
              </a:pathLst>
            </a:custGeom>
            <a:solidFill>
              <a:srgbClr val="91BB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8">
              <a:extLst>
                <a:ext uri="{FF2B5EF4-FFF2-40B4-BE49-F238E27FC236}">
                  <a16:creationId xmlns:a16="http://schemas.microsoft.com/office/drawing/2014/main" id="{5BD7F9C0-3ACF-5842-AC60-148BA42120C8}"/>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9">
              <a:extLst>
                <a:ext uri="{FF2B5EF4-FFF2-40B4-BE49-F238E27FC236}">
                  <a16:creationId xmlns:a16="http://schemas.microsoft.com/office/drawing/2014/main" id="{2C2CC4FC-8198-1541-90C8-99900D3DAF83}"/>
                </a:ext>
              </a:extLst>
            </p:cNvPr>
            <p:cNvSpPr>
              <a:spLocks/>
            </p:cNvSpPr>
            <p:nvPr/>
          </p:nvSpPr>
          <p:spPr bwMode="auto">
            <a:xfrm>
              <a:off x="6438949" y="4887576"/>
              <a:ext cx="453876" cy="153479"/>
            </a:xfrm>
            <a:custGeom>
              <a:avLst/>
              <a:gdLst/>
              <a:ahLst/>
              <a:cxnLst>
                <a:cxn ang="0">
                  <a:pos x="0" y="0"/>
                </a:cxn>
                <a:cxn ang="0">
                  <a:pos x="41" y="2"/>
                </a:cxn>
                <a:cxn ang="0">
                  <a:pos x="82" y="4"/>
                </a:cxn>
                <a:cxn ang="0">
                  <a:pos x="120" y="6"/>
                </a:cxn>
                <a:cxn ang="0">
                  <a:pos x="158" y="7"/>
                </a:cxn>
                <a:cxn ang="0">
                  <a:pos x="226" y="7"/>
                </a:cxn>
                <a:cxn ang="0">
                  <a:pos x="255" y="6"/>
                </a:cxn>
                <a:cxn ang="0">
                  <a:pos x="281" y="5"/>
                </a:cxn>
                <a:cxn ang="0">
                  <a:pos x="303" y="4"/>
                </a:cxn>
                <a:cxn ang="0">
                  <a:pos x="322" y="4"/>
                </a:cxn>
                <a:cxn ang="0">
                  <a:pos x="334" y="3"/>
                </a:cxn>
                <a:cxn ang="0">
                  <a:pos x="343" y="2"/>
                </a:cxn>
                <a:cxn ang="0">
                  <a:pos x="346" y="2"/>
                </a:cxn>
                <a:cxn ang="0">
                  <a:pos x="340" y="49"/>
                </a:cxn>
                <a:cxn ang="0">
                  <a:pos x="335" y="95"/>
                </a:cxn>
                <a:cxn ang="0">
                  <a:pos x="287" y="101"/>
                </a:cxn>
                <a:cxn ang="0">
                  <a:pos x="240" y="105"/>
                </a:cxn>
                <a:cxn ang="0">
                  <a:pos x="198" y="109"/>
                </a:cxn>
                <a:cxn ang="0">
                  <a:pos x="158" y="111"/>
                </a:cxn>
                <a:cxn ang="0">
                  <a:pos x="123" y="114"/>
                </a:cxn>
                <a:cxn ang="0">
                  <a:pos x="92" y="115"/>
                </a:cxn>
                <a:cxn ang="0">
                  <a:pos x="66" y="116"/>
                </a:cxn>
                <a:cxn ang="0">
                  <a:pos x="45" y="117"/>
                </a:cxn>
                <a:cxn ang="0">
                  <a:pos x="16" y="117"/>
                </a:cxn>
                <a:cxn ang="0">
                  <a:pos x="13" y="103"/>
                </a:cxn>
                <a:cxn ang="0">
                  <a:pos x="9" y="86"/>
                </a:cxn>
                <a:cxn ang="0">
                  <a:pos x="6" y="66"/>
                </a:cxn>
                <a:cxn ang="0">
                  <a:pos x="2" y="44"/>
                </a:cxn>
                <a:cxn ang="0">
                  <a:pos x="1" y="22"/>
                </a:cxn>
                <a:cxn ang="0">
                  <a:pos x="0" y="0"/>
                </a:cxn>
              </a:cxnLst>
              <a:rect l="0" t="0" r="r" b="b"/>
              <a:pathLst>
                <a:path w="346" h="117">
                  <a:moveTo>
                    <a:pt x="0" y="0"/>
                  </a:moveTo>
                  <a:lnTo>
                    <a:pt x="41" y="2"/>
                  </a:lnTo>
                  <a:lnTo>
                    <a:pt x="82" y="4"/>
                  </a:lnTo>
                  <a:lnTo>
                    <a:pt x="120" y="6"/>
                  </a:lnTo>
                  <a:lnTo>
                    <a:pt x="158" y="7"/>
                  </a:lnTo>
                  <a:lnTo>
                    <a:pt x="226" y="7"/>
                  </a:lnTo>
                  <a:lnTo>
                    <a:pt x="255" y="6"/>
                  </a:lnTo>
                  <a:lnTo>
                    <a:pt x="281" y="5"/>
                  </a:lnTo>
                  <a:lnTo>
                    <a:pt x="303" y="4"/>
                  </a:lnTo>
                  <a:lnTo>
                    <a:pt x="322" y="4"/>
                  </a:lnTo>
                  <a:lnTo>
                    <a:pt x="334" y="3"/>
                  </a:lnTo>
                  <a:lnTo>
                    <a:pt x="343" y="2"/>
                  </a:lnTo>
                  <a:lnTo>
                    <a:pt x="346" y="2"/>
                  </a:lnTo>
                  <a:lnTo>
                    <a:pt x="340" y="49"/>
                  </a:lnTo>
                  <a:lnTo>
                    <a:pt x="335" y="95"/>
                  </a:lnTo>
                  <a:lnTo>
                    <a:pt x="287" y="101"/>
                  </a:lnTo>
                  <a:lnTo>
                    <a:pt x="240" y="105"/>
                  </a:lnTo>
                  <a:lnTo>
                    <a:pt x="198" y="109"/>
                  </a:lnTo>
                  <a:lnTo>
                    <a:pt x="158" y="111"/>
                  </a:lnTo>
                  <a:lnTo>
                    <a:pt x="123" y="114"/>
                  </a:lnTo>
                  <a:lnTo>
                    <a:pt x="92" y="115"/>
                  </a:lnTo>
                  <a:lnTo>
                    <a:pt x="66" y="116"/>
                  </a:lnTo>
                  <a:lnTo>
                    <a:pt x="45" y="117"/>
                  </a:lnTo>
                  <a:lnTo>
                    <a:pt x="16" y="117"/>
                  </a:lnTo>
                  <a:lnTo>
                    <a:pt x="13" y="103"/>
                  </a:lnTo>
                  <a:lnTo>
                    <a:pt x="9" y="86"/>
                  </a:lnTo>
                  <a:lnTo>
                    <a:pt x="6" y="66"/>
                  </a:lnTo>
                  <a:lnTo>
                    <a:pt x="2" y="44"/>
                  </a:lnTo>
                  <a:lnTo>
                    <a:pt x="1" y="2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60">
              <a:extLst>
                <a:ext uri="{FF2B5EF4-FFF2-40B4-BE49-F238E27FC236}">
                  <a16:creationId xmlns:a16="http://schemas.microsoft.com/office/drawing/2014/main" id="{B192CE49-9C13-A042-96AB-4E13BB9A5E8F}"/>
                </a:ext>
              </a:extLst>
            </p:cNvPr>
            <p:cNvSpPr>
              <a:spLocks/>
            </p:cNvSpPr>
            <p:nvPr/>
          </p:nvSpPr>
          <p:spPr bwMode="auto">
            <a:xfrm>
              <a:off x="6440262" y="3680738"/>
              <a:ext cx="585055" cy="1327522"/>
            </a:xfrm>
            <a:custGeom>
              <a:avLst/>
              <a:gdLst/>
              <a:ahLst/>
              <a:cxnLst>
                <a:cxn ang="0">
                  <a:pos x="255" y="3"/>
                </a:cxn>
                <a:cxn ang="0">
                  <a:pos x="257" y="25"/>
                </a:cxn>
                <a:cxn ang="0">
                  <a:pos x="262" y="67"/>
                </a:cxn>
                <a:cxn ang="0">
                  <a:pos x="270" y="127"/>
                </a:cxn>
                <a:cxn ang="0">
                  <a:pos x="282" y="204"/>
                </a:cxn>
                <a:cxn ang="0">
                  <a:pos x="299" y="296"/>
                </a:cxn>
                <a:cxn ang="0">
                  <a:pos x="317" y="378"/>
                </a:cxn>
                <a:cxn ang="0">
                  <a:pos x="333" y="447"/>
                </a:cxn>
                <a:cxn ang="0">
                  <a:pos x="358" y="560"/>
                </a:cxn>
                <a:cxn ang="0">
                  <a:pos x="392" y="715"/>
                </a:cxn>
                <a:cxn ang="0">
                  <a:pos x="408" y="786"/>
                </a:cxn>
                <a:cxn ang="0">
                  <a:pos x="421" y="849"/>
                </a:cxn>
                <a:cxn ang="0">
                  <a:pos x="433" y="902"/>
                </a:cxn>
                <a:cxn ang="0">
                  <a:pos x="441" y="939"/>
                </a:cxn>
                <a:cxn ang="0">
                  <a:pos x="446" y="960"/>
                </a:cxn>
                <a:cxn ang="0">
                  <a:pos x="426" y="971"/>
                </a:cxn>
                <a:cxn ang="0">
                  <a:pos x="375" y="985"/>
                </a:cxn>
                <a:cxn ang="0">
                  <a:pos x="314" y="995"/>
                </a:cxn>
                <a:cxn ang="0">
                  <a:pos x="216" y="1005"/>
                </a:cxn>
                <a:cxn ang="0">
                  <a:pos x="154" y="1009"/>
                </a:cxn>
                <a:cxn ang="0">
                  <a:pos x="100" y="1011"/>
                </a:cxn>
                <a:cxn ang="0">
                  <a:pos x="32" y="1012"/>
                </a:cxn>
                <a:cxn ang="0">
                  <a:pos x="13" y="900"/>
                </a:cxn>
                <a:cxn ang="0">
                  <a:pos x="3" y="789"/>
                </a:cxn>
                <a:cxn ang="0">
                  <a:pos x="0" y="678"/>
                </a:cxn>
                <a:cxn ang="0">
                  <a:pos x="3" y="572"/>
                </a:cxn>
                <a:cxn ang="0">
                  <a:pos x="10" y="470"/>
                </a:cxn>
                <a:cxn ang="0">
                  <a:pos x="21" y="375"/>
                </a:cxn>
                <a:cxn ang="0">
                  <a:pos x="34" y="287"/>
                </a:cxn>
                <a:cxn ang="0">
                  <a:pos x="48" y="210"/>
                </a:cxn>
                <a:cxn ang="0">
                  <a:pos x="61" y="146"/>
                </a:cxn>
                <a:cxn ang="0">
                  <a:pos x="73" y="94"/>
                </a:cxn>
                <a:cxn ang="0">
                  <a:pos x="82" y="59"/>
                </a:cxn>
                <a:cxn ang="0">
                  <a:pos x="88" y="40"/>
                </a:cxn>
                <a:cxn ang="0">
                  <a:pos x="107" y="35"/>
                </a:cxn>
                <a:cxn ang="0">
                  <a:pos x="145" y="26"/>
                </a:cxn>
                <a:cxn ang="0">
                  <a:pos x="186" y="18"/>
                </a:cxn>
                <a:cxn ang="0">
                  <a:pos x="220" y="9"/>
                </a:cxn>
                <a:cxn ang="0">
                  <a:pos x="245" y="3"/>
                </a:cxn>
                <a:cxn ang="0">
                  <a:pos x="255" y="0"/>
                </a:cxn>
              </a:cxnLst>
              <a:rect l="0" t="0" r="r" b="b"/>
              <a:pathLst>
                <a:path w="446" h="1012">
                  <a:moveTo>
                    <a:pt x="255" y="0"/>
                  </a:moveTo>
                  <a:lnTo>
                    <a:pt x="255" y="3"/>
                  </a:lnTo>
                  <a:lnTo>
                    <a:pt x="256" y="11"/>
                  </a:lnTo>
                  <a:lnTo>
                    <a:pt x="257" y="25"/>
                  </a:lnTo>
                  <a:lnTo>
                    <a:pt x="259" y="43"/>
                  </a:lnTo>
                  <a:lnTo>
                    <a:pt x="262" y="67"/>
                  </a:lnTo>
                  <a:lnTo>
                    <a:pt x="265" y="95"/>
                  </a:lnTo>
                  <a:lnTo>
                    <a:pt x="270" y="127"/>
                  </a:lnTo>
                  <a:lnTo>
                    <a:pt x="275" y="164"/>
                  </a:lnTo>
                  <a:lnTo>
                    <a:pt x="282" y="204"/>
                  </a:lnTo>
                  <a:lnTo>
                    <a:pt x="290" y="248"/>
                  </a:lnTo>
                  <a:lnTo>
                    <a:pt x="299" y="296"/>
                  </a:lnTo>
                  <a:lnTo>
                    <a:pt x="310" y="347"/>
                  </a:lnTo>
                  <a:lnTo>
                    <a:pt x="317" y="378"/>
                  </a:lnTo>
                  <a:lnTo>
                    <a:pt x="325" y="411"/>
                  </a:lnTo>
                  <a:lnTo>
                    <a:pt x="333" y="447"/>
                  </a:lnTo>
                  <a:lnTo>
                    <a:pt x="340" y="484"/>
                  </a:lnTo>
                  <a:lnTo>
                    <a:pt x="358" y="560"/>
                  </a:lnTo>
                  <a:lnTo>
                    <a:pt x="383" y="677"/>
                  </a:lnTo>
                  <a:lnTo>
                    <a:pt x="392" y="715"/>
                  </a:lnTo>
                  <a:lnTo>
                    <a:pt x="400" y="751"/>
                  </a:lnTo>
                  <a:lnTo>
                    <a:pt x="408" y="786"/>
                  </a:lnTo>
                  <a:lnTo>
                    <a:pt x="415" y="819"/>
                  </a:lnTo>
                  <a:lnTo>
                    <a:pt x="421" y="849"/>
                  </a:lnTo>
                  <a:lnTo>
                    <a:pt x="428" y="877"/>
                  </a:lnTo>
                  <a:lnTo>
                    <a:pt x="433" y="902"/>
                  </a:lnTo>
                  <a:lnTo>
                    <a:pt x="438" y="922"/>
                  </a:lnTo>
                  <a:lnTo>
                    <a:pt x="441" y="939"/>
                  </a:lnTo>
                  <a:lnTo>
                    <a:pt x="444" y="952"/>
                  </a:lnTo>
                  <a:lnTo>
                    <a:pt x="446" y="960"/>
                  </a:lnTo>
                  <a:lnTo>
                    <a:pt x="446" y="962"/>
                  </a:lnTo>
                  <a:lnTo>
                    <a:pt x="426" y="971"/>
                  </a:lnTo>
                  <a:lnTo>
                    <a:pt x="402" y="978"/>
                  </a:lnTo>
                  <a:lnTo>
                    <a:pt x="375" y="985"/>
                  </a:lnTo>
                  <a:lnTo>
                    <a:pt x="346" y="990"/>
                  </a:lnTo>
                  <a:lnTo>
                    <a:pt x="314" y="995"/>
                  </a:lnTo>
                  <a:lnTo>
                    <a:pt x="249" y="1002"/>
                  </a:lnTo>
                  <a:lnTo>
                    <a:pt x="216" y="1005"/>
                  </a:lnTo>
                  <a:lnTo>
                    <a:pt x="184" y="1007"/>
                  </a:lnTo>
                  <a:lnTo>
                    <a:pt x="154" y="1009"/>
                  </a:lnTo>
                  <a:lnTo>
                    <a:pt x="126" y="1010"/>
                  </a:lnTo>
                  <a:lnTo>
                    <a:pt x="100" y="1011"/>
                  </a:lnTo>
                  <a:lnTo>
                    <a:pt x="77" y="1012"/>
                  </a:lnTo>
                  <a:lnTo>
                    <a:pt x="32" y="1012"/>
                  </a:lnTo>
                  <a:lnTo>
                    <a:pt x="22" y="956"/>
                  </a:lnTo>
                  <a:lnTo>
                    <a:pt x="13" y="900"/>
                  </a:lnTo>
                  <a:lnTo>
                    <a:pt x="7" y="845"/>
                  </a:lnTo>
                  <a:lnTo>
                    <a:pt x="3" y="789"/>
                  </a:lnTo>
                  <a:lnTo>
                    <a:pt x="0" y="734"/>
                  </a:lnTo>
                  <a:lnTo>
                    <a:pt x="0" y="678"/>
                  </a:lnTo>
                  <a:lnTo>
                    <a:pt x="0" y="625"/>
                  </a:lnTo>
                  <a:lnTo>
                    <a:pt x="3" y="572"/>
                  </a:lnTo>
                  <a:lnTo>
                    <a:pt x="6" y="520"/>
                  </a:lnTo>
                  <a:lnTo>
                    <a:pt x="10" y="470"/>
                  </a:lnTo>
                  <a:lnTo>
                    <a:pt x="15" y="422"/>
                  </a:lnTo>
                  <a:lnTo>
                    <a:pt x="21" y="375"/>
                  </a:lnTo>
                  <a:lnTo>
                    <a:pt x="27" y="330"/>
                  </a:lnTo>
                  <a:lnTo>
                    <a:pt x="34" y="287"/>
                  </a:lnTo>
                  <a:lnTo>
                    <a:pt x="41" y="248"/>
                  </a:lnTo>
                  <a:lnTo>
                    <a:pt x="48" y="210"/>
                  </a:lnTo>
                  <a:lnTo>
                    <a:pt x="55" y="177"/>
                  </a:lnTo>
                  <a:lnTo>
                    <a:pt x="61" y="146"/>
                  </a:lnTo>
                  <a:lnTo>
                    <a:pt x="68" y="119"/>
                  </a:lnTo>
                  <a:lnTo>
                    <a:pt x="73" y="94"/>
                  </a:lnTo>
                  <a:lnTo>
                    <a:pt x="78" y="75"/>
                  </a:lnTo>
                  <a:lnTo>
                    <a:pt x="82" y="59"/>
                  </a:lnTo>
                  <a:lnTo>
                    <a:pt x="86" y="47"/>
                  </a:lnTo>
                  <a:lnTo>
                    <a:pt x="88" y="40"/>
                  </a:lnTo>
                  <a:lnTo>
                    <a:pt x="88" y="37"/>
                  </a:lnTo>
                  <a:lnTo>
                    <a:pt x="107" y="35"/>
                  </a:lnTo>
                  <a:lnTo>
                    <a:pt x="126" y="30"/>
                  </a:lnTo>
                  <a:lnTo>
                    <a:pt x="145" y="26"/>
                  </a:lnTo>
                  <a:lnTo>
                    <a:pt x="166" y="22"/>
                  </a:lnTo>
                  <a:lnTo>
                    <a:pt x="186" y="18"/>
                  </a:lnTo>
                  <a:lnTo>
                    <a:pt x="204" y="13"/>
                  </a:lnTo>
                  <a:lnTo>
                    <a:pt x="220" y="9"/>
                  </a:lnTo>
                  <a:lnTo>
                    <a:pt x="234" y="5"/>
                  </a:lnTo>
                  <a:lnTo>
                    <a:pt x="245" y="3"/>
                  </a:lnTo>
                  <a:lnTo>
                    <a:pt x="252" y="1"/>
                  </a:lnTo>
                  <a:lnTo>
                    <a:pt x="255"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62">
              <a:extLst>
                <a:ext uri="{FF2B5EF4-FFF2-40B4-BE49-F238E27FC236}">
                  <a16:creationId xmlns:a16="http://schemas.microsoft.com/office/drawing/2014/main" id="{247BB153-1F6C-5349-8DB5-64CEFC5535C2}"/>
                </a:ext>
              </a:extLst>
            </p:cNvPr>
            <p:cNvSpPr>
              <a:spLocks/>
            </p:cNvSpPr>
            <p:nvPr/>
          </p:nvSpPr>
          <p:spPr bwMode="auto">
            <a:xfrm>
              <a:off x="6267107" y="5180104"/>
              <a:ext cx="220379" cy="965471"/>
            </a:xfrm>
            <a:custGeom>
              <a:avLst/>
              <a:gdLst/>
              <a:ahLst/>
              <a:cxnLst>
                <a:cxn ang="0">
                  <a:pos x="0" y="0"/>
                </a:cxn>
                <a:cxn ang="0">
                  <a:pos x="19" y="6"/>
                </a:cxn>
                <a:cxn ang="0">
                  <a:pos x="39" y="10"/>
                </a:cxn>
                <a:cxn ang="0">
                  <a:pos x="84" y="17"/>
                </a:cxn>
                <a:cxn ang="0">
                  <a:pos x="106" y="20"/>
                </a:cxn>
                <a:cxn ang="0">
                  <a:pos x="125" y="21"/>
                </a:cxn>
                <a:cxn ang="0">
                  <a:pos x="143" y="23"/>
                </a:cxn>
                <a:cxn ang="0">
                  <a:pos x="156" y="23"/>
                </a:cxn>
                <a:cxn ang="0">
                  <a:pos x="164" y="23"/>
                </a:cxn>
                <a:cxn ang="0">
                  <a:pos x="168" y="23"/>
                </a:cxn>
                <a:cxn ang="0">
                  <a:pos x="155" y="32"/>
                </a:cxn>
                <a:cxn ang="0">
                  <a:pos x="142" y="38"/>
                </a:cxn>
                <a:cxn ang="0">
                  <a:pos x="129" y="43"/>
                </a:cxn>
                <a:cxn ang="0">
                  <a:pos x="118" y="47"/>
                </a:cxn>
                <a:cxn ang="0">
                  <a:pos x="108" y="49"/>
                </a:cxn>
                <a:cxn ang="0">
                  <a:pos x="102" y="50"/>
                </a:cxn>
                <a:cxn ang="0">
                  <a:pos x="100" y="50"/>
                </a:cxn>
                <a:cxn ang="0">
                  <a:pos x="121" y="734"/>
                </a:cxn>
                <a:cxn ang="0">
                  <a:pos x="94" y="736"/>
                </a:cxn>
                <a:cxn ang="0">
                  <a:pos x="65" y="45"/>
                </a:cxn>
                <a:cxn ang="0">
                  <a:pos x="46" y="37"/>
                </a:cxn>
                <a:cxn ang="0">
                  <a:pos x="31" y="29"/>
                </a:cxn>
                <a:cxn ang="0">
                  <a:pos x="19" y="21"/>
                </a:cxn>
                <a:cxn ang="0">
                  <a:pos x="4" y="6"/>
                </a:cxn>
                <a:cxn ang="0">
                  <a:pos x="0" y="2"/>
                </a:cxn>
                <a:cxn ang="0">
                  <a:pos x="0" y="0"/>
                </a:cxn>
              </a:cxnLst>
              <a:rect l="0" t="0" r="r" b="b"/>
              <a:pathLst>
                <a:path w="168" h="736">
                  <a:moveTo>
                    <a:pt x="0" y="0"/>
                  </a:moveTo>
                  <a:lnTo>
                    <a:pt x="19" y="6"/>
                  </a:lnTo>
                  <a:lnTo>
                    <a:pt x="39" y="10"/>
                  </a:lnTo>
                  <a:lnTo>
                    <a:pt x="84" y="17"/>
                  </a:lnTo>
                  <a:lnTo>
                    <a:pt x="106" y="20"/>
                  </a:lnTo>
                  <a:lnTo>
                    <a:pt x="125" y="21"/>
                  </a:lnTo>
                  <a:lnTo>
                    <a:pt x="143" y="23"/>
                  </a:lnTo>
                  <a:lnTo>
                    <a:pt x="156" y="23"/>
                  </a:lnTo>
                  <a:lnTo>
                    <a:pt x="164" y="23"/>
                  </a:lnTo>
                  <a:lnTo>
                    <a:pt x="168" y="23"/>
                  </a:lnTo>
                  <a:lnTo>
                    <a:pt x="155" y="32"/>
                  </a:lnTo>
                  <a:lnTo>
                    <a:pt x="142" y="38"/>
                  </a:lnTo>
                  <a:lnTo>
                    <a:pt x="129" y="43"/>
                  </a:lnTo>
                  <a:lnTo>
                    <a:pt x="118" y="47"/>
                  </a:lnTo>
                  <a:lnTo>
                    <a:pt x="108" y="49"/>
                  </a:lnTo>
                  <a:lnTo>
                    <a:pt x="102" y="50"/>
                  </a:lnTo>
                  <a:lnTo>
                    <a:pt x="100" y="50"/>
                  </a:lnTo>
                  <a:lnTo>
                    <a:pt x="121" y="734"/>
                  </a:lnTo>
                  <a:lnTo>
                    <a:pt x="94" y="736"/>
                  </a:lnTo>
                  <a:lnTo>
                    <a:pt x="65" y="45"/>
                  </a:lnTo>
                  <a:lnTo>
                    <a:pt x="46" y="37"/>
                  </a:lnTo>
                  <a:lnTo>
                    <a:pt x="31" y="29"/>
                  </a:lnTo>
                  <a:lnTo>
                    <a:pt x="19" y="21"/>
                  </a:lnTo>
                  <a:lnTo>
                    <a:pt x="4" y="6"/>
                  </a:lnTo>
                  <a:lnTo>
                    <a:pt x="0"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63">
              <a:extLst>
                <a:ext uri="{FF2B5EF4-FFF2-40B4-BE49-F238E27FC236}">
                  <a16:creationId xmlns:a16="http://schemas.microsoft.com/office/drawing/2014/main" id="{5845989F-5BA7-404D-822E-DF6DD6E3C59B}"/>
                </a:ext>
              </a:extLst>
            </p:cNvPr>
            <p:cNvSpPr>
              <a:spLocks/>
            </p:cNvSpPr>
            <p:nvPr/>
          </p:nvSpPr>
          <p:spPr bwMode="auto">
            <a:xfrm>
              <a:off x="6013932" y="6006526"/>
              <a:ext cx="788381" cy="174467"/>
            </a:xfrm>
            <a:custGeom>
              <a:avLst/>
              <a:gdLst/>
              <a:ahLst/>
              <a:cxnLst>
                <a:cxn ang="0">
                  <a:pos x="456" y="0"/>
                </a:cxn>
                <a:cxn ang="0">
                  <a:pos x="476" y="2"/>
                </a:cxn>
                <a:cxn ang="0">
                  <a:pos x="494" y="4"/>
                </a:cxn>
                <a:cxn ang="0">
                  <a:pos x="510" y="9"/>
                </a:cxn>
                <a:cxn ang="0">
                  <a:pos x="525" y="16"/>
                </a:cxn>
                <a:cxn ang="0">
                  <a:pos x="538" y="25"/>
                </a:cxn>
                <a:cxn ang="0">
                  <a:pos x="549" y="34"/>
                </a:cxn>
                <a:cxn ang="0">
                  <a:pos x="559" y="45"/>
                </a:cxn>
                <a:cxn ang="0">
                  <a:pos x="568" y="55"/>
                </a:cxn>
                <a:cxn ang="0">
                  <a:pos x="576" y="67"/>
                </a:cxn>
                <a:cxn ang="0">
                  <a:pos x="582" y="78"/>
                </a:cxn>
                <a:cxn ang="0">
                  <a:pos x="587" y="88"/>
                </a:cxn>
                <a:cxn ang="0">
                  <a:pos x="591" y="99"/>
                </a:cxn>
                <a:cxn ang="0">
                  <a:pos x="595" y="108"/>
                </a:cxn>
                <a:cxn ang="0">
                  <a:pos x="597" y="116"/>
                </a:cxn>
                <a:cxn ang="0">
                  <a:pos x="599" y="124"/>
                </a:cxn>
                <a:cxn ang="0">
                  <a:pos x="600" y="129"/>
                </a:cxn>
                <a:cxn ang="0">
                  <a:pos x="601" y="132"/>
                </a:cxn>
                <a:cxn ang="0">
                  <a:pos x="601" y="133"/>
                </a:cxn>
                <a:cxn ang="0">
                  <a:pos x="0" y="133"/>
                </a:cxn>
                <a:cxn ang="0">
                  <a:pos x="8" y="104"/>
                </a:cxn>
                <a:cxn ang="0">
                  <a:pos x="17" y="79"/>
                </a:cxn>
                <a:cxn ang="0">
                  <a:pos x="29" y="58"/>
                </a:cxn>
                <a:cxn ang="0">
                  <a:pos x="42" y="41"/>
                </a:cxn>
                <a:cxn ang="0">
                  <a:pos x="56" y="27"/>
                </a:cxn>
                <a:cxn ang="0">
                  <a:pos x="72" y="16"/>
                </a:cxn>
                <a:cxn ang="0">
                  <a:pos x="87" y="9"/>
                </a:cxn>
                <a:cxn ang="0">
                  <a:pos x="105" y="3"/>
                </a:cxn>
                <a:cxn ang="0">
                  <a:pos x="122" y="2"/>
                </a:cxn>
                <a:cxn ang="0">
                  <a:pos x="139" y="1"/>
                </a:cxn>
                <a:cxn ang="0">
                  <a:pos x="156" y="2"/>
                </a:cxn>
                <a:cxn ang="0">
                  <a:pos x="174" y="5"/>
                </a:cxn>
                <a:cxn ang="0">
                  <a:pos x="190" y="9"/>
                </a:cxn>
                <a:cxn ang="0">
                  <a:pos x="206" y="15"/>
                </a:cxn>
                <a:cxn ang="0">
                  <a:pos x="222" y="20"/>
                </a:cxn>
                <a:cxn ang="0">
                  <a:pos x="236" y="26"/>
                </a:cxn>
                <a:cxn ang="0">
                  <a:pos x="249" y="33"/>
                </a:cxn>
                <a:cxn ang="0">
                  <a:pos x="261" y="39"/>
                </a:cxn>
                <a:cxn ang="0">
                  <a:pos x="271" y="44"/>
                </a:cxn>
                <a:cxn ang="0">
                  <a:pos x="279" y="49"/>
                </a:cxn>
                <a:cxn ang="0">
                  <a:pos x="285" y="53"/>
                </a:cxn>
                <a:cxn ang="0">
                  <a:pos x="288" y="55"/>
                </a:cxn>
                <a:cxn ang="0">
                  <a:pos x="290" y="56"/>
                </a:cxn>
                <a:cxn ang="0">
                  <a:pos x="324" y="38"/>
                </a:cxn>
                <a:cxn ang="0">
                  <a:pos x="355" y="24"/>
                </a:cxn>
                <a:cxn ang="0">
                  <a:pos x="383" y="13"/>
                </a:cxn>
                <a:cxn ang="0">
                  <a:pos x="409" y="6"/>
                </a:cxn>
                <a:cxn ang="0">
                  <a:pos x="433" y="2"/>
                </a:cxn>
                <a:cxn ang="0">
                  <a:pos x="456" y="0"/>
                </a:cxn>
              </a:cxnLst>
              <a:rect l="0" t="0" r="r" b="b"/>
              <a:pathLst>
                <a:path w="601" h="133">
                  <a:moveTo>
                    <a:pt x="456" y="0"/>
                  </a:moveTo>
                  <a:lnTo>
                    <a:pt x="476" y="2"/>
                  </a:lnTo>
                  <a:lnTo>
                    <a:pt x="494" y="4"/>
                  </a:lnTo>
                  <a:lnTo>
                    <a:pt x="510" y="9"/>
                  </a:lnTo>
                  <a:lnTo>
                    <a:pt x="525" y="16"/>
                  </a:lnTo>
                  <a:lnTo>
                    <a:pt x="538" y="25"/>
                  </a:lnTo>
                  <a:lnTo>
                    <a:pt x="549" y="34"/>
                  </a:lnTo>
                  <a:lnTo>
                    <a:pt x="559" y="45"/>
                  </a:lnTo>
                  <a:lnTo>
                    <a:pt x="568" y="55"/>
                  </a:lnTo>
                  <a:lnTo>
                    <a:pt x="576" y="67"/>
                  </a:lnTo>
                  <a:lnTo>
                    <a:pt x="582" y="78"/>
                  </a:lnTo>
                  <a:lnTo>
                    <a:pt x="587" y="88"/>
                  </a:lnTo>
                  <a:lnTo>
                    <a:pt x="591" y="99"/>
                  </a:lnTo>
                  <a:lnTo>
                    <a:pt x="595" y="108"/>
                  </a:lnTo>
                  <a:lnTo>
                    <a:pt x="597" y="116"/>
                  </a:lnTo>
                  <a:lnTo>
                    <a:pt x="599" y="124"/>
                  </a:lnTo>
                  <a:lnTo>
                    <a:pt x="600" y="129"/>
                  </a:lnTo>
                  <a:lnTo>
                    <a:pt x="601" y="132"/>
                  </a:lnTo>
                  <a:lnTo>
                    <a:pt x="601" y="133"/>
                  </a:lnTo>
                  <a:lnTo>
                    <a:pt x="0" y="133"/>
                  </a:lnTo>
                  <a:lnTo>
                    <a:pt x="8" y="104"/>
                  </a:lnTo>
                  <a:lnTo>
                    <a:pt x="17" y="79"/>
                  </a:lnTo>
                  <a:lnTo>
                    <a:pt x="29" y="58"/>
                  </a:lnTo>
                  <a:lnTo>
                    <a:pt x="42" y="41"/>
                  </a:lnTo>
                  <a:lnTo>
                    <a:pt x="56" y="27"/>
                  </a:lnTo>
                  <a:lnTo>
                    <a:pt x="72" y="16"/>
                  </a:lnTo>
                  <a:lnTo>
                    <a:pt x="87" y="9"/>
                  </a:lnTo>
                  <a:lnTo>
                    <a:pt x="105" y="3"/>
                  </a:lnTo>
                  <a:lnTo>
                    <a:pt x="122" y="2"/>
                  </a:lnTo>
                  <a:lnTo>
                    <a:pt x="139" y="1"/>
                  </a:lnTo>
                  <a:lnTo>
                    <a:pt x="156" y="2"/>
                  </a:lnTo>
                  <a:lnTo>
                    <a:pt x="174" y="5"/>
                  </a:lnTo>
                  <a:lnTo>
                    <a:pt x="190" y="9"/>
                  </a:lnTo>
                  <a:lnTo>
                    <a:pt x="206" y="15"/>
                  </a:lnTo>
                  <a:lnTo>
                    <a:pt x="222" y="20"/>
                  </a:lnTo>
                  <a:lnTo>
                    <a:pt x="236" y="26"/>
                  </a:lnTo>
                  <a:lnTo>
                    <a:pt x="249" y="33"/>
                  </a:lnTo>
                  <a:lnTo>
                    <a:pt x="261" y="39"/>
                  </a:lnTo>
                  <a:lnTo>
                    <a:pt x="271" y="44"/>
                  </a:lnTo>
                  <a:lnTo>
                    <a:pt x="279" y="49"/>
                  </a:lnTo>
                  <a:lnTo>
                    <a:pt x="285" y="53"/>
                  </a:lnTo>
                  <a:lnTo>
                    <a:pt x="288" y="55"/>
                  </a:lnTo>
                  <a:lnTo>
                    <a:pt x="290" y="56"/>
                  </a:lnTo>
                  <a:lnTo>
                    <a:pt x="324" y="38"/>
                  </a:lnTo>
                  <a:lnTo>
                    <a:pt x="355" y="24"/>
                  </a:lnTo>
                  <a:lnTo>
                    <a:pt x="383" y="13"/>
                  </a:lnTo>
                  <a:lnTo>
                    <a:pt x="409" y="6"/>
                  </a:lnTo>
                  <a:lnTo>
                    <a:pt x="433" y="2"/>
                  </a:lnTo>
                  <a:lnTo>
                    <a:pt x="4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64">
              <a:extLst>
                <a:ext uri="{FF2B5EF4-FFF2-40B4-BE49-F238E27FC236}">
                  <a16:creationId xmlns:a16="http://schemas.microsoft.com/office/drawing/2014/main" id="{0B233294-BCDB-C541-968E-D0B4CBF66A55}"/>
                </a:ext>
              </a:extLst>
            </p:cNvPr>
            <p:cNvSpPr>
              <a:spLocks/>
            </p:cNvSpPr>
            <p:nvPr/>
          </p:nvSpPr>
          <p:spPr bwMode="auto">
            <a:xfrm>
              <a:off x="6884955" y="4648832"/>
              <a:ext cx="284657" cy="254485"/>
            </a:xfrm>
            <a:custGeom>
              <a:avLst/>
              <a:gdLst/>
              <a:ahLst/>
              <a:cxnLst>
                <a:cxn ang="0">
                  <a:pos x="108" y="0"/>
                </a:cxn>
                <a:cxn ang="0">
                  <a:pos x="127" y="1"/>
                </a:cxn>
                <a:cxn ang="0">
                  <a:pos x="145" y="4"/>
                </a:cxn>
                <a:cxn ang="0">
                  <a:pos x="161" y="10"/>
                </a:cxn>
                <a:cxn ang="0">
                  <a:pos x="177" y="16"/>
                </a:cxn>
                <a:cxn ang="0">
                  <a:pos x="190" y="23"/>
                </a:cxn>
                <a:cxn ang="0">
                  <a:pos x="202" y="29"/>
                </a:cxn>
                <a:cxn ang="0">
                  <a:pos x="210" y="34"/>
                </a:cxn>
                <a:cxn ang="0">
                  <a:pos x="215" y="37"/>
                </a:cxn>
                <a:cxn ang="0">
                  <a:pos x="217" y="39"/>
                </a:cxn>
                <a:cxn ang="0">
                  <a:pos x="217" y="41"/>
                </a:cxn>
                <a:cxn ang="0">
                  <a:pos x="216" y="46"/>
                </a:cxn>
                <a:cxn ang="0">
                  <a:pos x="215" y="54"/>
                </a:cxn>
                <a:cxn ang="0">
                  <a:pos x="214" y="64"/>
                </a:cxn>
                <a:cxn ang="0">
                  <a:pos x="207" y="90"/>
                </a:cxn>
                <a:cxn ang="0">
                  <a:pos x="202" y="105"/>
                </a:cxn>
                <a:cxn ang="0">
                  <a:pos x="195" y="120"/>
                </a:cxn>
                <a:cxn ang="0">
                  <a:pos x="186" y="134"/>
                </a:cxn>
                <a:cxn ang="0">
                  <a:pos x="176" y="149"/>
                </a:cxn>
                <a:cxn ang="0">
                  <a:pos x="164" y="162"/>
                </a:cxn>
                <a:cxn ang="0">
                  <a:pos x="149" y="173"/>
                </a:cxn>
                <a:cxn ang="0">
                  <a:pos x="132" y="183"/>
                </a:cxn>
                <a:cxn ang="0">
                  <a:pos x="113" y="190"/>
                </a:cxn>
                <a:cxn ang="0">
                  <a:pos x="90" y="194"/>
                </a:cxn>
                <a:cxn ang="0">
                  <a:pos x="73" y="194"/>
                </a:cxn>
                <a:cxn ang="0">
                  <a:pos x="58" y="190"/>
                </a:cxn>
                <a:cxn ang="0">
                  <a:pos x="45" y="184"/>
                </a:cxn>
                <a:cxn ang="0">
                  <a:pos x="35" y="174"/>
                </a:cxn>
                <a:cxn ang="0">
                  <a:pos x="26" y="163"/>
                </a:cxn>
                <a:cxn ang="0">
                  <a:pos x="19" y="150"/>
                </a:cxn>
                <a:cxn ang="0">
                  <a:pos x="13" y="136"/>
                </a:cxn>
                <a:cxn ang="0">
                  <a:pos x="9" y="122"/>
                </a:cxn>
                <a:cxn ang="0">
                  <a:pos x="6" y="108"/>
                </a:cxn>
                <a:cxn ang="0">
                  <a:pos x="3" y="95"/>
                </a:cxn>
                <a:cxn ang="0">
                  <a:pos x="2" y="83"/>
                </a:cxn>
                <a:cxn ang="0">
                  <a:pos x="1" y="73"/>
                </a:cxn>
                <a:cxn ang="0">
                  <a:pos x="0" y="65"/>
                </a:cxn>
                <a:cxn ang="0">
                  <a:pos x="0" y="58"/>
                </a:cxn>
                <a:cxn ang="0">
                  <a:pos x="3" y="53"/>
                </a:cxn>
                <a:cxn ang="0">
                  <a:pos x="7" y="47"/>
                </a:cxn>
                <a:cxn ang="0">
                  <a:pos x="14" y="39"/>
                </a:cxn>
                <a:cxn ang="0">
                  <a:pos x="23" y="31"/>
                </a:cxn>
                <a:cxn ang="0">
                  <a:pos x="35" y="23"/>
                </a:cxn>
                <a:cxn ang="0">
                  <a:pos x="50" y="15"/>
                </a:cxn>
                <a:cxn ang="0">
                  <a:pos x="68" y="7"/>
                </a:cxn>
                <a:cxn ang="0">
                  <a:pos x="90" y="2"/>
                </a:cxn>
                <a:cxn ang="0">
                  <a:pos x="108" y="0"/>
                </a:cxn>
              </a:cxnLst>
              <a:rect l="0" t="0" r="r" b="b"/>
              <a:pathLst>
                <a:path w="217" h="194">
                  <a:moveTo>
                    <a:pt x="108" y="0"/>
                  </a:moveTo>
                  <a:lnTo>
                    <a:pt x="127" y="1"/>
                  </a:lnTo>
                  <a:lnTo>
                    <a:pt x="145" y="4"/>
                  </a:lnTo>
                  <a:lnTo>
                    <a:pt x="161" y="10"/>
                  </a:lnTo>
                  <a:lnTo>
                    <a:pt x="177" y="16"/>
                  </a:lnTo>
                  <a:lnTo>
                    <a:pt x="190" y="23"/>
                  </a:lnTo>
                  <a:lnTo>
                    <a:pt x="202" y="29"/>
                  </a:lnTo>
                  <a:lnTo>
                    <a:pt x="210" y="34"/>
                  </a:lnTo>
                  <a:lnTo>
                    <a:pt x="215" y="37"/>
                  </a:lnTo>
                  <a:lnTo>
                    <a:pt x="217" y="39"/>
                  </a:lnTo>
                  <a:lnTo>
                    <a:pt x="217" y="41"/>
                  </a:lnTo>
                  <a:lnTo>
                    <a:pt x="216" y="46"/>
                  </a:lnTo>
                  <a:lnTo>
                    <a:pt x="215" y="54"/>
                  </a:lnTo>
                  <a:lnTo>
                    <a:pt x="214" y="64"/>
                  </a:lnTo>
                  <a:lnTo>
                    <a:pt x="207" y="90"/>
                  </a:lnTo>
                  <a:lnTo>
                    <a:pt x="202" y="105"/>
                  </a:lnTo>
                  <a:lnTo>
                    <a:pt x="195" y="120"/>
                  </a:lnTo>
                  <a:lnTo>
                    <a:pt x="186" y="134"/>
                  </a:lnTo>
                  <a:lnTo>
                    <a:pt x="176" y="149"/>
                  </a:lnTo>
                  <a:lnTo>
                    <a:pt x="164" y="162"/>
                  </a:lnTo>
                  <a:lnTo>
                    <a:pt x="149" y="173"/>
                  </a:lnTo>
                  <a:lnTo>
                    <a:pt x="132" y="183"/>
                  </a:lnTo>
                  <a:lnTo>
                    <a:pt x="113" y="190"/>
                  </a:lnTo>
                  <a:lnTo>
                    <a:pt x="90" y="194"/>
                  </a:lnTo>
                  <a:lnTo>
                    <a:pt x="73" y="194"/>
                  </a:lnTo>
                  <a:lnTo>
                    <a:pt x="58" y="190"/>
                  </a:lnTo>
                  <a:lnTo>
                    <a:pt x="45" y="184"/>
                  </a:lnTo>
                  <a:lnTo>
                    <a:pt x="35" y="174"/>
                  </a:lnTo>
                  <a:lnTo>
                    <a:pt x="26" y="163"/>
                  </a:lnTo>
                  <a:lnTo>
                    <a:pt x="19" y="150"/>
                  </a:lnTo>
                  <a:lnTo>
                    <a:pt x="13" y="136"/>
                  </a:lnTo>
                  <a:lnTo>
                    <a:pt x="9" y="122"/>
                  </a:lnTo>
                  <a:lnTo>
                    <a:pt x="6" y="108"/>
                  </a:lnTo>
                  <a:lnTo>
                    <a:pt x="3" y="95"/>
                  </a:lnTo>
                  <a:lnTo>
                    <a:pt x="2" y="83"/>
                  </a:lnTo>
                  <a:lnTo>
                    <a:pt x="1" y="73"/>
                  </a:lnTo>
                  <a:lnTo>
                    <a:pt x="0" y="65"/>
                  </a:lnTo>
                  <a:lnTo>
                    <a:pt x="0" y="58"/>
                  </a:lnTo>
                  <a:lnTo>
                    <a:pt x="3" y="53"/>
                  </a:lnTo>
                  <a:lnTo>
                    <a:pt x="7" y="47"/>
                  </a:lnTo>
                  <a:lnTo>
                    <a:pt x="14" y="39"/>
                  </a:lnTo>
                  <a:lnTo>
                    <a:pt x="23" y="31"/>
                  </a:lnTo>
                  <a:lnTo>
                    <a:pt x="35" y="23"/>
                  </a:lnTo>
                  <a:lnTo>
                    <a:pt x="50" y="15"/>
                  </a:lnTo>
                  <a:lnTo>
                    <a:pt x="68" y="7"/>
                  </a:lnTo>
                  <a:lnTo>
                    <a:pt x="90" y="2"/>
                  </a:lnTo>
                  <a:lnTo>
                    <a:pt x="108"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65">
              <a:extLst>
                <a:ext uri="{FF2B5EF4-FFF2-40B4-BE49-F238E27FC236}">
                  <a16:creationId xmlns:a16="http://schemas.microsoft.com/office/drawing/2014/main" id="{4D5D8E6D-B218-BD42-8E95-2949DDBFD197}"/>
                </a:ext>
              </a:extLst>
            </p:cNvPr>
            <p:cNvSpPr>
              <a:spLocks/>
            </p:cNvSpPr>
            <p:nvPr/>
          </p:nvSpPr>
          <p:spPr bwMode="auto">
            <a:xfrm>
              <a:off x="6884955" y="4667197"/>
              <a:ext cx="284657" cy="236121"/>
            </a:xfrm>
            <a:custGeom>
              <a:avLst/>
              <a:gdLst/>
              <a:ahLst/>
              <a:cxnLst>
                <a:cxn ang="0">
                  <a:pos x="1" y="0"/>
                </a:cxn>
                <a:cxn ang="0">
                  <a:pos x="4" y="0"/>
                </a:cxn>
                <a:cxn ang="0">
                  <a:pos x="11" y="1"/>
                </a:cxn>
                <a:cxn ang="0">
                  <a:pos x="21" y="2"/>
                </a:cxn>
                <a:cxn ang="0">
                  <a:pos x="35" y="3"/>
                </a:cxn>
                <a:cxn ang="0">
                  <a:pos x="51" y="3"/>
                </a:cxn>
                <a:cxn ang="0">
                  <a:pos x="85" y="3"/>
                </a:cxn>
                <a:cxn ang="0">
                  <a:pos x="102" y="2"/>
                </a:cxn>
                <a:cxn ang="0">
                  <a:pos x="123" y="1"/>
                </a:cxn>
                <a:cxn ang="0">
                  <a:pos x="142" y="2"/>
                </a:cxn>
                <a:cxn ang="0">
                  <a:pos x="159" y="4"/>
                </a:cxn>
                <a:cxn ang="0">
                  <a:pos x="176" y="9"/>
                </a:cxn>
                <a:cxn ang="0">
                  <a:pos x="189" y="13"/>
                </a:cxn>
                <a:cxn ang="0">
                  <a:pos x="202" y="17"/>
                </a:cxn>
                <a:cxn ang="0">
                  <a:pos x="217" y="25"/>
                </a:cxn>
                <a:cxn ang="0">
                  <a:pos x="217" y="27"/>
                </a:cxn>
                <a:cxn ang="0">
                  <a:pos x="216" y="32"/>
                </a:cxn>
                <a:cxn ang="0">
                  <a:pos x="215" y="40"/>
                </a:cxn>
                <a:cxn ang="0">
                  <a:pos x="214" y="50"/>
                </a:cxn>
                <a:cxn ang="0">
                  <a:pos x="207" y="76"/>
                </a:cxn>
                <a:cxn ang="0">
                  <a:pos x="202" y="91"/>
                </a:cxn>
                <a:cxn ang="0">
                  <a:pos x="195" y="106"/>
                </a:cxn>
                <a:cxn ang="0">
                  <a:pos x="186" y="120"/>
                </a:cxn>
                <a:cxn ang="0">
                  <a:pos x="176" y="135"/>
                </a:cxn>
                <a:cxn ang="0">
                  <a:pos x="164" y="148"/>
                </a:cxn>
                <a:cxn ang="0">
                  <a:pos x="149" y="159"/>
                </a:cxn>
                <a:cxn ang="0">
                  <a:pos x="132" y="169"/>
                </a:cxn>
                <a:cxn ang="0">
                  <a:pos x="113" y="176"/>
                </a:cxn>
                <a:cxn ang="0">
                  <a:pos x="90" y="180"/>
                </a:cxn>
                <a:cxn ang="0">
                  <a:pos x="89" y="180"/>
                </a:cxn>
                <a:cxn ang="0">
                  <a:pos x="115" y="165"/>
                </a:cxn>
                <a:cxn ang="0">
                  <a:pos x="135" y="151"/>
                </a:cxn>
                <a:cxn ang="0">
                  <a:pos x="151" y="136"/>
                </a:cxn>
                <a:cxn ang="0">
                  <a:pos x="163" y="122"/>
                </a:cxn>
                <a:cxn ang="0">
                  <a:pos x="171" y="110"/>
                </a:cxn>
                <a:cxn ang="0">
                  <a:pos x="177" y="99"/>
                </a:cxn>
                <a:cxn ang="0">
                  <a:pos x="180" y="90"/>
                </a:cxn>
                <a:cxn ang="0">
                  <a:pos x="182" y="85"/>
                </a:cxn>
                <a:cxn ang="0">
                  <a:pos x="182" y="83"/>
                </a:cxn>
                <a:cxn ang="0">
                  <a:pos x="151" y="85"/>
                </a:cxn>
                <a:cxn ang="0">
                  <a:pos x="121" y="83"/>
                </a:cxn>
                <a:cxn ang="0">
                  <a:pos x="92" y="78"/>
                </a:cxn>
                <a:cxn ang="0">
                  <a:pos x="64" y="71"/>
                </a:cxn>
                <a:cxn ang="0">
                  <a:pos x="39" y="63"/>
                </a:cxn>
                <a:cxn ang="0">
                  <a:pos x="18" y="54"/>
                </a:cxn>
                <a:cxn ang="0">
                  <a:pos x="0" y="44"/>
                </a:cxn>
                <a:cxn ang="0">
                  <a:pos x="0" y="29"/>
                </a:cxn>
                <a:cxn ang="0">
                  <a:pos x="1" y="20"/>
                </a:cxn>
                <a:cxn ang="0">
                  <a:pos x="1" y="0"/>
                </a:cxn>
              </a:cxnLst>
              <a:rect l="0" t="0" r="r" b="b"/>
              <a:pathLst>
                <a:path w="217" h="180">
                  <a:moveTo>
                    <a:pt x="1" y="0"/>
                  </a:moveTo>
                  <a:lnTo>
                    <a:pt x="4" y="0"/>
                  </a:lnTo>
                  <a:lnTo>
                    <a:pt x="11" y="1"/>
                  </a:lnTo>
                  <a:lnTo>
                    <a:pt x="21" y="2"/>
                  </a:lnTo>
                  <a:lnTo>
                    <a:pt x="35" y="3"/>
                  </a:lnTo>
                  <a:lnTo>
                    <a:pt x="51" y="3"/>
                  </a:lnTo>
                  <a:lnTo>
                    <a:pt x="85" y="3"/>
                  </a:lnTo>
                  <a:lnTo>
                    <a:pt x="102" y="2"/>
                  </a:lnTo>
                  <a:lnTo>
                    <a:pt x="123" y="1"/>
                  </a:lnTo>
                  <a:lnTo>
                    <a:pt x="142" y="2"/>
                  </a:lnTo>
                  <a:lnTo>
                    <a:pt x="159" y="4"/>
                  </a:lnTo>
                  <a:lnTo>
                    <a:pt x="176" y="9"/>
                  </a:lnTo>
                  <a:lnTo>
                    <a:pt x="189" y="13"/>
                  </a:lnTo>
                  <a:lnTo>
                    <a:pt x="202" y="17"/>
                  </a:lnTo>
                  <a:lnTo>
                    <a:pt x="217" y="25"/>
                  </a:lnTo>
                  <a:lnTo>
                    <a:pt x="217" y="27"/>
                  </a:lnTo>
                  <a:lnTo>
                    <a:pt x="216" y="32"/>
                  </a:lnTo>
                  <a:lnTo>
                    <a:pt x="215" y="40"/>
                  </a:lnTo>
                  <a:lnTo>
                    <a:pt x="214" y="50"/>
                  </a:lnTo>
                  <a:lnTo>
                    <a:pt x="207" y="76"/>
                  </a:lnTo>
                  <a:lnTo>
                    <a:pt x="202" y="91"/>
                  </a:lnTo>
                  <a:lnTo>
                    <a:pt x="195" y="106"/>
                  </a:lnTo>
                  <a:lnTo>
                    <a:pt x="186" y="120"/>
                  </a:lnTo>
                  <a:lnTo>
                    <a:pt x="176" y="135"/>
                  </a:lnTo>
                  <a:lnTo>
                    <a:pt x="164" y="148"/>
                  </a:lnTo>
                  <a:lnTo>
                    <a:pt x="149" y="159"/>
                  </a:lnTo>
                  <a:lnTo>
                    <a:pt x="132" y="169"/>
                  </a:lnTo>
                  <a:lnTo>
                    <a:pt x="113" y="176"/>
                  </a:lnTo>
                  <a:lnTo>
                    <a:pt x="90" y="180"/>
                  </a:lnTo>
                  <a:lnTo>
                    <a:pt x="89" y="180"/>
                  </a:lnTo>
                  <a:lnTo>
                    <a:pt x="115" y="165"/>
                  </a:lnTo>
                  <a:lnTo>
                    <a:pt x="135" y="151"/>
                  </a:lnTo>
                  <a:lnTo>
                    <a:pt x="151" y="136"/>
                  </a:lnTo>
                  <a:lnTo>
                    <a:pt x="163" y="122"/>
                  </a:lnTo>
                  <a:lnTo>
                    <a:pt x="171" y="110"/>
                  </a:lnTo>
                  <a:lnTo>
                    <a:pt x="177" y="99"/>
                  </a:lnTo>
                  <a:lnTo>
                    <a:pt x="180" y="90"/>
                  </a:lnTo>
                  <a:lnTo>
                    <a:pt x="182" y="85"/>
                  </a:lnTo>
                  <a:lnTo>
                    <a:pt x="182" y="83"/>
                  </a:lnTo>
                  <a:lnTo>
                    <a:pt x="151" y="85"/>
                  </a:lnTo>
                  <a:lnTo>
                    <a:pt x="121" y="83"/>
                  </a:lnTo>
                  <a:lnTo>
                    <a:pt x="92" y="78"/>
                  </a:lnTo>
                  <a:lnTo>
                    <a:pt x="64" y="71"/>
                  </a:lnTo>
                  <a:lnTo>
                    <a:pt x="39" y="63"/>
                  </a:lnTo>
                  <a:lnTo>
                    <a:pt x="18" y="54"/>
                  </a:lnTo>
                  <a:lnTo>
                    <a:pt x="0" y="44"/>
                  </a:lnTo>
                  <a:lnTo>
                    <a:pt x="0" y="29"/>
                  </a:lnTo>
                  <a:lnTo>
                    <a:pt x="1" y="20"/>
                  </a:lnTo>
                  <a:lnTo>
                    <a:pt x="1"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66">
              <a:extLst>
                <a:ext uri="{FF2B5EF4-FFF2-40B4-BE49-F238E27FC236}">
                  <a16:creationId xmlns:a16="http://schemas.microsoft.com/office/drawing/2014/main" id="{9A2AEDE9-DF02-7743-B8CB-C760BD1FE882}"/>
                </a:ext>
              </a:extLst>
            </p:cNvPr>
            <p:cNvSpPr>
              <a:spLocks/>
            </p:cNvSpPr>
            <p:nvPr/>
          </p:nvSpPr>
          <p:spPr bwMode="auto">
            <a:xfrm>
              <a:off x="6774766" y="3680738"/>
              <a:ext cx="431576" cy="1052048"/>
            </a:xfrm>
            <a:custGeom>
              <a:avLst/>
              <a:gdLst/>
              <a:ahLst/>
              <a:cxnLst>
                <a:cxn ang="0">
                  <a:pos x="18" y="22"/>
                </a:cxn>
                <a:cxn ang="0">
                  <a:pos x="56" y="61"/>
                </a:cxn>
                <a:cxn ang="0">
                  <a:pos x="114" y="115"/>
                </a:cxn>
                <a:cxn ang="0">
                  <a:pos x="154" y="156"/>
                </a:cxn>
                <a:cxn ang="0">
                  <a:pos x="193" y="205"/>
                </a:cxn>
                <a:cxn ang="0">
                  <a:pos x="235" y="268"/>
                </a:cxn>
                <a:cxn ang="0">
                  <a:pos x="278" y="350"/>
                </a:cxn>
                <a:cxn ang="0">
                  <a:pos x="307" y="419"/>
                </a:cxn>
                <a:cxn ang="0">
                  <a:pos x="317" y="468"/>
                </a:cxn>
                <a:cxn ang="0">
                  <a:pos x="324" y="525"/>
                </a:cxn>
                <a:cxn ang="0">
                  <a:pos x="329" y="616"/>
                </a:cxn>
                <a:cxn ang="0">
                  <a:pos x="328" y="723"/>
                </a:cxn>
                <a:cxn ang="0">
                  <a:pos x="326" y="761"/>
                </a:cxn>
                <a:cxn ang="0">
                  <a:pos x="324" y="781"/>
                </a:cxn>
                <a:cxn ang="0">
                  <a:pos x="287" y="794"/>
                </a:cxn>
                <a:cxn ang="0">
                  <a:pos x="220" y="802"/>
                </a:cxn>
                <a:cxn ang="0">
                  <a:pos x="165" y="800"/>
                </a:cxn>
                <a:cxn ang="0">
                  <a:pos x="122" y="793"/>
                </a:cxn>
                <a:cxn ang="0">
                  <a:pos x="92" y="784"/>
                </a:cxn>
                <a:cxn ang="0">
                  <a:pos x="77" y="777"/>
                </a:cxn>
                <a:cxn ang="0">
                  <a:pos x="75" y="771"/>
                </a:cxn>
                <a:cxn ang="0">
                  <a:pos x="76" y="747"/>
                </a:cxn>
                <a:cxn ang="0">
                  <a:pos x="78" y="709"/>
                </a:cxn>
                <a:cxn ang="0">
                  <a:pos x="78" y="661"/>
                </a:cxn>
                <a:cxn ang="0">
                  <a:pos x="80" y="612"/>
                </a:cxn>
                <a:cxn ang="0">
                  <a:pos x="82" y="566"/>
                </a:cxn>
                <a:cxn ang="0">
                  <a:pos x="83" y="530"/>
                </a:cxn>
                <a:cxn ang="0">
                  <a:pos x="84" y="505"/>
                </a:cxn>
                <a:cxn ang="0">
                  <a:pos x="53" y="460"/>
                </a:cxn>
                <a:cxn ang="0">
                  <a:pos x="30" y="417"/>
                </a:cxn>
                <a:cxn ang="0">
                  <a:pos x="15" y="383"/>
                </a:cxn>
                <a:cxn ang="0">
                  <a:pos x="5" y="358"/>
                </a:cxn>
                <a:cxn ang="0">
                  <a:pos x="3" y="350"/>
                </a:cxn>
              </a:cxnLst>
              <a:rect l="0" t="0" r="r" b="b"/>
              <a:pathLst>
                <a:path w="329" h="802">
                  <a:moveTo>
                    <a:pt x="0" y="0"/>
                  </a:moveTo>
                  <a:lnTo>
                    <a:pt x="18" y="22"/>
                  </a:lnTo>
                  <a:lnTo>
                    <a:pt x="37" y="42"/>
                  </a:lnTo>
                  <a:lnTo>
                    <a:pt x="56" y="61"/>
                  </a:lnTo>
                  <a:lnTo>
                    <a:pt x="94" y="97"/>
                  </a:lnTo>
                  <a:lnTo>
                    <a:pt x="114" y="115"/>
                  </a:lnTo>
                  <a:lnTo>
                    <a:pt x="134" y="135"/>
                  </a:lnTo>
                  <a:lnTo>
                    <a:pt x="154" y="156"/>
                  </a:lnTo>
                  <a:lnTo>
                    <a:pt x="173" y="179"/>
                  </a:lnTo>
                  <a:lnTo>
                    <a:pt x="193" y="205"/>
                  </a:lnTo>
                  <a:lnTo>
                    <a:pt x="214" y="235"/>
                  </a:lnTo>
                  <a:lnTo>
                    <a:pt x="235" y="268"/>
                  </a:lnTo>
                  <a:lnTo>
                    <a:pt x="256" y="306"/>
                  </a:lnTo>
                  <a:lnTo>
                    <a:pt x="278" y="350"/>
                  </a:lnTo>
                  <a:lnTo>
                    <a:pt x="299" y="398"/>
                  </a:lnTo>
                  <a:lnTo>
                    <a:pt x="307" y="419"/>
                  </a:lnTo>
                  <a:lnTo>
                    <a:pt x="313" y="442"/>
                  </a:lnTo>
                  <a:lnTo>
                    <a:pt x="317" y="468"/>
                  </a:lnTo>
                  <a:lnTo>
                    <a:pt x="322" y="496"/>
                  </a:lnTo>
                  <a:lnTo>
                    <a:pt x="324" y="525"/>
                  </a:lnTo>
                  <a:lnTo>
                    <a:pt x="327" y="556"/>
                  </a:lnTo>
                  <a:lnTo>
                    <a:pt x="329" y="616"/>
                  </a:lnTo>
                  <a:lnTo>
                    <a:pt x="329" y="699"/>
                  </a:lnTo>
                  <a:lnTo>
                    <a:pt x="328" y="723"/>
                  </a:lnTo>
                  <a:lnTo>
                    <a:pt x="327" y="743"/>
                  </a:lnTo>
                  <a:lnTo>
                    <a:pt x="326" y="761"/>
                  </a:lnTo>
                  <a:lnTo>
                    <a:pt x="325" y="773"/>
                  </a:lnTo>
                  <a:lnTo>
                    <a:pt x="324" y="781"/>
                  </a:lnTo>
                  <a:lnTo>
                    <a:pt x="324" y="784"/>
                  </a:lnTo>
                  <a:lnTo>
                    <a:pt x="287" y="794"/>
                  </a:lnTo>
                  <a:lnTo>
                    <a:pt x="252" y="799"/>
                  </a:lnTo>
                  <a:lnTo>
                    <a:pt x="220" y="802"/>
                  </a:lnTo>
                  <a:lnTo>
                    <a:pt x="191" y="802"/>
                  </a:lnTo>
                  <a:lnTo>
                    <a:pt x="165" y="800"/>
                  </a:lnTo>
                  <a:lnTo>
                    <a:pt x="141" y="797"/>
                  </a:lnTo>
                  <a:lnTo>
                    <a:pt x="122" y="793"/>
                  </a:lnTo>
                  <a:lnTo>
                    <a:pt x="105" y="788"/>
                  </a:lnTo>
                  <a:lnTo>
                    <a:pt x="92" y="784"/>
                  </a:lnTo>
                  <a:lnTo>
                    <a:pt x="83" y="780"/>
                  </a:lnTo>
                  <a:lnTo>
                    <a:pt x="77" y="777"/>
                  </a:lnTo>
                  <a:lnTo>
                    <a:pt x="75" y="776"/>
                  </a:lnTo>
                  <a:lnTo>
                    <a:pt x="75" y="771"/>
                  </a:lnTo>
                  <a:lnTo>
                    <a:pt x="76" y="762"/>
                  </a:lnTo>
                  <a:lnTo>
                    <a:pt x="76" y="747"/>
                  </a:lnTo>
                  <a:lnTo>
                    <a:pt x="77" y="730"/>
                  </a:lnTo>
                  <a:lnTo>
                    <a:pt x="78" y="709"/>
                  </a:lnTo>
                  <a:lnTo>
                    <a:pt x="78" y="685"/>
                  </a:lnTo>
                  <a:lnTo>
                    <a:pt x="78" y="661"/>
                  </a:lnTo>
                  <a:lnTo>
                    <a:pt x="79" y="637"/>
                  </a:lnTo>
                  <a:lnTo>
                    <a:pt x="80" y="612"/>
                  </a:lnTo>
                  <a:lnTo>
                    <a:pt x="81" y="588"/>
                  </a:lnTo>
                  <a:lnTo>
                    <a:pt x="82" y="566"/>
                  </a:lnTo>
                  <a:lnTo>
                    <a:pt x="83" y="546"/>
                  </a:lnTo>
                  <a:lnTo>
                    <a:pt x="83" y="530"/>
                  </a:lnTo>
                  <a:lnTo>
                    <a:pt x="84" y="517"/>
                  </a:lnTo>
                  <a:lnTo>
                    <a:pt x="84" y="505"/>
                  </a:lnTo>
                  <a:lnTo>
                    <a:pt x="67" y="482"/>
                  </a:lnTo>
                  <a:lnTo>
                    <a:pt x="53" y="460"/>
                  </a:lnTo>
                  <a:lnTo>
                    <a:pt x="40" y="438"/>
                  </a:lnTo>
                  <a:lnTo>
                    <a:pt x="30" y="417"/>
                  </a:lnTo>
                  <a:lnTo>
                    <a:pt x="22" y="399"/>
                  </a:lnTo>
                  <a:lnTo>
                    <a:pt x="15" y="383"/>
                  </a:lnTo>
                  <a:lnTo>
                    <a:pt x="9" y="369"/>
                  </a:lnTo>
                  <a:lnTo>
                    <a:pt x="5" y="358"/>
                  </a:lnTo>
                  <a:lnTo>
                    <a:pt x="3" y="352"/>
                  </a:lnTo>
                  <a:lnTo>
                    <a:pt x="3" y="350"/>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67">
              <a:extLst>
                <a:ext uri="{FF2B5EF4-FFF2-40B4-BE49-F238E27FC236}">
                  <a16:creationId xmlns:a16="http://schemas.microsoft.com/office/drawing/2014/main" id="{EFEB2C5B-E48C-4D4B-B85A-B124AB30EA1F}"/>
                </a:ext>
              </a:extLst>
            </p:cNvPr>
            <p:cNvSpPr>
              <a:spLocks/>
            </p:cNvSpPr>
            <p:nvPr/>
          </p:nvSpPr>
          <p:spPr bwMode="auto">
            <a:xfrm>
              <a:off x="5655816" y="2442417"/>
              <a:ext cx="1188474" cy="1202903"/>
            </a:xfrm>
            <a:custGeom>
              <a:avLst/>
              <a:gdLst/>
              <a:ahLst/>
              <a:cxnLst>
                <a:cxn ang="0">
                  <a:pos x="525" y="2"/>
                </a:cxn>
                <a:cxn ang="0">
                  <a:pos x="604" y="17"/>
                </a:cxn>
                <a:cxn ang="0">
                  <a:pos x="680" y="46"/>
                </a:cxn>
                <a:cxn ang="0">
                  <a:pos x="749" y="90"/>
                </a:cxn>
                <a:cxn ang="0">
                  <a:pos x="808" y="148"/>
                </a:cxn>
                <a:cxn ang="0">
                  <a:pos x="859" y="223"/>
                </a:cxn>
                <a:cxn ang="0">
                  <a:pos x="892" y="306"/>
                </a:cxn>
                <a:cxn ang="0">
                  <a:pos x="906" y="392"/>
                </a:cxn>
                <a:cxn ang="0">
                  <a:pos x="903" y="480"/>
                </a:cxn>
                <a:cxn ang="0">
                  <a:pos x="881" y="565"/>
                </a:cxn>
                <a:cxn ang="0">
                  <a:pos x="844" y="647"/>
                </a:cxn>
                <a:cxn ang="0">
                  <a:pos x="792" y="724"/>
                </a:cxn>
                <a:cxn ang="0">
                  <a:pos x="725" y="790"/>
                </a:cxn>
                <a:cxn ang="0">
                  <a:pos x="648" y="844"/>
                </a:cxn>
                <a:cxn ang="0">
                  <a:pos x="568" y="883"/>
                </a:cxn>
                <a:cxn ang="0">
                  <a:pos x="487" y="907"/>
                </a:cxn>
                <a:cxn ang="0">
                  <a:pos x="406" y="917"/>
                </a:cxn>
                <a:cxn ang="0">
                  <a:pos x="327" y="912"/>
                </a:cxn>
                <a:cxn ang="0">
                  <a:pos x="251" y="894"/>
                </a:cxn>
                <a:cxn ang="0">
                  <a:pos x="181" y="861"/>
                </a:cxn>
                <a:cxn ang="0">
                  <a:pos x="119" y="814"/>
                </a:cxn>
                <a:cxn ang="0">
                  <a:pos x="66" y="752"/>
                </a:cxn>
                <a:cxn ang="0">
                  <a:pos x="32" y="690"/>
                </a:cxn>
                <a:cxn ang="0">
                  <a:pos x="11" y="617"/>
                </a:cxn>
                <a:cxn ang="0">
                  <a:pos x="1" y="538"/>
                </a:cxn>
                <a:cxn ang="0">
                  <a:pos x="3" y="455"/>
                </a:cxn>
                <a:cxn ang="0">
                  <a:pos x="18" y="372"/>
                </a:cxn>
                <a:cxn ang="0">
                  <a:pos x="44" y="291"/>
                </a:cxn>
                <a:cxn ang="0">
                  <a:pos x="83" y="215"/>
                </a:cxn>
                <a:cxn ang="0">
                  <a:pos x="136" y="147"/>
                </a:cxn>
                <a:cxn ang="0">
                  <a:pos x="201" y="91"/>
                </a:cxn>
                <a:cxn ang="0">
                  <a:pos x="279" y="46"/>
                </a:cxn>
                <a:cxn ang="0">
                  <a:pos x="360" y="17"/>
                </a:cxn>
                <a:cxn ang="0">
                  <a:pos x="443" y="2"/>
                </a:cxn>
              </a:cxnLst>
              <a:rect l="0" t="0" r="r" b="b"/>
              <a:pathLst>
                <a:path w="906" h="917">
                  <a:moveTo>
                    <a:pt x="485" y="0"/>
                  </a:moveTo>
                  <a:lnTo>
                    <a:pt x="525" y="2"/>
                  </a:lnTo>
                  <a:lnTo>
                    <a:pt x="566" y="7"/>
                  </a:lnTo>
                  <a:lnTo>
                    <a:pt x="604" y="17"/>
                  </a:lnTo>
                  <a:lnTo>
                    <a:pt x="642" y="30"/>
                  </a:lnTo>
                  <a:lnTo>
                    <a:pt x="680" y="46"/>
                  </a:lnTo>
                  <a:lnTo>
                    <a:pt x="715" y="66"/>
                  </a:lnTo>
                  <a:lnTo>
                    <a:pt x="749" y="90"/>
                  </a:lnTo>
                  <a:lnTo>
                    <a:pt x="780" y="118"/>
                  </a:lnTo>
                  <a:lnTo>
                    <a:pt x="808" y="148"/>
                  </a:lnTo>
                  <a:lnTo>
                    <a:pt x="835" y="183"/>
                  </a:lnTo>
                  <a:lnTo>
                    <a:pt x="859" y="223"/>
                  </a:lnTo>
                  <a:lnTo>
                    <a:pt x="878" y="263"/>
                  </a:lnTo>
                  <a:lnTo>
                    <a:pt x="892" y="306"/>
                  </a:lnTo>
                  <a:lnTo>
                    <a:pt x="901" y="348"/>
                  </a:lnTo>
                  <a:lnTo>
                    <a:pt x="906" y="392"/>
                  </a:lnTo>
                  <a:lnTo>
                    <a:pt x="906" y="435"/>
                  </a:lnTo>
                  <a:lnTo>
                    <a:pt x="903" y="480"/>
                  </a:lnTo>
                  <a:lnTo>
                    <a:pt x="894" y="523"/>
                  </a:lnTo>
                  <a:lnTo>
                    <a:pt x="881" y="565"/>
                  </a:lnTo>
                  <a:lnTo>
                    <a:pt x="865" y="607"/>
                  </a:lnTo>
                  <a:lnTo>
                    <a:pt x="844" y="647"/>
                  </a:lnTo>
                  <a:lnTo>
                    <a:pt x="820" y="686"/>
                  </a:lnTo>
                  <a:lnTo>
                    <a:pt x="792" y="724"/>
                  </a:lnTo>
                  <a:lnTo>
                    <a:pt x="761" y="758"/>
                  </a:lnTo>
                  <a:lnTo>
                    <a:pt x="725" y="790"/>
                  </a:lnTo>
                  <a:lnTo>
                    <a:pt x="686" y="820"/>
                  </a:lnTo>
                  <a:lnTo>
                    <a:pt x="648" y="844"/>
                  </a:lnTo>
                  <a:lnTo>
                    <a:pt x="609" y="865"/>
                  </a:lnTo>
                  <a:lnTo>
                    <a:pt x="568" y="883"/>
                  </a:lnTo>
                  <a:lnTo>
                    <a:pt x="528" y="897"/>
                  </a:lnTo>
                  <a:lnTo>
                    <a:pt x="487" y="907"/>
                  </a:lnTo>
                  <a:lnTo>
                    <a:pt x="447" y="913"/>
                  </a:lnTo>
                  <a:lnTo>
                    <a:pt x="406" y="917"/>
                  </a:lnTo>
                  <a:lnTo>
                    <a:pt x="365" y="917"/>
                  </a:lnTo>
                  <a:lnTo>
                    <a:pt x="327" y="912"/>
                  </a:lnTo>
                  <a:lnTo>
                    <a:pt x="288" y="904"/>
                  </a:lnTo>
                  <a:lnTo>
                    <a:pt x="251" y="894"/>
                  </a:lnTo>
                  <a:lnTo>
                    <a:pt x="215" y="879"/>
                  </a:lnTo>
                  <a:lnTo>
                    <a:pt x="181" y="861"/>
                  </a:lnTo>
                  <a:lnTo>
                    <a:pt x="149" y="839"/>
                  </a:lnTo>
                  <a:lnTo>
                    <a:pt x="119" y="814"/>
                  </a:lnTo>
                  <a:lnTo>
                    <a:pt x="91" y="785"/>
                  </a:lnTo>
                  <a:lnTo>
                    <a:pt x="66" y="752"/>
                  </a:lnTo>
                  <a:lnTo>
                    <a:pt x="48" y="723"/>
                  </a:lnTo>
                  <a:lnTo>
                    <a:pt x="32" y="690"/>
                  </a:lnTo>
                  <a:lnTo>
                    <a:pt x="20" y="654"/>
                  </a:lnTo>
                  <a:lnTo>
                    <a:pt x="11" y="617"/>
                  </a:lnTo>
                  <a:lnTo>
                    <a:pt x="5" y="578"/>
                  </a:lnTo>
                  <a:lnTo>
                    <a:pt x="1" y="538"/>
                  </a:lnTo>
                  <a:lnTo>
                    <a:pt x="0" y="498"/>
                  </a:lnTo>
                  <a:lnTo>
                    <a:pt x="3" y="455"/>
                  </a:lnTo>
                  <a:lnTo>
                    <a:pt x="9" y="414"/>
                  </a:lnTo>
                  <a:lnTo>
                    <a:pt x="18" y="372"/>
                  </a:lnTo>
                  <a:lnTo>
                    <a:pt x="29" y="331"/>
                  </a:lnTo>
                  <a:lnTo>
                    <a:pt x="44" y="291"/>
                  </a:lnTo>
                  <a:lnTo>
                    <a:pt x="63" y="252"/>
                  </a:lnTo>
                  <a:lnTo>
                    <a:pt x="83" y="215"/>
                  </a:lnTo>
                  <a:lnTo>
                    <a:pt x="108" y="180"/>
                  </a:lnTo>
                  <a:lnTo>
                    <a:pt x="136" y="147"/>
                  </a:lnTo>
                  <a:lnTo>
                    <a:pt x="166" y="118"/>
                  </a:lnTo>
                  <a:lnTo>
                    <a:pt x="201" y="91"/>
                  </a:lnTo>
                  <a:lnTo>
                    <a:pt x="239" y="67"/>
                  </a:lnTo>
                  <a:lnTo>
                    <a:pt x="279" y="46"/>
                  </a:lnTo>
                  <a:lnTo>
                    <a:pt x="319" y="30"/>
                  </a:lnTo>
                  <a:lnTo>
                    <a:pt x="360" y="17"/>
                  </a:lnTo>
                  <a:lnTo>
                    <a:pt x="402" y="7"/>
                  </a:lnTo>
                  <a:lnTo>
                    <a:pt x="443" y="2"/>
                  </a:lnTo>
                  <a:lnTo>
                    <a:pt x="48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368">
              <a:extLst>
                <a:ext uri="{FF2B5EF4-FFF2-40B4-BE49-F238E27FC236}">
                  <a16:creationId xmlns:a16="http://schemas.microsoft.com/office/drawing/2014/main" id="{BED715DA-C5B5-704E-B19E-D98939784060}"/>
                </a:ext>
              </a:extLst>
            </p:cNvPr>
            <p:cNvSpPr>
              <a:spLocks/>
            </p:cNvSpPr>
            <p:nvPr/>
          </p:nvSpPr>
          <p:spPr bwMode="auto">
            <a:xfrm>
              <a:off x="5695170" y="2519812"/>
              <a:ext cx="1036307" cy="1049425"/>
            </a:xfrm>
            <a:custGeom>
              <a:avLst/>
              <a:gdLst/>
              <a:ahLst/>
              <a:cxnLst>
                <a:cxn ang="0">
                  <a:pos x="475" y="4"/>
                </a:cxn>
                <a:cxn ang="0">
                  <a:pos x="548" y="21"/>
                </a:cxn>
                <a:cxn ang="0">
                  <a:pos x="615" y="53"/>
                </a:cxn>
                <a:cxn ang="0">
                  <a:pos x="675" y="99"/>
                </a:cxn>
                <a:cxn ang="0">
                  <a:pos x="727" y="159"/>
                </a:cxn>
                <a:cxn ang="0">
                  <a:pos x="767" y="234"/>
                </a:cxn>
                <a:cxn ang="0">
                  <a:pos x="787" y="313"/>
                </a:cxn>
                <a:cxn ang="0">
                  <a:pos x="789" y="395"/>
                </a:cxn>
                <a:cxn ang="0">
                  <a:pos x="774" y="475"/>
                </a:cxn>
                <a:cxn ang="0">
                  <a:pos x="743" y="553"/>
                </a:cxn>
                <a:cxn ang="0">
                  <a:pos x="695" y="625"/>
                </a:cxn>
                <a:cxn ang="0">
                  <a:pos x="634" y="687"/>
                </a:cxn>
                <a:cxn ang="0">
                  <a:pos x="562" y="737"/>
                </a:cxn>
                <a:cxn ang="0">
                  <a:pos x="488" y="772"/>
                </a:cxn>
                <a:cxn ang="0">
                  <a:pos x="413" y="793"/>
                </a:cxn>
                <a:cxn ang="0">
                  <a:pos x="338" y="800"/>
                </a:cxn>
                <a:cxn ang="0">
                  <a:pos x="265" y="793"/>
                </a:cxn>
                <a:cxn ang="0">
                  <a:pos x="197" y="771"/>
                </a:cxn>
                <a:cxn ang="0">
                  <a:pos x="134" y="736"/>
                </a:cxn>
                <a:cxn ang="0">
                  <a:pos x="80" y="686"/>
                </a:cxn>
                <a:cxn ang="0">
                  <a:pos x="40" y="628"/>
                </a:cxn>
                <a:cxn ang="0">
                  <a:pos x="15" y="565"/>
                </a:cxn>
                <a:cxn ang="0">
                  <a:pos x="2" y="494"/>
                </a:cxn>
                <a:cxn ang="0">
                  <a:pos x="1" y="419"/>
                </a:cxn>
                <a:cxn ang="0">
                  <a:pos x="11" y="342"/>
                </a:cxn>
                <a:cxn ang="0">
                  <a:pos x="33" y="266"/>
                </a:cxn>
                <a:cxn ang="0">
                  <a:pos x="68" y="195"/>
                </a:cxn>
                <a:cxn ang="0">
                  <a:pos x="115" y="132"/>
                </a:cxn>
                <a:cxn ang="0">
                  <a:pos x="175" y="80"/>
                </a:cxn>
                <a:cxn ang="0">
                  <a:pos x="247" y="38"/>
                </a:cxn>
                <a:cxn ang="0">
                  <a:pos x="322" y="12"/>
                </a:cxn>
                <a:cxn ang="0">
                  <a:pos x="399" y="1"/>
                </a:cxn>
              </a:cxnLst>
              <a:rect l="0" t="0" r="r" b="b"/>
              <a:pathLst>
                <a:path w="790" h="800">
                  <a:moveTo>
                    <a:pt x="437" y="0"/>
                  </a:moveTo>
                  <a:lnTo>
                    <a:pt x="475" y="4"/>
                  </a:lnTo>
                  <a:lnTo>
                    <a:pt x="511" y="11"/>
                  </a:lnTo>
                  <a:lnTo>
                    <a:pt x="548" y="21"/>
                  </a:lnTo>
                  <a:lnTo>
                    <a:pt x="582" y="36"/>
                  </a:lnTo>
                  <a:lnTo>
                    <a:pt x="615" y="53"/>
                  </a:lnTo>
                  <a:lnTo>
                    <a:pt x="646" y="75"/>
                  </a:lnTo>
                  <a:lnTo>
                    <a:pt x="675" y="99"/>
                  </a:lnTo>
                  <a:lnTo>
                    <a:pt x="703" y="127"/>
                  </a:lnTo>
                  <a:lnTo>
                    <a:pt x="727" y="159"/>
                  </a:lnTo>
                  <a:lnTo>
                    <a:pt x="750" y="196"/>
                  </a:lnTo>
                  <a:lnTo>
                    <a:pt x="767" y="234"/>
                  </a:lnTo>
                  <a:lnTo>
                    <a:pt x="779" y="274"/>
                  </a:lnTo>
                  <a:lnTo>
                    <a:pt x="787" y="313"/>
                  </a:lnTo>
                  <a:lnTo>
                    <a:pt x="790" y="354"/>
                  </a:lnTo>
                  <a:lnTo>
                    <a:pt x="789" y="395"/>
                  </a:lnTo>
                  <a:lnTo>
                    <a:pt x="783" y="435"/>
                  </a:lnTo>
                  <a:lnTo>
                    <a:pt x="774" y="475"/>
                  </a:lnTo>
                  <a:lnTo>
                    <a:pt x="760" y="515"/>
                  </a:lnTo>
                  <a:lnTo>
                    <a:pt x="743" y="553"/>
                  </a:lnTo>
                  <a:lnTo>
                    <a:pt x="720" y="589"/>
                  </a:lnTo>
                  <a:lnTo>
                    <a:pt x="695" y="625"/>
                  </a:lnTo>
                  <a:lnTo>
                    <a:pt x="666" y="657"/>
                  </a:lnTo>
                  <a:lnTo>
                    <a:pt x="634" y="687"/>
                  </a:lnTo>
                  <a:lnTo>
                    <a:pt x="598" y="715"/>
                  </a:lnTo>
                  <a:lnTo>
                    <a:pt x="562" y="737"/>
                  </a:lnTo>
                  <a:lnTo>
                    <a:pt x="525" y="756"/>
                  </a:lnTo>
                  <a:lnTo>
                    <a:pt x="488" y="772"/>
                  </a:lnTo>
                  <a:lnTo>
                    <a:pt x="451" y="784"/>
                  </a:lnTo>
                  <a:lnTo>
                    <a:pt x="413" y="793"/>
                  </a:lnTo>
                  <a:lnTo>
                    <a:pt x="375" y="798"/>
                  </a:lnTo>
                  <a:lnTo>
                    <a:pt x="338" y="800"/>
                  </a:lnTo>
                  <a:lnTo>
                    <a:pt x="301" y="798"/>
                  </a:lnTo>
                  <a:lnTo>
                    <a:pt x="265" y="793"/>
                  </a:lnTo>
                  <a:lnTo>
                    <a:pt x="230" y="783"/>
                  </a:lnTo>
                  <a:lnTo>
                    <a:pt x="197" y="771"/>
                  </a:lnTo>
                  <a:lnTo>
                    <a:pt x="165" y="755"/>
                  </a:lnTo>
                  <a:lnTo>
                    <a:pt x="134" y="736"/>
                  </a:lnTo>
                  <a:lnTo>
                    <a:pt x="106" y="712"/>
                  </a:lnTo>
                  <a:lnTo>
                    <a:pt x="80" y="686"/>
                  </a:lnTo>
                  <a:lnTo>
                    <a:pt x="57" y="656"/>
                  </a:lnTo>
                  <a:lnTo>
                    <a:pt x="40" y="628"/>
                  </a:lnTo>
                  <a:lnTo>
                    <a:pt x="27" y="598"/>
                  </a:lnTo>
                  <a:lnTo>
                    <a:pt x="15" y="565"/>
                  </a:lnTo>
                  <a:lnTo>
                    <a:pt x="8" y="530"/>
                  </a:lnTo>
                  <a:lnTo>
                    <a:pt x="2" y="494"/>
                  </a:lnTo>
                  <a:lnTo>
                    <a:pt x="0" y="457"/>
                  </a:lnTo>
                  <a:lnTo>
                    <a:pt x="1" y="419"/>
                  </a:lnTo>
                  <a:lnTo>
                    <a:pt x="4" y="380"/>
                  </a:lnTo>
                  <a:lnTo>
                    <a:pt x="11" y="342"/>
                  </a:lnTo>
                  <a:lnTo>
                    <a:pt x="21" y="304"/>
                  </a:lnTo>
                  <a:lnTo>
                    <a:pt x="33" y="266"/>
                  </a:lnTo>
                  <a:lnTo>
                    <a:pt x="49" y="230"/>
                  </a:lnTo>
                  <a:lnTo>
                    <a:pt x="68" y="195"/>
                  </a:lnTo>
                  <a:lnTo>
                    <a:pt x="90" y="163"/>
                  </a:lnTo>
                  <a:lnTo>
                    <a:pt x="115" y="132"/>
                  </a:lnTo>
                  <a:lnTo>
                    <a:pt x="143" y="104"/>
                  </a:lnTo>
                  <a:lnTo>
                    <a:pt x="175" y="80"/>
                  </a:lnTo>
                  <a:lnTo>
                    <a:pt x="210" y="57"/>
                  </a:lnTo>
                  <a:lnTo>
                    <a:pt x="247" y="38"/>
                  </a:lnTo>
                  <a:lnTo>
                    <a:pt x="285" y="24"/>
                  </a:lnTo>
                  <a:lnTo>
                    <a:pt x="322" y="12"/>
                  </a:lnTo>
                  <a:lnTo>
                    <a:pt x="361" y="4"/>
                  </a:lnTo>
                  <a:lnTo>
                    <a:pt x="399" y="1"/>
                  </a:lnTo>
                  <a:lnTo>
                    <a:pt x="437" y="0"/>
                  </a:lnTo>
                  <a:close/>
                </a:path>
              </a:pathLst>
            </a:custGeom>
            <a:solidFill>
              <a:srgbClr val="FFDDA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73">
              <a:extLst>
                <a:ext uri="{FF2B5EF4-FFF2-40B4-BE49-F238E27FC236}">
                  <a16:creationId xmlns:a16="http://schemas.microsoft.com/office/drawing/2014/main" id="{6045695E-2EB1-3543-B862-A27942A74A25}"/>
                </a:ext>
              </a:extLst>
            </p:cNvPr>
            <p:cNvSpPr>
              <a:spLocks/>
            </p:cNvSpPr>
            <p:nvPr/>
          </p:nvSpPr>
          <p:spPr bwMode="auto">
            <a:xfrm>
              <a:off x="5691234" y="2914658"/>
              <a:ext cx="59031" cy="423706"/>
            </a:xfrm>
            <a:custGeom>
              <a:avLst/>
              <a:gdLst/>
              <a:ahLst/>
              <a:cxnLst>
                <a:cxn ang="0">
                  <a:pos x="25" y="0"/>
                </a:cxn>
                <a:cxn ang="0">
                  <a:pos x="18" y="36"/>
                </a:cxn>
                <a:cxn ang="0">
                  <a:pos x="14" y="71"/>
                </a:cxn>
                <a:cxn ang="0">
                  <a:pos x="11" y="105"/>
                </a:cxn>
                <a:cxn ang="0">
                  <a:pos x="11" y="138"/>
                </a:cxn>
                <a:cxn ang="0">
                  <a:pos x="13" y="169"/>
                </a:cxn>
                <a:cxn ang="0">
                  <a:pos x="17" y="198"/>
                </a:cxn>
                <a:cxn ang="0">
                  <a:pos x="20" y="225"/>
                </a:cxn>
                <a:cxn ang="0">
                  <a:pos x="24" y="249"/>
                </a:cxn>
                <a:cxn ang="0">
                  <a:pos x="30" y="270"/>
                </a:cxn>
                <a:cxn ang="0">
                  <a:pos x="34" y="288"/>
                </a:cxn>
                <a:cxn ang="0">
                  <a:pos x="38" y="303"/>
                </a:cxn>
                <a:cxn ang="0">
                  <a:pos x="42" y="314"/>
                </a:cxn>
                <a:cxn ang="0">
                  <a:pos x="44" y="320"/>
                </a:cxn>
                <a:cxn ang="0">
                  <a:pos x="45" y="323"/>
                </a:cxn>
                <a:cxn ang="0">
                  <a:pos x="29" y="283"/>
                </a:cxn>
                <a:cxn ang="0">
                  <a:pos x="16" y="246"/>
                </a:cxn>
                <a:cxn ang="0">
                  <a:pos x="7" y="210"/>
                </a:cxn>
                <a:cxn ang="0">
                  <a:pos x="2" y="177"/>
                </a:cxn>
                <a:cxn ang="0">
                  <a:pos x="0" y="146"/>
                </a:cxn>
                <a:cxn ang="0">
                  <a:pos x="0" y="117"/>
                </a:cxn>
                <a:cxn ang="0">
                  <a:pos x="2" y="91"/>
                </a:cxn>
                <a:cxn ang="0">
                  <a:pos x="5" y="68"/>
                </a:cxn>
                <a:cxn ang="0">
                  <a:pos x="9" y="48"/>
                </a:cxn>
                <a:cxn ang="0">
                  <a:pos x="14" y="31"/>
                </a:cxn>
                <a:cxn ang="0">
                  <a:pos x="22" y="8"/>
                </a:cxn>
                <a:cxn ang="0">
                  <a:pos x="24" y="2"/>
                </a:cxn>
                <a:cxn ang="0">
                  <a:pos x="25" y="0"/>
                </a:cxn>
              </a:cxnLst>
              <a:rect l="0" t="0" r="r" b="b"/>
              <a:pathLst>
                <a:path w="45" h="323">
                  <a:moveTo>
                    <a:pt x="25" y="0"/>
                  </a:moveTo>
                  <a:lnTo>
                    <a:pt x="18" y="36"/>
                  </a:lnTo>
                  <a:lnTo>
                    <a:pt x="14" y="71"/>
                  </a:lnTo>
                  <a:lnTo>
                    <a:pt x="11" y="105"/>
                  </a:lnTo>
                  <a:lnTo>
                    <a:pt x="11" y="138"/>
                  </a:lnTo>
                  <a:lnTo>
                    <a:pt x="13" y="169"/>
                  </a:lnTo>
                  <a:lnTo>
                    <a:pt x="17" y="198"/>
                  </a:lnTo>
                  <a:lnTo>
                    <a:pt x="20" y="225"/>
                  </a:lnTo>
                  <a:lnTo>
                    <a:pt x="24" y="249"/>
                  </a:lnTo>
                  <a:lnTo>
                    <a:pt x="30" y="270"/>
                  </a:lnTo>
                  <a:lnTo>
                    <a:pt x="34" y="288"/>
                  </a:lnTo>
                  <a:lnTo>
                    <a:pt x="38" y="303"/>
                  </a:lnTo>
                  <a:lnTo>
                    <a:pt x="42" y="314"/>
                  </a:lnTo>
                  <a:lnTo>
                    <a:pt x="44" y="320"/>
                  </a:lnTo>
                  <a:lnTo>
                    <a:pt x="45" y="323"/>
                  </a:lnTo>
                  <a:lnTo>
                    <a:pt x="29" y="283"/>
                  </a:lnTo>
                  <a:lnTo>
                    <a:pt x="16" y="246"/>
                  </a:lnTo>
                  <a:lnTo>
                    <a:pt x="7" y="210"/>
                  </a:lnTo>
                  <a:lnTo>
                    <a:pt x="2" y="177"/>
                  </a:lnTo>
                  <a:lnTo>
                    <a:pt x="0" y="146"/>
                  </a:lnTo>
                  <a:lnTo>
                    <a:pt x="0" y="117"/>
                  </a:lnTo>
                  <a:lnTo>
                    <a:pt x="2" y="91"/>
                  </a:lnTo>
                  <a:lnTo>
                    <a:pt x="5" y="68"/>
                  </a:lnTo>
                  <a:lnTo>
                    <a:pt x="9" y="48"/>
                  </a:lnTo>
                  <a:lnTo>
                    <a:pt x="14" y="31"/>
                  </a:lnTo>
                  <a:lnTo>
                    <a:pt x="22" y="8"/>
                  </a:lnTo>
                  <a:lnTo>
                    <a:pt x="24" y="2"/>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76">
              <a:extLst>
                <a:ext uri="{FF2B5EF4-FFF2-40B4-BE49-F238E27FC236}">
                  <a16:creationId xmlns:a16="http://schemas.microsoft.com/office/drawing/2014/main" id="{188CD60D-FCCB-D942-AD42-70201B512197}"/>
                </a:ext>
              </a:extLst>
            </p:cNvPr>
            <p:cNvSpPr>
              <a:spLocks noEditPoints="1"/>
            </p:cNvSpPr>
            <p:nvPr/>
          </p:nvSpPr>
          <p:spPr bwMode="auto">
            <a:xfrm>
              <a:off x="4728387" y="4435012"/>
              <a:ext cx="317451" cy="413211"/>
            </a:xfrm>
            <a:custGeom>
              <a:avLst/>
              <a:gdLst/>
              <a:ahLst/>
              <a:cxnLst>
                <a:cxn ang="0">
                  <a:pos x="122" y="52"/>
                </a:cxn>
                <a:cxn ang="0">
                  <a:pos x="93" y="71"/>
                </a:cxn>
                <a:cxn ang="0">
                  <a:pos x="69" y="103"/>
                </a:cxn>
                <a:cxn ang="0">
                  <a:pos x="56" y="147"/>
                </a:cxn>
                <a:cxn ang="0">
                  <a:pos x="57" y="193"/>
                </a:cxn>
                <a:cxn ang="0">
                  <a:pos x="72" y="232"/>
                </a:cxn>
                <a:cxn ang="0">
                  <a:pos x="97" y="257"/>
                </a:cxn>
                <a:cxn ang="0">
                  <a:pos x="131" y="265"/>
                </a:cxn>
                <a:cxn ang="0">
                  <a:pos x="166" y="253"/>
                </a:cxn>
                <a:cxn ang="0">
                  <a:pos x="195" y="224"/>
                </a:cxn>
                <a:cxn ang="0">
                  <a:pos x="214" y="183"/>
                </a:cxn>
                <a:cxn ang="0">
                  <a:pos x="218" y="137"/>
                </a:cxn>
                <a:cxn ang="0">
                  <a:pos x="209" y="96"/>
                </a:cxn>
                <a:cxn ang="0">
                  <a:pos x="187" y="65"/>
                </a:cxn>
                <a:cxn ang="0">
                  <a:pos x="156" y="49"/>
                </a:cxn>
                <a:cxn ang="0">
                  <a:pos x="132" y="0"/>
                </a:cxn>
                <a:cxn ang="0">
                  <a:pos x="172" y="9"/>
                </a:cxn>
                <a:cxn ang="0">
                  <a:pos x="204" y="33"/>
                </a:cxn>
                <a:cxn ang="0">
                  <a:pos x="226" y="68"/>
                </a:cxn>
                <a:cxn ang="0">
                  <a:pos x="239" y="111"/>
                </a:cxn>
                <a:cxn ang="0">
                  <a:pos x="241" y="161"/>
                </a:cxn>
                <a:cxn ang="0">
                  <a:pos x="229" y="212"/>
                </a:cxn>
                <a:cxn ang="0">
                  <a:pos x="207" y="256"/>
                </a:cxn>
                <a:cxn ang="0">
                  <a:pos x="176" y="290"/>
                </a:cxn>
                <a:cxn ang="0">
                  <a:pos x="137" y="311"/>
                </a:cxn>
                <a:cxn ang="0">
                  <a:pos x="95" y="315"/>
                </a:cxn>
                <a:cxn ang="0">
                  <a:pos x="56" y="300"/>
                </a:cxn>
                <a:cxn ang="0">
                  <a:pos x="26" y="269"/>
                </a:cxn>
                <a:cxn ang="0">
                  <a:pos x="6" y="225"/>
                </a:cxn>
                <a:cxn ang="0">
                  <a:pos x="0" y="171"/>
                </a:cxn>
                <a:cxn ang="0">
                  <a:pos x="9" y="111"/>
                </a:cxn>
                <a:cxn ang="0">
                  <a:pos x="34" y="59"/>
                </a:cxn>
                <a:cxn ang="0">
                  <a:pos x="69" y="23"/>
                </a:cxn>
                <a:cxn ang="0">
                  <a:pos x="110" y="2"/>
                </a:cxn>
              </a:cxnLst>
              <a:rect l="0" t="0" r="r" b="b"/>
              <a:pathLst>
                <a:path w="242" h="315">
                  <a:moveTo>
                    <a:pt x="140" y="48"/>
                  </a:moveTo>
                  <a:lnTo>
                    <a:pt x="122" y="52"/>
                  </a:lnTo>
                  <a:lnTo>
                    <a:pt x="107" y="59"/>
                  </a:lnTo>
                  <a:lnTo>
                    <a:pt x="93" y="71"/>
                  </a:lnTo>
                  <a:lnTo>
                    <a:pt x="80" y="85"/>
                  </a:lnTo>
                  <a:lnTo>
                    <a:pt x="69" y="103"/>
                  </a:lnTo>
                  <a:lnTo>
                    <a:pt x="61" y="123"/>
                  </a:lnTo>
                  <a:lnTo>
                    <a:pt x="56" y="147"/>
                  </a:lnTo>
                  <a:lnTo>
                    <a:pt x="54" y="171"/>
                  </a:lnTo>
                  <a:lnTo>
                    <a:pt x="57" y="193"/>
                  </a:lnTo>
                  <a:lnTo>
                    <a:pt x="63" y="213"/>
                  </a:lnTo>
                  <a:lnTo>
                    <a:pt x="72" y="232"/>
                  </a:lnTo>
                  <a:lnTo>
                    <a:pt x="84" y="246"/>
                  </a:lnTo>
                  <a:lnTo>
                    <a:pt x="97" y="257"/>
                  </a:lnTo>
                  <a:lnTo>
                    <a:pt x="113" y="264"/>
                  </a:lnTo>
                  <a:lnTo>
                    <a:pt x="131" y="265"/>
                  </a:lnTo>
                  <a:lnTo>
                    <a:pt x="149" y="262"/>
                  </a:lnTo>
                  <a:lnTo>
                    <a:pt x="166" y="253"/>
                  </a:lnTo>
                  <a:lnTo>
                    <a:pt x="182" y="240"/>
                  </a:lnTo>
                  <a:lnTo>
                    <a:pt x="195" y="224"/>
                  </a:lnTo>
                  <a:lnTo>
                    <a:pt x="206" y="205"/>
                  </a:lnTo>
                  <a:lnTo>
                    <a:pt x="214" y="183"/>
                  </a:lnTo>
                  <a:lnTo>
                    <a:pt x="218" y="160"/>
                  </a:lnTo>
                  <a:lnTo>
                    <a:pt x="218" y="137"/>
                  </a:lnTo>
                  <a:lnTo>
                    <a:pt x="216" y="116"/>
                  </a:lnTo>
                  <a:lnTo>
                    <a:pt x="209" y="96"/>
                  </a:lnTo>
                  <a:lnTo>
                    <a:pt x="199" y="78"/>
                  </a:lnTo>
                  <a:lnTo>
                    <a:pt x="187" y="65"/>
                  </a:lnTo>
                  <a:lnTo>
                    <a:pt x="173" y="55"/>
                  </a:lnTo>
                  <a:lnTo>
                    <a:pt x="156" y="49"/>
                  </a:lnTo>
                  <a:lnTo>
                    <a:pt x="140" y="48"/>
                  </a:lnTo>
                  <a:close/>
                  <a:moveTo>
                    <a:pt x="132" y="0"/>
                  </a:moveTo>
                  <a:lnTo>
                    <a:pt x="154" y="2"/>
                  </a:lnTo>
                  <a:lnTo>
                    <a:pt x="172" y="9"/>
                  </a:lnTo>
                  <a:lnTo>
                    <a:pt x="189" y="19"/>
                  </a:lnTo>
                  <a:lnTo>
                    <a:pt x="204" y="33"/>
                  </a:lnTo>
                  <a:lnTo>
                    <a:pt x="216" y="49"/>
                  </a:lnTo>
                  <a:lnTo>
                    <a:pt x="226" y="68"/>
                  </a:lnTo>
                  <a:lnTo>
                    <a:pt x="234" y="89"/>
                  </a:lnTo>
                  <a:lnTo>
                    <a:pt x="239" y="111"/>
                  </a:lnTo>
                  <a:lnTo>
                    <a:pt x="242" y="135"/>
                  </a:lnTo>
                  <a:lnTo>
                    <a:pt x="241" y="161"/>
                  </a:lnTo>
                  <a:lnTo>
                    <a:pt x="236" y="187"/>
                  </a:lnTo>
                  <a:lnTo>
                    <a:pt x="229" y="212"/>
                  </a:lnTo>
                  <a:lnTo>
                    <a:pt x="220" y="235"/>
                  </a:lnTo>
                  <a:lnTo>
                    <a:pt x="207" y="256"/>
                  </a:lnTo>
                  <a:lnTo>
                    <a:pt x="192" y="275"/>
                  </a:lnTo>
                  <a:lnTo>
                    <a:pt x="176" y="290"/>
                  </a:lnTo>
                  <a:lnTo>
                    <a:pt x="157" y="302"/>
                  </a:lnTo>
                  <a:lnTo>
                    <a:pt x="137" y="311"/>
                  </a:lnTo>
                  <a:lnTo>
                    <a:pt x="116" y="315"/>
                  </a:lnTo>
                  <a:lnTo>
                    <a:pt x="95" y="315"/>
                  </a:lnTo>
                  <a:lnTo>
                    <a:pt x="75" y="309"/>
                  </a:lnTo>
                  <a:lnTo>
                    <a:pt x="56" y="300"/>
                  </a:lnTo>
                  <a:lnTo>
                    <a:pt x="40" y="286"/>
                  </a:lnTo>
                  <a:lnTo>
                    <a:pt x="26" y="269"/>
                  </a:lnTo>
                  <a:lnTo>
                    <a:pt x="15" y="248"/>
                  </a:lnTo>
                  <a:lnTo>
                    <a:pt x="6" y="225"/>
                  </a:lnTo>
                  <a:lnTo>
                    <a:pt x="2" y="199"/>
                  </a:lnTo>
                  <a:lnTo>
                    <a:pt x="0" y="171"/>
                  </a:lnTo>
                  <a:lnTo>
                    <a:pt x="3" y="142"/>
                  </a:lnTo>
                  <a:lnTo>
                    <a:pt x="9" y="111"/>
                  </a:lnTo>
                  <a:lnTo>
                    <a:pt x="20" y="84"/>
                  </a:lnTo>
                  <a:lnTo>
                    <a:pt x="34" y="59"/>
                  </a:lnTo>
                  <a:lnTo>
                    <a:pt x="50" y="39"/>
                  </a:lnTo>
                  <a:lnTo>
                    <a:pt x="69" y="23"/>
                  </a:lnTo>
                  <a:lnTo>
                    <a:pt x="89" y="10"/>
                  </a:lnTo>
                  <a:lnTo>
                    <a:pt x="110" y="2"/>
                  </a:lnTo>
                  <a:lnTo>
                    <a:pt x="132"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77">
              <a:extLst>
                <a:ext uri="{FF2B5EF4-FFF2-40B4-BE49-F238E27FC236}">
                  <a16:creationId xmlns:a16="http://schemas.microsoft.com/office/drawing/2014/main" id="{4ED97A23-9F98-DA40-979A-94D9418773B5}"/>
                </a:ext>
              </a:extLst>
            </p:cNvPr>
            <p:cNvSpPr>
              <a:spLocks/>
            </p:cNvSpPr>
            <p:nvPr/>
          </p:nvSpPr>
          <p:spPr bwMode="auto">
            <a:xfrm>
              <a:off x="4732322" y="4421895"/>
              <a:ext cx="314828" cy="410588"/>
            </a:xfrm>
            <a:custGeom>
              <a:avLst/>
              <a:gdLst/>
              <a:ahLst/>
              <a:cxnLst>
                <a:cxn ang="0">
                  <a:pos x="133" y="0"/>
                </a:cxn>
                <a:cxn ang="0">
                  <a:pos x="153" y="3"/>
                </a:cxn>
                <a:cxn ang="0">
                  <a:pos x="171" y="10"/>
                </a:cxn>
                <a:cxn ang="0">
                  <a:pos x="188" y="20"/>
                </a:cxn>
                <a:cxn ang="0">
                  <a:pos x="202" y="33"/>
                </a:cxn>
                <a:cxn ang="0">
                  <a:pos x="214" y="49"/>
                </a:cxn>
                <a:cxn ang="0">
                  <a:pos x="225" y="68"/>
                </a:cxn>
                <a:cxn ang="0">
                  <a:pos x="232" y="89"/>
                </a:cxn>
                <a:cxn ang="0">
                  <a:pos x="238" y="113"/>
                </a:cxn>
                <a:cxn ang="0">
                  <a:pos x="240" y="136"/>
                </a:cxn>
                <a:cxn ang="0">
                  <a:pos x="239" y="161"/>
                </a:cxn>
                <a:cxn ang="0">
                  <a:pos x="235" y="187"/>
                </a:cxn>
                <a:cxn ang="0">
                  <a:pos x="228" y="211"/>
                </a:cxn>
                <a:cxn ang="0">
                  <a:pos x="219" y="235"/>
                </a:cxn>
                <a:cxn ang="0">
                  <a:pos x="206" y="255"/>
                </a:cxn>
                <a:cxn ang="0">
                  <a:pos x="191" y="274"/>
                </a:cxn>
                <a:cxn ang="0">
                  <a:pos x="175" y="289"/>
                </a:cxn>
                <a:cxn ang="0">
                  <a:pos x="157" y="301"/>
                </a:cxn>
                <a:cxn ang="0">
                  <a:pos x="137" y="310"/>
                </a:cxn>
                <a:cxn ang="0">
                  <a:pos x="116" y="313"/>
                </a:cxn>
                <a:cxn ang="0">
                  <a:pos x="94" y="312"/>
                </a:cxn>
                <a:cxn ang="0">
                  <a:pos x="75" y="306"/>
                </a:cxn>
                <a:cxn ang="0">
                  <a:pos x="56" y="297"/>
                </a:cxn>
                <a:cxn ang="0">
                  <a:pos x="40" y="283"/>
                </a:cxn>
                <a:cxn ang="0">
                  <a:pos x="26" y="266"/>
                </a:cxn>
                <a:cxn ang="0">
                  <a:pos x="15" y="245"/>
                </a:cxn>
                <a:cxn ang="0">
                  <a:pos x="6" y="222"/>
                </a:cxn>
                <a:cxn ang="0">
                  <a:pos x="2" y="197"/>
                </a:cxn>
                <a:cxn ang="0">
                  <a:pos x="0" y="169"/>
                </a:cxn>
                <a:cxn ang="0">
                  <a:pos x="3" y="139"/>
                </a:cxn>
                <a:cxn ang="0">
                  <a:pos x="9" y="112"/>
                </a:cxn>
                <a:cxn ang="0">
                  <a:pos x="18" y="88"/>
                </a:cxn>
                <a:cxn ang="0">
                  <a:pos x="30" y="65"/>
                </a:cxn>
                <a:cxn ang="0">
                  <a:pos x="44" y="45"/>
                </a:cxn>
                <a:cxn ang="0">
                  <a:pos x="59" y="30"/>
                </a:cxn>
                <a:cxn ang="0">
                  <a:pos x="76" y="17"/>
                </a:cxn>
                <a:cxn ang="0">
                  <a:pos x="95" y="7"/>
                </a:cxn>
                <a:cxn ang="0">
                  <a:pos x="114" y="2"/>
                </a:cxn>
                <a:cxn ang="0">
                  <a:pos x="133" y="0"/>
                </a:cxn>
              </a:cxnLst>
              <a:rect l="0" t="0" r="r" b="b"/>
              <a:pathLst>
                <a:path w="240" h="313">
                  <a:moveTo>
                    <a:pt x="133" y="0"/>
                  </a:moveTo>
                  <a:lnTo>
                    <a:pt x="153" y="3"/>
                  </a:lnTo>
                  <a:lnTo>
                    <a:pt x="171" y="10"/>
                  </a:lnTo>
                  <a:lnTo>
                    <a:pt x="188" y="20"/>
                  </a:lnTo>
                  <a:lnTo>
                    <a:pt x="202" y="33"/>
                  </a:lnTo>
                  <a:lnTo>
                    <a:pt x="214" y="49"/>
                  </a:lnTo>
                  <a:lnTo>
                    <a:pt x="225" y="68"/>
                  </a:lnTo>
                  <a:lnTo>
                    <a:pt x="232" y="89"/>
                  </a:lnTo>
                  <a:lnTo>
                    <a:pt x="238" y="113"/>
                  </a:lnTo>
                  <a:lnTo>
                    <a:pt x="240" y="136"/>
                  </a:lnTo>
                  <a:lnTo>
                    <a:pt x="239" y="161"/>
                  </a:lnTo>
                  <a:lnTo>
                    <a:pt x="235" y="187"/>
                  </a:lnTo>
                  <a:lnTo>
                    <a:pt x="228" y="211"/>
                  </a:lnTo>
                  <a:lnTo>
                    <a:pt x="219" y="235"/>
                  </a:lnTo>
                  <a:lnTo>
                    <a:pt x="206" y="255"/>
                  </a:lnTo>
                  <a:lnTo>
                    <a:pt x="191" y="274"/>
                  </a:lnTo>
                  <a:lnTo>
                    <a:pt x="175" y="289"/>
                  </a:lnTo>
                  <a:lnTo>
                    <a:pt x="157" y="301"/>
                  </a:lnTo>
                  <a:lnTo>
                    <a:pt x="137" y="310"/>
                  </a:lnTo>
                  <a:lnTo>
                    <a:pt x="116" y="313"/>
                  </a:lnTo>
                  <a:lnTo>
                    <a:pt x="94" y="312"/>
                  </a:lnTo>
                  <a:lnTo>
                    <a:pt x="75" y="306"/>
                  </a:lnTo>
                  <a:lnTo>
                    <a:pt x="56" y="297"/>
                  </a:lnTo>
                  <a:lnTo>
                    <a:pt x="40" y="283"/>
                  </a:lnTo>
                  <a:lnTo>
                    <a:pt x="26" y="266"/>
                  </a:lnTo>
                  <a:lnTo>
                    <a:pt x="15" y="245"/>
                  </a:lnTo>
                  <a:lnTo>
                    <a:pt x="6" y="222"/>
                  </a:lnTo>
                  <a:lnTo>
                    <a:pt x="2" y="197"/>
                  </a:lnTo>
                  <a:lnTo>
                    <a:pt x="0" y="169"/>
                  </a:lnTo>
                  <a:lnTo>
                    <a:pt x="3" y="139"/>
                  </a:lnTo>
                  <a:lnTo>
                    <a:pt x="9" y="112"/>
                  </a:lnTo>
                  <a:lnTo>
                    <a:pt x="18" y="88"/>
                  </a:lnTo>
                  <a:lnTo>
                    <a:pt x="30" y="65"/>
                  </a:lnTo>
                  <a:lnTo>
                    <a:pt x="44" y="45"/>
                  </a:lnTo>
                  <a:lnTo>
                    <a:pt x="59" y="30"/>
                  </a:lnTo>
                  <a:lnTo>
                    <a:pt x="76" y="17"/>
                  </a:lnTo>
                  <a:lnTo>
                    <a:pt x="95" y="7"/>
                  </a:lnTo>
                  <a:lnTo>
                    <a:pt x="114" y="2"/>
                  </a:lnTo>
                  <a:lnTo>
                    <a:pt x="13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8">
              <a:extLst>
                <a:ext uri="{FF2B5EF4-FFF2-40B4-BE49-F238E27FC236}">
                  <a16:creationId xmlns:a16="http://schemas.microsoft.com/office/drawing/2014/main" id="{DE540A9A-52CC-3C4F-849B-C1FA1F26F338}"/>
                </a:ext>
              </a:extLst>
            </p:cNvPr>
            <p:cNvSpPr>
              <a:spLocks/>
            </p:cNvSpPr>
            <p:nvPr/>
          </p:nvSpPr>
          <p:spPr bwMode="auto">
            <a:xfrm>
              <a:off x="4838576" y="4421895"/>
              <a:ext cx="209885" cy="191520"/>
            </a:xfrm>
            <a:custGeom>
              <a:avLst/>
              <a:gdLst/>
              <a:ahLst/>
              <a:cxnLst>
                <a:cxn ang="0">
                  <a:pos x="41" y="0"/>
                </a:cxn>
                <a:cxn ang="0">
                  <a:pos x="57" y="0"/>
                </a:cxn>
                <a:cxn ang="0">
                  <a:pos x="73" y="3"/>
                </a:cxn>
                <a:cxn ang="0">
                  <a:pos x="90" y="9"/>
                </a:cxn>
                <a:cxn ang="0">
                  <a:pos x="108" y="20"/>
                </a:cxn>
                <a:cxn ang="0">
                  <a:pos x="123" y="34"/>
                </a:cxn>
                <a:cxn ang="0">
                  <a:pos x="135" y="50"/>
                </a:cxn>
                <a:cxn ang="0">
                  <a:pos x="145" y="68"/>
                </a:cxn>
                <a:cxn ang="0">
                  <a:pos x="151" y="85"/>
                </a:cxn>
                <a:cxn ang="0">
                  <a:pos x="156" y="102"/>
                </a:cxn>
                <a:cxn ang="0">
                  <a:pos x="158" y="118"/>
                </a:cxn>
                <a:cxn ang="0">
                  <a:pos x="159" y="131"/>
                </a:cxn>
                <a:cxn ang="0">
                  <a:pos x="160" y="140"/>
                </a:cxn>
                <a:cxn ang="0">
                  <a:pos x="159" y="146"/>
                </a:cxn>
                <a:cxn ang="0">
                  <a:pos x="159" y="143"/>
                </a:cxn>
                <a:cxn ang="0">
                  <a:pos x="158" y="135"/>
                </a:cxn>
                <a:cxn ang="0">
                  <a:pos x="157" y="122"/>
                </a:cxn>
                <a:cxn ang="0">
                  <a:pos x="153" y="106"/>
                </a:cxn>
                <a:cxn ang="0">
                  <a:pos x="147" y="88"/>
                </a:cxn>
                <a:cxn ang="0">
                  <a:pos x="139" y="68"/>
                </a:cxn>
                <a:cxn ang="0">
                  <a:pos x="126" y="49"/>
                </a:cxn>
                <a:cxn ang="0">
                  <a:pos x="111" y="31"/>
                </a:cxn>
                <a:cxn ang="0">
                  <a:pos x="95" y="18"/>
                </a:cxn>
                <a:cxn ang="0">
                  <a:pos x="77" y="11"/>
                </a:cxn>
                <a:cxn ang="0">
                  <a:pos x="60" y="6"/>
                </a:cxn>
                <a:cxn ang="0">
                  <a:pos x="44" y="4"/>
                </a:cxn>
                <a:cxn ang="0">
                  <a:pos x="31" y="5"/>
                </a:cxn>
                <a:cxn ang="0">
                  <a:pos x="19" y="8"/>
                </a:cxn>
                <a:cxn ang="0">
                  <a:pos x="9" y="11"/>
                </a:cxn>
                <a:cxn ang="0">
                  <a:pos x="3" y="12"/>
                </a:cxn>
                <a:cxn ang="0">
                  <a:pos x="0" y="13"/>
                </a:cxn>
                <a:cxn ang="0">
                  <a:pos x="2" y="12"/>
                </a:cxn>
                <a:cxn ang="0">
                  <a:pos x="8" y="9"/>
                </a:cxn>
                <a:cxn ang="0">
                  <a:pos x="16" y="5"/>
                </a:cxn>
                <a:cxn ang="0">
                  <a:pos x="27" y="3"/>
                </a:cxn>
                <a:cxn ang="0">
                  <a:pos x="41" y="0"/>
                </a:cxn>
              </a:cxnLst>
              <a:rect l="0" t="0" r="r" b="b"/>
              <a:pathLst>
                <a:path w="160" h="146">
                  <a:moveTo>
                    <a:pt x="41" y="0"/>
                  </a:moveTo>
                  <a:lnTo>
                    <a:pt x="57" y="0"/>
                  </a:lnTo>
                  <a:lnTo>
                    <a:pt x="73" y="3"/>
                  </a:lnTo>
                  <a:lnTo>
                    <a:pt x="90" y="9"/>
                  </a:lnTo>
                  <a:lnTo>
                    <a:pt x="108" y="20"/>
                  </a:lnTo>
                  <a:lnTo>
                    <a:pt x="123" y="34"/>
                  </a:lnTo>
                  <a:lnTo>
                    <a:pt x="135" y="50"/>
                  </a:lnTo>
                  <a:lnTo>
                    <a:pt x="145" y="68"/>
                  </a:lnTo>
                  <a:lnTo>
                    <a:pt x="151" y="85"/>
                  </a:lnTo>
                  <a:lnTo>
                    <a:pt x="156" y="102"/>
                  </a:lnTo>
                  <a:lnTo>
                    <a:pt x="158" y="118"/>
                  </a:lnTo>
                  <a:lnTo>
                    <a:pt x="159" y="131"/>
                  </a:lnTo>
                  <a:lnTo>
                    <a:pt x="160" y="140"/>
                  </a:lnTo>
                  <a:lnTo>
                    <a:pt x="159" y="146"/>
                  </a:lnTo>
                  <a:lnTo>
                    <a:pt x="159" y="143"/>
                  </a:lnTo>
                  <a:lnTo>
                    <a:pt x="158" y="135"/>
                  </a:lnTo>
                  <a:lnTo>
                    <a:pt x="157" y="122"/>
                  </a:lnTo>
                  <a:lnTo>
                    <a:pt x="153" y="106"/>
                  </a:lnTo>
                  <a:lnTo>
                    <a:pt x="147" y="88"/>
                  </a:lnTo>
                  <a:lnTo>
                    <a:pt x="139" y="68"/>
                  </a:lnTo>
                  <a:lnTo>
                    <a:pt x="126" y="49"/>
                  </a:lnTo>
                  <a:lnTo>
                    <a:pt x="111" y="31"/>
                  </a:lnTo>
                  <a:lnTo>
                    <a:pt x="95" y="18"/>
                  </a:lnTo>
                  <a:lnTo>
                    <a:pt x="77" y="11"/>
                  </a:lnTo>
                  <a:lnTo>
                    <a:pt x="60" y="6"/>
                  </a:lnTo>
                  <a:lnTo>
                    <a:pt x="44" y="4"/>
                  </a:lnTo>
                  <a:lnTo>
                    <a:pt x="31" y="5"/>
                  </a:lnTo>
                  <a:lnTo>
                    <a:pt x="19" y="8"/>
                  </a:lnTo>
                  <a:lnTo>
                    <a:pt x="9" y="11"/>
                  </a:lnTo>
                  <a:lnTo>
                    <a:pt x="3" y="12"/>
                  </a:lnTo>
                  <a:lnTo>
                    <a:pt x="0" y="13"/>
                  </a:lnTo>
                  <a:lnTo>
                    <a:pt x="2" y="12"/>
                  </a:lnTo>
                  <a:lnTo>
                    <a:pt x="8" y="9"/>
                  </a:lnTo>
                  <a:lnTo>
                    <a:pt x="16" y="5"/>
                  </a:lnTo>
                  <a:lnTo>
                    <a:pt x="27" y="3"/>
                  </a:lnTo>
                  <a:lnTo>
                    <a:pt x="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81">
              <a:extLst>
                <a:ext uri="{FF2B5EF4-FFF2-40B4-BE49-F238E27FC236}">
                  <a16:creationId xmlns:a16="http://schemas.microsoft.com/office/drawing/2014/main" id="{A02E18A2-4BD8-5440-9ECF-D348748959E3}"/>
                </a:ext>
              </a:extLst>
            </p:cNvPr>
            <p:cNvSpPr>
              <a:spLocks/>
            </p:cNvSpPr>
            <p:nvPr/>
          </p:nvSpPr>
          <p:spPr bwMode="auto">
            <a:xfrm>
              <a:off x="4828082" y="4537331"/>
              <a:ext cx="173155" cy="184962"/>
            </a:xfrm>
            <a:custGeom>
              <a:avLst/>
              <a:gdLst/>
              <a:ahLst/>
              <a:cxnLst>
                <a:cxn ang="0">
                  <a:pos x="59" y="0"/>
                </a:cxn>
                <a:cxn ang="0">
                  <a:pos x="79" y="0"/>
                </a:cxn>
                <a:cxn ang="0">
                  <a:pos x="90" y="0"/>
                </a:cxn>
                <a:cxn ang="0">
                  <a:pos x="99" y="1"/>
                </a:cxn>
                <a:cxn ang="0">
                  <a:pos x="105" y="4"/>
                </a:cxn>
                <a:cxn ang="0">
                  <a:pos x="109" y="6"/>
                </a:cxn>
                <a:cxn ang="0">
                  <a:pos x="115" y="13"/>
                </a:cxn>
                <a:cxn ang="0">
                  <a:pos x="117" y="19"/>
                </a:cxn>
                <a:cxn ang="0">
                  <a:pos x="121" y="30"/>
                </a:cxn>
                <a:cxn ang="0">
                  <a:pos x="124" y="43"/>
                </a:cxn>
                <a:cxn ang="0">
                  <a:pos x="127" y="57"/>
                </a:cxn>
                <a:cxn ang="0">
                  <a:pos x="129" y="73"/>
                </a:cxn>
                <a:cxn ang="0">
                  <a:pos x="130" y="83"/>
                </a:cxn>
                <a:cxn ang="0">
                  <a:pos x="132" y="93"/>
                </a:cxn>
                <a:cxn ang="0">
                  <a:pos x="125" y="98"/>
                </a:cxn>
                <a:cxn ang="0">
                  <a:pos x="116" y="105"/>
                </a:cxn>
                <a:cxn ang="0">
                  <a:pos x="106" y="112"/>
                </a:cxn>
                <a:cxn ang="0">
                  <a:pos x="89" y="122"/>
                </a:cxn>
                <a:cxn ang="0">
                  <a:pos x="73" y="128"/>
                </a:cxn>
                <a:cxn ang="0">
                  <a:pos x="59" y="134"/>
                </a:cxn>
                <a:cxn ang="0">
                  <a:pos x="47" y="139"/>
                </a:cxn>
                <a:cxn ang="0">
                  <a:pos x="38" y="141"/>
                </a:cxn>
                <a:cxn ang="0">
                  <a:pos x="33" y="140"/>
                </a:cxn>
                <a:cxn ang="0">
                  <a:pos x="28" y="137"/>
                </a:cxn>
                <a:cxn ang="0">
                  <a:pos x="24" y="134"/>
                </a:cxn>
                <a:cxn ang="0">
                  <a:pos x="19" y="128"/>
                </a:cxn>
                <a:cxn ang="0">
                  <a:pos x="15" y="119"/>
                </a:cxn>
                <a:cxn ang="0">
                  <a:pos x="10" y="107"/>
                </a:cxn>
                <a:cxn ang="0">
                  <a:pos x="6" y="90"/>
                </a:cxn>
                <a:cxn ang="0">
                  <a:pos x="2" y="69"/>
                </a:cxn>
                <a:cxn ang="0">
                  <a:pos x="0" y="47"/>
                </a:cxn>
                <a:cxn ang="0">
                  <a:pos x="0" y="25"/>
                </a:cxn>
                <a:cxn ang="0">
                  <a:pos x="2" y="7"/>
                </a:cxn>
                <a:cxn ang="0">
                  <a:pos x="11" y="5"/>
                </a:cxn>
                <a:cxn ang="0">
                  <a:pos x="21" y="3"/>
                </a:cxn>
                <a:cxn ang="0">
                  <a:pos x="40" y="1"/>
                </a:cxn>
                <a:cxn ang="0">
                  <a:pos x="59" y="0"/>
                </a:cxn>
              </a:cxnLst>
              <a:rect l="0" t="0" r="r" b="b"/>
              <a:pathLst>
                <a:path w="132" h="141">
                  <a:moveTo>
                    <a:pt x="59" y="0"/>
                  </a:moveTo>
                  <a:lnTo>
                    <a:pt x="79" y="0"/>
                  </a:lnTo>
                  <a:lnTo>
                    <a:pt x="90" y="0"/>
                  </a:lnTo>
                  <a:lnTo>
                    <a:pt x="99" y="1"/>
                  </a:lnTo>
                  <a:lnTo>
                    <a:pt x="105" y="4"/>
                  </a:lnTo>
                  <a:lnTo>
                    <a:pt x="109" y="6"/>
                  </a:lnTo>
                  <a:lnTo>
                    <a:pt x="115" y="13"/>
                  </a:lnTo>
                  <a:lnTo>
                    <a:pt x="117" y="19"/>
                  </a:lnTo>
                  <a:lnTo>
                    <a:pt x="121" y="30"/>
                  </a:lnTo>
                  <a:lnTo>
                    <a:pt x="124" y="43"/>
                  </a:lnTo>
                  <a:lnTo>
                    <a:pt x="127" y="57"/>
                  </a:lnTo>
                  <a:lnTo>
                    <a:pt x="129" y="73"/>
                  </a:lnTo>
                  <a:lnTo>
                    <a:pt x="130" y="83"/>
                  </a:lnTo>
                  <a:lnTo>
                    <a:pt x="132" y="93"/>
                  </a:lnTo>
                  <a:lnTo>
                    <a:pt x="125" y="98"/>
                  </a:lnTo>
                  <a:lnTo>
                    <a:pt x="116" y="105"/>
                  </a:lnTo>
                  <a:lnTo>
                    <a:pt x="106" y="112"/>
                  </a:lnTo>
                  <a:lnTo>
                    <a:pt x="89" y="122"/>
                  </a:lnTo>
                  <a:lnTo>
                    <a:pt x="73" y="128"/>
                  </a:lnTo>
                  <a:lnTo>
                    <a:pt x="59" y="134"/>
                  </a:lnTo>
                  <a:lnTo>
                    <a:pt x="47" y="139"/>
                  </a:lnTo>
                  <a:lnTo>
                    <a:pt x="38" y="141"/>
                  </a:lnTo>
                  <a:lnTo>
                    <a:pt x="33" y="140"/>
                  </a:lnTo>
                  <a:lnTo>
                    <a:pt x="28" y="137"/>
                  </a:lnTo>
                  <a:lnTo>
                    <a:pt x="24" y="134"/>
                  </a:lnTo>
                  <a:lnTo>
                    <a:pt x="19" y="128"/>
                  </a:lnTo>
                  <a:lnTo>
                    <a:pt x="15" y="119"/>
                  </a:lnTo>
                  <a:lnTo>
                    <a:pt x="10" y="107"/>
                  </a:lnTo>
                  <a:lnTo>
                    <a:pt x="6" y="90"/>
                  </a:lnTo>
                  <a:lnTo>
                    <a:pt x="2" y="69"/>
                  </a:lnTo>
                  <a:lnTo>
                    <a:pt x="0" y="47"/>
                  </a:lnTo>
                  <a:lnTo>
                    <a:pt x="0" y="25"/>
                  </a:lnTo>
                  <a:lnTo>
                    <a:pt x="2" y="7"/>
                  </a:lnTo>
                  <a:lnTo>
                    <a:pt x="11" y="5"/>
                  </a:lnTo>
                  <a:lnTo>
                    <a:pt x="21" y="3"/>
                  </a:lnTo>
                  <a:lnTo>
                    <a:pt x="40" y="1"/>
                  </a:lnTo>
                  <a:lnTo>
                    <a:pt x="5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82">
              <a:extLst>
                <a:ext uri="{FF2B5EF4-FFF2-40B4-BE49-F238E27FC236}">
                  <a16:creationId xmlns:a16="http://schemas.microsoft.com/office/drawing/2014/main" id="{094094F8-8CF7-4642-9909-00EC7952174B}"/>
                </a:ext>
              </a:extLst>
            </p:cNvPr>
            <p:cNvSpPr>
              <a:spLocks/>
            </p:cNvSpPr>
            <p:nvPr/>
          </p:nvSpPr>
          <p:spPr bwMode="auto">
            <a:xfrm>
              <a:off x="5335742" y="4400906"/>
              <a:ext cx="89201" cy="196767"/>
            </a:xfrm>
            <a:custGeom>
              <a:avLst/>
              <a:gdLst/>
              <a:ahLst/>
              <a:cxnLst>
                <a:cxn ang="0">
                  <a:pos x="16" y="0"/>
                </a:cxn>
                <a:cxn ang="0">
                  <a:pos x="68" y="136"/>
                </a:cxn>
                <a:cxn ang="0">
                  <a:pos x="62" y="143"/>
                </a:cxn>
                <a:cxn ang="0">
                  <a:pos x="54" y="150"/>
                </a:cxn>
                <a:cxn ang="0">
                  <a:pos x="45" y="135"/>
                </a:cxn>
                <a:cxn ang="0">
                  <a:pos x="36" y="116"/>
                </a:cxn>
                <a:cxn ang="0">
                  <a:pos x="18" y="72"/>
                </a:cxn>
                <a:cxn ang="0">
                  <a:pos x="11" y="52"/>
                </a:cxn>
                <a:cxn ang="0">
                  <a:pos x="5" y="33"/>
                </a:cxn>
                <a:cxn ang="0">
                  <a:pos x="0" y="16"/>
                </a:cxn>
                <a:cxn ang="0">
                  <a:pos x="5" y="6"/>
                </a:cxn>
                <a:cxn ang="0">
                  <a:pos x="16" y="0"/>
                </a:cxn>
              </a:cxnLst>
              <a:rect l="0" t="0" r="r" b="b"/>
              <a:pathLst>
                <a:path w="68" h="150">
                  <a:moveTo>
                    <a:pt x="16" y="0"/>
                  </a:moveTo>
                  <a:lnTo>
                    <a:pt x="68" y="136"/>
                  </a:lnTo>
                  <a:lnTo>
                    <a:pt x="62" y="143"/>
                  </a:lnTo>
                  <a:lnTo>
                    <a:pt x="54" y="150"/>
                  </a:lnTo>
                  <a:lnTo>
                    <a:pt x="45" y="135"/>
                  </a:lnTo>
                  <a:lnTo>
                    <a:pt x="36" y="116"/>
                  </a:lnTo>
                  <a:lnTo>
                    <a:pt x="18" y="72"/>
                  </a:lnTo>
                  <a:lnTo>
                    <a:pt x="11" y="52"/>
                  </a:lnTo>
                  <a:lnTo>
                    <a:pt x="5" y="33"/>
                  </a:lnTo>
                  <a:lnTo>
                    <a:pt x="0" y="16"/>
                  </a:lnTo>
                  <a:lnTo>
                    <a:pt x="5" y="6"/>
                  </a:lnTo>
                  <a:lnTo>
                    <a:pt x="16"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83">
              <a:extLst>
                <a:ext uri="{FF2B5EF4-FFF2-40B4-BE49-F238E27FC236}">
                  <a16:creationId xmlns:a16="http://schemas.microsoft.com/office/drawing/2014/main" id="{693F3461-84A2-6143-9D68-D9BA8F3F20CB}"/>
                </a:ext>
              </a:extLst>
            </p:cNvPr>
            <p:cNvSpPr>
              <a:spLocks/>
            </p:cNvSpPr>
            <p:nvPr/>
          </p:nvSpPr>
          <p:spPr bwMode="auto">
            <a:xfrm>
              <a:off x="5985073" y="4804935"/>
              <a:ext cx="194144" cy="207261"/>
            </a:xfrm>
            <a:custGeom>
              <a:avLst/>
              <a:gdLst/>
              <a:ahLst/>
              <a:cxnLst>
                <a:cxn ang="0">
                  <a:pos x="18" y="0"/>
                </a:cxn>
                <a:cxn ang="0">
                  <a:pos x="31" y="2"/>
                </a:cxn>
                <a:cxn ang="0">
                  <a:pos x="60" y="13"/>
                </a:cxn>
                <a:cxn ang="0">
                  <a:pos x="91" y="22"/>
                </a:cxn>
                <a:cxn ang="0">
                  <a:pos x="123" y="31"/>
                </a:cxn>
                <a:cxn ang="0">
                  <a:pos x="127" y="59"/>
                </a:cxn>
                <a:cxn ang="0">
                  <a:pos x="132" y="84"/>
                </a:cxn>
                <a:cxn ang="0">
                  <a:pos x="135" y="105"/>
                </a:cxn>
                <a:cxn ang="0">
                  <a:pos x="139" y="123"/>
                </a:cxn>
                <a:cxn ang="0">
                  <a:pos x="147" y="155"/>
                </a:cxn>
                <a:cxn ang="0">
                  <a:pos x="148" y="156"/>
                </a:cxn>
                <a:cxn ang="0">
                  <a:pos x="119" y="158"/>
                </a:cxn>
                <a:cxn ang="0">
                  <a:pos x="91" y="157"/>
                </a:cxn>
                <a:cxn ang="0">
                  <a:pos x="66" y="154"/>
                </a:cxn>
                <a:cxn ang="0">
                  <a:pos x="43" y="150"/>
                </a:cxn>
                <a:cxn ang="0">
                  <a:pos x="23" y="146"/>
                </a:cxn>
                <a:cxn ang="0">
                  <a:pos x="7" y="142"/>
                </a:cxn>
                <a:cxn ang="0">
                  <a:pos x="4" y="104"/>
                </a:cxn>
                <a:cxn ang="0">
                  <a:pos x="1" y="70"/>
                </a:cxn>
                <a:cxn ang="0">
                  <a:pos x="0" y="40"/>
                </a:cxn>
                <a:cxn ang="0">
                  <a:pos x="7" y="27"/>
                </a:cxn>
                <a:cxn ang="0">
                  <a:pos x="13" y="16"/>
                </a:cxn>
                <a:cxn ang="0">
                  <a:pos x="17" y="7"/>
                </a:cxn>
                <a:cxn ang="0">
                  <a:pos x="18" y="0"/>
                </a:cxn>
              </a:cxnLst>
              <a:rect l="0" t="0" r="r" b="b"/>
              <a:pathLst>
                <a:path w="148" h="158">
                  <a:moveTo>
                    <a:pt x="18" y="0"/>
                  </a:moveTo>
                  <a:lnTo>
                    <a:pt x="31" y="2"/>
                  </a:lnTo>
                  <a:lnTo>
                    <a:pt x="60" y="13"/>
                  </a:lnTo>
                  <a:lnTo>
                    <a:pt x="91" y="22"/>
                  </a:lnTo>
                  <a:lnTo>
                    <a:pt x="123" y="31"/>
                  </a:lnTo>
                  <a:lnTo>
                    <a:pt x="127" y="59"/>
                  </a:lnTo>
                  <a:lnTo>
                    <a:pt x="132" y="84"/>
                  </a:lnTo>
                  <a:lnTo>
                    <a:pt x="135" y="105"/>
                  </a:lnTo>
                  <a:lnTo>
                    <a:pt x="139" y="123"/>
                  </a:lnTo>
                  <a:lnTo>
                    <a:pt x="147" y="155"/>
                  </a:lnTo>
                  <a:lnTo>
                    <a:pt x="148" y="156"/>
                  </a:lnTo>
                  <a:lnTo>
                    <a:pt x="119" y="158"/>
                  </a:lnTo>
                  <a:lnTo>
                    <a:pt x="91" y="157"/>
                  </a:lnTo>
                  <a:lnTo>
                    <a:pt x="66" y="154"/>
                  </a:lnTo>
                  <a:lnTo>
                    <a:pt x="43" y="150"/>
                  </a:lnTo>
                  <a:lnTo>
                    <a:pt x="23" y="146"/>
                  </a:lnTo>
                  <a:lnTo>
                    <a:pt x="7" y="142"/>
                  </a:lnTo>
                  <a:lnTo>
                    <a:pt x="4" y="104"/>
                  </a:lnTo>
                  <a:lnTo>
                    <a:pt x="1" y="70"/>
                  </a:lnTo>
                  <a:lnTo>
                    <a:pt x="0" y="40"/>
                  </a:lnTo>
                  <a:lnTo>
                    <a:pt x="7" y="27"/>
                  </a:lnTo>
                  <a:lnTo>
                    <a:pt x="13" y="16"/>
                  </a:lnTo>
                  <a:lnTo>
                    <a:pt x="17" y="7"/>
                  </a:lnTo>
                  <a:lnTo>
                    <a:pt x="18"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84">
              <a:extLst>
                <a:ext uri="{FF2B5EF4-FFF2-40B4-BE49-F238E27FC236}">
                  <a16:creationId xmlns:a16="http://schemas.microsoft.com/office/drawing/2014/main" id="{62BC449B-36F0-7644-A61B-270A9CA5E075}"/>
                </a:ext>
              </a:extLst>
            </p:cNvPr>
            <p:cNvSpPr>
              <a:spLocks/>
            </p:cNvSpPr>
            <p:nvPr/>
          </p:nvSpPr>
          <p:spPr bwMode="auto">
            <a:xfrm>
              <a:off x="5337053" y="3776498"/>
              <a:ext cx="800187" cy="1195033"/>
            </a:xfrm>
            <a:custGeom>
              <a:avLst/>
              <a:gdLst/>
              <a:ahLst/>
              <a:cxnLst>
                <a:cxn ang="0">
                  <a:pos x="551" y="6"/>
                </a:cxn>
                <a:cxn ang="0">
                  <a:pos x="550" y="18"/>
                </a:cxn>
                <a:cxn ang="0">
                  <a:pos x="547" y="53"/>
                </a:cxn>
                <a:cxn ang="0">
                  <a:pos x="544" y="109"/>
                </a:cxn>
                <a:cxn ang="0">
                  <a:pos x="542" y="185"/>
                </a:cxn>
                <a:cxn ang="0">
                  <a:pos x="543" y="280"/>
                </a:cxn>
                <a:cxn ang="0">
                  <a:pos x="548" y="393"/>
                </a:cxn>
                <a:cxn ang="0">
                  <a:pos x="558" y="513"/>
                </a:cxn>
                <a:cxn ang="0">
                  <a:pos x="570" y="619"/>
                </a:cxn>
                <a:cxn ang="0">
                  <a:pos x="581" y="711"/>
                </a:cxn>
                <a:cxn ang="0">
                  <a:pos x="591" y="787"/>
                </a:cxn>
                <a:cxn ang="0">
                  <a:pos x="600" y="846"/>
                </a:cxn>
                <a:cxn ang="0">
                  <a:pos x="606" y="887"/>
                </a:cxn>
                <a:cxn ang="0">
                  <a:pos x="609" y="907"/>
                </a:cxn>
                <a:cxn ang="0">
                  <a:pos x="587" y="911"/>
                </a:cxn>
                <a:cxn ang="0">
                  <a:pos x="543" y="908"/>
                </a:cxn>
                <a:cxn ang="0">
                  <a:pos x="503" y="900"/>
                </a:cxn>
                <a:cxn ang="0">
                  <a:pos x="472" y="891"/>
                </a:cxn>
                <a:cxn ang="0">
                  <a:pos x="451" y="884"/>
                </a:cxn>
                <a:cxn ang="0">
                  <a:pos x="443" y="881"/>
                </a:cxn>
                <a:cxn ang="0">
                  <a:pos x="442" y="871"/>
                </a:cxn>
                <a:cxn ang="0">
                  <a:pos x="440" y="845"/>
                </a:cxn>
                <a:cxn ang="0">
                  <a:pos x="437" y="807"/>
                </a:cxn>
                <a:cxn ang="0">
                  <a:pos x="432" y="739"/>
                </a:cxn>
                <a:cxn ang="0">
                  <a:pos x="425" y="631"/>
                </a:cxn>
                <a:cxn ang="0">
                  <a:pos x="422" y="580"/>
                </a:cxn>
                <a:cxn ang="0">
                  <a:pos x="420" y="537"/>
                </a:cxn>
                <a:cxn ang="0">
                  <a:pos x="419" y="508"/>
                </a:cxn>
                <a:cxn ang="0">
                  <a:pos x="399" y="515"/>
                </a:cxn>
                <a:cxn ang="0">
                  <a:pos x="355" y="546"/>
                </a:cxn>
                <a:cxn ang="0">
                  <a:pos x="304" y="578"/>
                </a:cxn>
                <a:cxn ang="0">
                  <a:pos x="274" y="597"/>
                </a:cxn>
                <a:cxn ang="0">
                  <a:pos x="237" y="617"/>
                </a:cxn>
                <a:cxn ang="0">
                  <a:pos x="199" y="637"/>
                </a:cxn>
                <a:cxn ang="0">
                  <a:pos x="161" y="656"/>
                </a:cxn>
                <a:cxn ang="0">
                  <a:pos x="130" y="671"/>
                </a:cxn>
                <a:cxn ang="0">
                  <a:pos x="108" y="682"/>
                </a:cxn>
                <a:cxn ang="0">
                  <a:pos x="99" y="685"/>
                </a:cxn>
                <a:cxn ang="0">
                  <a:pos x="82" y="659"/>
                </a:cxn>
                <a:cxn ang="0">
                  <a:pos x="65" y="625"/>
                </a:cxn>
                <a:cxn ang="0">
                  <a:pos x="47" y="586"/>
                </a:cxn>
                <a:cxn ang="0">
                  <a:pos x="30" y="546"/>
                </a:cxn>
                <a:cxn ang="0">
                  <a:pos x="17" y="510"/>
                </a:cxn>
                <a:cxn ang="0">
                  <a:pos x="6" y="483"/>
                </a:cxn>
                <a:cxn ang="0">
                  <a:pos x="1" y="467"/>
                </a:cxn>
                <a:cxn ang="0">
                  <a:pos x="47" y="446"/>
                </a:cxn>
                <a:cxn ang="0">
                  <a:pos x="132" y="403"/>
                </a:cxn>
                <a:cxn ang="0">
                  <a:pos x="206" y="351"/>
                </a:cxn>
                <a:cxn ang="0">
                  <a:pos x="269" y="290"/>
                </a:cxn>
                <a:cxn ang="0">
                  <a:pos x="321" y="218"/>
                </a:cxn>
                <a:cxn ang="0">
                  <a:pos x="350" y="165"/>
                </a:cxn>
                <a:cxn ang="0">
                  <a:pos x="375" y="115"/>
                </a:cxn>
                <a:cxn ang="0">
                  <a:pos x="395" y="70"/>
                </a:cxn>
                <a:cxn ang="0">
                  <a:pos x="410" y="33"/>
                </a:cxn>
                <a:cxn ang="0">
                  <a:pos x="419" y="9"/>
                </a:cxn>
                <a:cxn ang="0">
                  <a:pos x="422" y="0"/>
                </a:cxn>
              </a:cxnLst>
              <a:rect l="0" t="0" r="r" b="b"/>
              <a:pathLst>
                <a:path w="610" h="911">
                  <a:moveTo>
                    <a:pt x="422" y="0"/>
                  </a:moveTo>
                  <a:lnTo>
                    <a:pt x="551" y="6"/>
                  </a:lnTo>
                  <a:lnTo>
                    <a:pt x="551" y="9"/>
                  </a:lnTo>
                  <a:lnTo>
                    <a:pt x="550" y="18"/>
                  </a:lnTo>
                  <a:lnTo>
                    <a:pt x="549" y="33"/>
                  </a:lnTo>
                  <a:lnTo>
                    <a:pt x="547" y="53"/>
                  </a:lnTo>
                  <a:lnTo>
                    <a:pt x="545" y="78"/>
                  </a:lnTo>
                  <a:lnTo>
                    <a:pt x="544" y="109"/>
                  </a:lnTo>
                  <a:lnTo>
                    <a:pt x="543" y="144"/>
                  </a:lnTo>
                  <a:lnTo>
                    <a:pt x="542" y="185"/>
                  </a:lnTo>
                  <a:lnTo>
                    <a:pt x="542" y="230"/>
                  </a:lnTo>
                  <a:lnTo>
                    <a:pt x="543" y="280"/>
                  </a:lnTo>
                  <a:lnTo>
                    <a:pt x="545" y="335"/>
                  </a:lnTo>
                  <a:lnTo>
                    <a:pt x="548" y="393"/>
                  </a:lnTo>
                  <a:lnTo>
                    <a:pt x="553" y="455"/>
                  </a:lnTo>
                  <a:lnTo>
                    <a:pt x="558" y="513"/>
                  </a:lnTo>
                  <a:lnTo>
                    <a:pt x="564" y="568"/>
                  </a:lnTo>
                  <a:lnTo>
                    <a:pt x="570" y="619"/>
                  </a:lnTo>
                  <a:lnTo>
                    <a:pt x="576" y="668"/>
                  </a:lnTo>
                  <a:lnTo>
                    <a:pt x="581" y="711"/>
                  </a:lnTo>
                  <a:lnTo>
                    <a:pt x="586" y="752"/>
                  </a:lnTo>
                  <a:lnTo>
                    <a:pt x="591" y="787"/>
                  </a:lnTo>
                  <a:lnTo>
                    <a:pt x="595" y="819"/>
                  </a:lnTo>
                  <a:lnTo>
                    <a:pt x="600" y="846"/>
                  </a:lnTo>
                  <a:lnTo>
                    <a:pt x="603" y="868"/>
                  </a:lnTo>
                  <a:lnTo>
                    <a:pt x="606" y="887"/>
                  </a:lnTo>
                  <a:lnTo>
                    <a:pt x="608" y="900"/>
                  </a:lnTo>
                  <a:lnTo>
                    <a:pt x="609" y="907"/>
                  </a:lnTo>
                  <a:lnTo>
                    <a:pt x="610" y="910"/>
                  </a:lnTo>
                  <a:lnTo>
                    <a:pt x="587" y="911"/>
                  </a:lnTo>
                  <a:lnTo>
                    <a:pt x="564" y="910"/>
                  </a:lnTo>
                  <a:lnTo>
                    <a:pt x="543" y="908"/>
                  </a:lnTo>
                  <a:lnTo>
                    <a:pt x="522" y="905"/>
                  </a:lnTo>
                  <a:lnTo>
                    <a:pt x="503" y="900"/>
                  </a:lnTo>
                  <a:lnTo>
                    <a:pt x="487" y="896"/>
                  </a:lnTo>
                  <a:lnTo>
                    <a:pt x="472" y="891"/>
                  </a:lnTo>
                  <a:lnTo>
                    <a:pt x="460" y="888"/>
                  </a:lnTo>
                  <a:lnTo>
                    <a:pt x="451" y="884"/>
                  </a:lnTo>
                  <a:lnTo>
                    <a:pt x="444" y="881"/>
                  </a:lnTo>
                  <a:lnTo>
                    <a:pt x="443" y="881"/>
                  </a:lnTo>
                  <a:lnTo>
                    <a:pt x="443" y="878"/>
                  </a:lnTo>
                  <a:lnTo>
                    <a:pt x="442" y="871"/>
                  </a:lnTo>
                  <a:lnTo>
                    <a:pt x="441" y="860"/>
                  </a:lnTo>
                  <a:lnTo>
                    <a:pt x="440" y="845"/>
                  </a:lnTo>
                  <a:lnTo>
                    <a:pt x="438" y="828"/>
                  </a:lnTo>
                  <a:lnTo>
                    <a:pt x="437" y="807"/>
                  </a:lnTo>
                  <a:lnTo>
                    <a:pt x="435" y="785"/>
                  </a:lnTo>
                  <a:lnTo>
                    <a:pt x="432" y="739"/>
                  </a:lnTo>
                  <a:lnTo>
                    <a:pt x="430" y="714"/>
                  </a:lnTo>
                  <a:lnTo>
                    <a:pt x="425" y="631"/>
                  </a:lnTo>
                  <a:lnTo>
                    <a:pt x="423" y="605"/>
                  </a:lnTo>
                  <a:lnTo>
                    <a:pt x="422" y="580"/>
                  </a:lnTo>
                  <a:lnTo>
                    <a:pt x="421" y="557"/>
                  </a:lnTo>
                  <a:lnTo>
                    <a:pt x="420" y="537"/>
                  </a:lnTo>
                  <a:lnTo>
                    <a:pt x="419" y="520"/>
                  </a:lnTo>
                  <a:lnTo>
                    <a:pt x="419" y="508"/>
                  </a:lnTo>
                  <a:lnTo>
                    <a:pt x="419" y="496"/>
                  </a:lnTo>
                  <a:lnTo>
                    <a:pt x="399" y="515"/>
                  </a:lnTo>
                  <a:lnTo>
                    <a:pt x="378" y="531"/>
                  </a:lnTo>
                  <a:lnTo>
                    <a:pt x="355" y="546"/>
                  </a:lnTo>
                  <a:lnTo>
                    <a:pt x="331" y="560"/>
                  </a:lnTo>
                  <a:lnTo>
                    <a:pt x="304" y="578"/>
                  </a:lnTo>
                  <a:lnTo>
                    <a:pt x="290" y="586"/>
                  </a:lnTo>
                  <a:lnTo>
                    <a:pt x="274" y="597"/>
                  </a:lnTo>
                  <a:lnTo>
                    <a:pt x="256" y="606"/>
                  </a:lnTo>
                  <a:lnTo>
                    <a:pt x="237" y="617"/>
                  </a:lnTo>
                  <a:lnTo>
                    <a:pt x="218" y="627"/>
                  </a:lnTo>
                  <a:lnTo>
                    <a:pt x="199" y="637"/>
                  </a:lnTo>
                  <a:lnTo>
                    <a:pt x="180" y="647"/>
                  </a:lnTo>
                  <a:lnTo>
                    <a:pt x="161" y="656"/>
                  </a:lnTo>
                  <a:lnTo>
                    <a:pt x="144" y="663"/>
                  </a:lnTo>
                  <a:lnTo>
                    <a:pt x="130" y="671"/>
                  </a:lnTo>
                  <a:lnTo>
                    <a:pt x="117" y="676"/>
                  </a:lnTo>
                  <a:lnTo>
                    <a:pt x="108" y="682"/>
                  </a:lnTo>
                  <a:lnTo>
                    <a:pt x="101" y="684"/>
                  </a:lnTo>
                  <a:lnTo>
                    <a:pt x="99" y="685"/>
                  </a:lnTo>
                  <a:lnTo>
                    <a:pt x="91" y="673"/>
                  </a:lnTo>
                  <a:lnTo>
                    <a:pt x="82" y="659"/>
                  </a:lnTo>
                  <a:lnTo>
                    <a:pt x="73" y="643"/>
                  </a:lnTo>
                  <a:lnTo>
                    <a:pt x="65" y="625"/>
                  </a:lnTo>
                  <a:lnTo>
                    <a:pt x="55" y="605"/>
                  </a:lnTo>
                  <a:lnTo>
                    <a:pt x="47" y="586"/>
                  </a:lnTo>
                  <a:lnTo>
                    <a:pt x="39" y="566"/>
                  </a:lnTo>
                  <a:lnTo>
                    <a:pt x="30" y="546"/>
                  </a:lnTo>
                  <a:lnTo>
                    <a:pt x="23" y="528"/>
                  </a:lnTo>
                  <a:lnTo>
                    <a:pt x="17" y="510"/>
                  </a:lnTo>
                  <a:lnTo>
                    <a:pt x="11" y="495"/>
                  </a:lnTo>
                  <a:lnTo>
                    <a:pt x="6" y="483"/>
                  </a:lnTo>
                  <a:lnTo>
                    <a:pt x="3" y="473"/>
                  </a:lnTo>
                  <a:lnTo>
                    <a:pt x="1" y="467"/>
                  </a:lnTo>
                  <a:lnTo>
                    <a:pt x="0" y="464"/>
                  </a:lnTo>
                  <a:lnTo>
                    <a:pt x="47" y="446"/>
                  </a:lnTo>
                  <a:lnTo>
                    <a:pt x="91" y="426"/>
                  </a:lnTo>
                  <a:lnTo>
                    <a:pt x="132" y="403"/>
                  </a:lnTo>
                  <a:lnTo>
                    <a:pt x="171" y="379"/>
                  </a:lnTo>
                  <a:lnTo>
                    <a:pt x="206" y="351"/>
                  </a:lnTo>
                  <a:lnTo>
                    <a:pt x="240" y="322"/>
                  </a:lnTo>
                  <a:lnTo>
                    <a:pt x="269" y="290"/>
                  </a:lnTo>
                  <a:lnTo>
                    <a:pt x="297" y="255"/>
                  </a:lnTo>
                  <a:lnTo>
                    <a:pt x="321" y="218"/>
                  </a:lnTo>
                  <a:lnTo>
                    <a:pt x="336" y="192"/>
                  </a:lnTo>
                  <a:lnTo>
                    <a:pt x="350" y="165"/>
                  </a:lnTo>
                  <a:lnTo>
                    <a:pt x="363" y="140"/>
                  </a:lnTo>
                  <a:lnTo>
                    <a:pt x="375" y="115"/>
                  </a:lnTo>
                  <a:lnTo>
                    <a:pt x="386" y="92"/>
                  </a:lnTo>
                  <a:lnTo>
                    <a:pt x="395" y="70"/>
                  </a:lnTo>
                  <a:lnTo>
                    <a:pt x="403" y="50"/>
                  </a:lnTo>
                  <a:lnTo>
                    <a:pt x="410" y="33"/>
                  </a:lnTo>
                  <a:lnTo>
                    <a:pt x="415" y="19"/>
                  </a:lnTo>
                  <a:lnTo>
                    <a:pt x="419" y="9"/>
                  </a:lnTo>
                  <a:lnTo>
                    <a:pt x="421" y="2"/>
                  </a:lnTo>
                  <a:lnTo>
                    <a:pt x="422"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85">
              <a:extLst>
                <a:ext uri="{FF2B5EF4-FFF2-40B4-BE49-F238E27FC236}">
                  <a16:creationId xmlns:a16="http://schemas.microsoft.com/office/drawing/2014/main" id="{6A17D096-A5D3-4F4D-A86D-B9B7CF516926}"/>
                </a:ext>
              </a:extLst>
            </p:cNvPr>
            <p:cNvSpPr>
              <a:spLocks/>
            </p:cNvSpPr>
            <p:nvPr/>
          </p:nvSpPr>
          <p:spPr bwMode="auto">
            <a:xfrm>
              <a:off x="4469966" y="4487484"/>
              <a:ext cx="724103" cy="257109"/>
            </a:xfrm>
            <a:custGeom>
              <a:avLst/>
              <a:gdLst/>
              <a:ahLst/>
              <a:cxnLst>
                <a:cxn ang="0">
                  <a:pos x="37" y="0"/>
                </a:cxn>
                <a:cxn ang="0">
                  <a:pos x="49" y="4"/>
                </a:cxn>
                <a:cxn ang="0">
                  <a:pos x="50" y="5"/>
                </a:cxn>
                <a:cxn ang="0">
                  <a:pos x="56" y="8"/>
                </a:cxn>
                <a:cxn ang="0">
                  <a:pos x="66" y="12"/>
                </a:cxn>
                <a:cxn ang="0">
                  <a:pos x="78" y="18"/>
                </a:cxn>
                <a:cxn ang="0">
                  <a:pos x="94" y="24"/>
                </a:cxn>
                <a:cxn ang="0">
                  <a:pos x="113" y="30"/>
                </a:cxn>
                <a:cxn ang="0">
                  <a:pos x="136" y="36"/>
                </a:cxn>
                <a:cxn ang="0">
                  <a:pos x="161" y="42"/>
                </a:cxn>
                <a:cxn ang="0">
                  <a:pos x="188" y="46"/>
                </a:cxn>
                <a:cxn ang="0">
                  <a:pos x="219" y="50"/>
                </a:cxn>
                <a:cxn ang="0">
                  <a:pos x="251" y="51"/>
                </a:cxn>
                <a:cxn ang="0">
                  <a:pos x="287" y="51"/>
                </a:cxn>
                <a:cxn ang="0">
                  <a:pos x="324" y="48"/>
                </a:cxn>
                <a:cxn ang="0">
                  <a:pos x="363" y="42"/>
                </a:cxn>
                <a:cxn ang="0">
                  <a:pos x="404" y="33"/>
                </a:cxn>
                <a:cxn ang="0">
                  <a:pos x="446" y="20"/>
                </a:cxn>
                <a:cxn ang="0">
                  <a:pos x="490" y="3"/>
                </a:cxn>
                <a:cxn ang="0">
                  <a:pos x="492" y="5"/>
                </a:cxn>
                <a:cxn ang="0">
                  <a:pos x="495" y="10"/>
                </a:cxn>
                <a:cxn ang="0">
                  <a:pos x="502" y="18"/>
                </a:cxn>
                <a:cxn ang="0">
                  <a:pos x="508" y="30"/>
                </a:cxn>
                <a:cxn ang="0">
                  <a:pos x="516" y="44"/>
                </a:cxn>
                <a:cxn ang="0">
                  <a:pos x="525" y="62"/>
                </a:cxn>
                <a:cxn ang="0">
                  <a:pos x="533" y="83"/>
                </a:cxn>
                <a:cxn ang="0">
                  <a:pos x="540" y="107"/>
                </a:cxn>
                <a:cxn ang="0">
                  <a:pos x="547" y="134"/>
                </a:cxn>
                <a:cxn ang="0">
                  <a:pos x="552" y="163"/>
                </a:cxn>
                <a:cxn ang="0">
                  <a:pos x="550" y="164"/>
                </a:cxn>
                <a:cxn ang="0">
                  <a:pos x="544" y="166"/>
                </a:cxn>
                <a:cxn ang="0">
                  <a:pos x="533" y="170"/>
                </a:cxn>
                <a:cxn ang="0">
                  <a:pos x="520" y="174"/>
                </a:cxn>
                <a:cxn ang="0">
                  <a:pos x="502" y="179"/>
                </a:cxn>
                <a:cxn ang="0">
                  <a:pos x="481" y="184"/>
                </a:cxn>
                <a:cxn ang="0">
                  <a:pos x="458" y="188"/>
                </a:cxn>
                <a:cxn ang="0">
                  <a:pos x="432" y="192"/>
                </a:cxn>
                <a:cxn ang="0">
                  <a:pos x="402" y="194"/>
                </a:cxn>
                <a:cxn ang="0">
                  <a:pos x="372" y="196"/>
                </a:cxn>
                <a:cxn ang="0">
                  <a:pos x="339" y="195"/>
                </a:cxn>
                <a:cxn ang="0">
                  <a:pos x="305" y="192"/>
                </a:cxn>
                <a:cxn ang="0">
                  <a:pos x="269" y="187"/>
                </a:cxn>
                <a:cxn ang="0">
                  <a:pos x="233" y="179"/>
                </a:cxn>
                <a:cxn ang="0">
                  <a:pos x="196" y="168"/>
                </a:cxn>
                <a:cxn ang="0">
                  <a:pos x="158" y="153"/>
                </a:cxn>
                <a:cxn ang="0">
                  <a:pos x="119" y="135"/>
                </a:cxn>
                <a:cxn ang="0">
                  <a:pos x="81" y="112"/>
                </a:cxn>
                <a:cxn ang="0">
                  <a:pos x="43" y="85"/>
                </a:cxn>
                <a:cxn ang="0">
                  <a:pos x="6" y="52"/>
                </a:cxn>
                <a:cxn ang="0">
                  <a:pos x="5" y="50"/>
                </a:cxn>
                <a:cxn ang="0">
                  <a:pos x="3" y="46"/>
                </a:cxn>
                <a:cxn ang="0">
                  <a:pos x="1" y="40"/>
                </a:cxn>
                <a:cxn ang="0">
                  <a:pos x="0" y="32"/>
                </a:cxn>
                <a:cxn ang="0">
                  <a:pos x="2" y="24"/>
                </a:cxn>
                <a:cxn ang="0">
                  <a:pos x="7" y="14"/>
                </a:cxn>
                <a:cxn ang="0">
                  <a:pos x="16" y="6"/>
                </a:cxn>
                <a:cxn ang="0">
                  <a:pos x="26" y="1"/>
                </a:cxn>
                <a:cxn ang="0">
                  <a:pos x="37" y="0"/>
                </a:cxn>
              </a:cxnLst>
              <a:rect l="0" t="0" r="r" b="b"/>
              <a:pathLst>
                <a:path w="552" h="196">
                  <a:moveTo>
                    <a:pt x="37" y="0"/>
                  </a:moveTo>
                  <a:lnTo>
                    <a:pt x="49" y="4"/>
                  </a:lnTo>
                  <a:lnTo>
                    <a:pt x="50" y="5"/>
                  </a:lnTo>
                  <a:lnTo>
                    <a:pt x="56" y="8"/>
                  </a:lnTo>
                  <a:lnTo>
                    <a:pt x="66" y="12"/>
                  </a:lnTo>
                  <a:lnTo>
                    <a:pt x="78" y="18"/>
                  </a:lnTo>
                  <a:lnTo>
                    <a:pt x="94" y="24"/>
                  </a:lnTo>
                  <a:lnTo>
                    <a:pt x="113" y="30"/>
                  </a:lnTo>
                  <a:lnTo>
                    <a:pt x="136" y="36"/>
                  </a:lnTo>
                  <a:lnTo>
                    <a:pt x="161" y="42"/>
                  </a:lnTo>
                  <a:lnTo>
                    <a:pt x="188" y="46"/>
                  </a:lnTo>
                  <a:lnTo>
                    <a:pt x="219" y="50"/>
                  </a:lnTo>
                  <a:lnTo>
                    <a:pt x="251" y="51"/>
                  </a:lnTo>
                  <a:lnTo>
                    <a:pt x="287" y="51"/>
                  </a:lnTo>
                  <a:lnTo>
                    <a:pt x="324" y="48"/>
                  </a:lnTo>
                  <a:lnTo>
                    <a:pt x="363" y="42"/>
                  </a:lnTo>
                  <a:lnTo>
                    <a:pt x="404" y="33"/>
                  </a:lnTo>
                  <a:lnTo>
                    <a:pt x="446" y="20"/>
                  </a:lnTo>
                  <a:lnTo>
                    <a:pt x="490" y="3"/>
                  </a:lnTo>
                  <a:lnTo>
                    <a:pt x="492" y="5"/>
                  </a:lnTo>
                  <a:lnTo>
                    <a:pt x="495" y="10"/>
                  </a:lnTo>
                  <a:lnTo>
                    <a:pt x="502" y="18"/>
                  </a:lnTo>
                  <a:lnTo>
                    <a:pt x="508" y="30"/>
                  </a:lnTo>
                  <a:lnTo>
                    <a:pt x="516" y="44"/>
                  </a:lnTo>
                  <a:lnTo>
                    <a:pt x="525" y="62"/>
                  </a:lnTo>
                  <a:lnTo>
                    <a:pt x="533" y="83"/>
                  </a:lnTo>
                  <a:lnTo>
                    <a:pt x="540" y="107"/>
                  </a:lnTo>
                  <a:lnTo>
                    <a:pt x="547" y="134"/>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86">
              <a:extLst>
                <a:ext uri="{FF2B5EF4-FFF2-40B4-BE49-F238E27FC236}">
                  <a16:creationId xmlns:a16="http://schemas.microsoft.com/office/drawing/2014/main" id="{757E2B90-D79E-9447-AFE5-2D53B7F4A1C4}"/>
                </a:ext>
              </a:extLst>
            </p:cNvPr>
            <p:cNvSpPr>
              <a:spLocks/>
            </p:cNvSpPr>
            <p:nvPr/>
          </p:nvSpPr>
          <p:spPr bwMode="auto">
            <a:xfrm>
              <a:off x="5204564" y="4588490"/>
              <a:ext cx="141672" cy="72148"/>
            </a:xfrm>
            <a:custGeom>
              <a:avLst/>
              <a:gdLst/>
              <a:ahLst/>
              <a:cxnLst>
                <a:cxn ang="0">
                  <a:pos x="63" y="0"/>
                </a:cxn>
                <a:cxn ang="0">
                  <a:pos x="77" y="0"/>
                </a:cxn>
                <a:cxn ang="0">
                  <a:pos x="88" y="2"/>
                </a:cxn>
                <a:cxn ang="0">
                  <a:pos x="99" y="5"/>
                </a:cxn>
                <a:cxn ang="0">
                  <a:pos x="105" y="10"/>
                </a:cxn>
                <a:cxn ang="0">
                  <a:pos x="108" y="16"/>
                </a:cxn>
                <a:cxn ang="0">
                  <a:pos x="108" y="23"/>
                </a:cxn>
                <a:cxn ang="0">
                  <a:pos x="104" y="30"/>
                </a:cxn>
                <a:cxn ang="0">
                  <a:pos x="96" y="37"/>
                </a:cxn>
                <a:cxn ang="0">
                  <a:pos x="86" y="43"/>
                </a:cxn>
                <a:cxn ang="0">
                  <a:pos x="74" y="48"/>
                </a:cxn>
                <a:cxn ang="0">
                  <a:pos x="60" y="52"/>
                </a:cxn>
                <a:cxn ang="0">
                  <a:pos x="45" y="55"/>
                </a:cxn>
                <a:cxn ang="0">
                  <a:pos x="31" y="55"/>
                </a:cxn>
                <a:cxn ang="0">
                  <a:pos x="19" y="54"/>
                </a:cxn>
                <a:cxn ang="0">
                  <a:pos x="10" y="50"/>
                </a:cxn>
                <a:cxn ang="0">
                  <a:pos x="4" y="45"/>
                </a:cxn>
                <a:cxn ang="0">
                  <a:pos x="0" y="39"/>
                </a:cxn>
                <a:cxn ang="0">
                  <a:pos x="0" y="32"/>
                </a:cxn>
                <a:cxn ang="0">
                  <a:pos x="5" y="25"/>
                </a:cxn>
                <a:cxn ang="0">
                  <a:pos x="12" y="18"/>
                </a:cxn>
                <a:cxn ang="0">
                  <a:pos x="22" y="12"/>
                </a:cxn>
                <a:cxn ang="0">
                  <a:pos x="35" y="7"/>
                </a:cxn>
                <a:cxn ang="0">
                  <a:pos x="49" y="3"/>
                </a:cxn>
                <a:cxn ang="0">
                  <a:pos x="63" y="0"/>
                </a:cxn>
              </a:cxnLst>
              <a:rect l="0" t="0" r="r" b="b"/>
              <a:pathLst>
                <a:path w="108" h="55">
                  <a:moveTo>
                    <a:pt x="63" y="0"/>
                  </a:moveTo>
                  <a:lnTo>
                    <a:pt x="77" y="0"/>
                  </a:lnTo>
                  <a:lnTo>
                    <a:pt x="88" y="2"/>
                  </a:lnTo>
                  <a:lnTo>
                    <a:pt x="99" y="5"/>
                  </a:lnTo>
                  <a:lnTo>
                    <a:pt x="105" y="10"/>
                  </a:lnTo>
                  <a:lnTo>
                    <a:pt x="108" y="16"/>
                  </a:lnTo>
                  <a:lnTo>
                    <a:pt x="108" y="23"/>
                  </a:lnTo>
                  <a:lnTo>
                    <a:pt x="104" y="30"/>
                  </a:lnTo>
                  <a:lnTo>
                    <a:pt x="96" y="37"/>
                  </a:lnTo>
                  <a:lnTo>
                    <a:pt x="86" y="43"/>
                  </a:lnTo>
                  <a:lnTo>
                    <a:pt x="74" y="48"/>
                  </a:lnTo>
                  <a:lnTo>
                    <a:pt x="60" y="52"/>
                  </a:lnTo>
                  <a:lnTo>
                    <a:pt x="45" y="55"/>
                  </a:lnTo>
                  <a:lnTo>
                    <a:pt x="31" y="55"/>
                  </a:lnTo>
                  <a:lnTo>
                    <a:pt x="19" y="54"/>
                  </a:lnTo>
                  <a:lnTo>
                    <a:pt x="10" y="50"/>
                  </a:lnTo>
                  <a:lnTo>
                    <a:pt x="4" y="45"/>
                  </a:lnTo>
                  <a:lnTo>
                    <a:pt x="0" y="39"/>
                  </a:lnTo>
                  <a:lnTo>
                    <a:pt x="0" y="32"/>
                  </a:lnTo>
                  <a:lnTo>
                    <a:pt x="5" y="25"/>
                  </a:lnTo>
                  <a:lnTo>
                    <a:pt x="12" y="18"/>
                  </a:lnTo>
                  <a:lnTo>
                    <a:pt x="22" y="12"/>
                  </a:lnTo>
                  <a:lnTo>
                    <a:pt x="35" y="7"/>
                  </a:lnTo>
                  <a:lnTo>
                    <a:pt x="49" y="3"/>
                  </a:lnTo>
                  <a:lnTo>
                    <a:pt x="6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87">
              <a:extLst>
                <a:ext uri="{FF2B5EF4-FFF2-40B4-BE49-F238E27FC236}">
                  <a16:creationId xmlns:a16="http://schemas.microsoft.com/office/drawing/2014/main" id="{0E5DF63D-8D58-4E4D-86F5-0AC0596C6A73}"/>
                </a:ext>
              </a:extLst>
            </p:cNvPr>
            <p:cNvSpPr>
              <a:spLocks/>
            </p:cNvSpPr>
            <p:nvPr/>
          </p:nvSpPr>
          <p:spPr bwMode="auto">
            <a:xfrm>
              <a:off x="5186199" y="4533396"/>
              <a:ext cx="141672" cy="73460"/>
            </a:xfrm>
            <a:custGeom>
              <a:avLst/>
              <a:gdLst/>
              <a:ahLst/>
              <a:cxnLst>
                <a:cxn ang="0">
                  <a:pos x="76" y="0"/>
                </a:cxn>
                <a:cxn ang="0">
                  <a:pos x="88" y="1"/>
                </a:cxn>
                <a:cxn ang="0">
                  <a:pos x="98" y="4"/>
                </a:cxn>
                <a:cxn ang="0">
                  <a:pos x="105" y="9"/>
                </a:cxn>
                <a:cxn ang="0">
                  <a:pos x="108" y="15"/>
                </a:cxn>
                <a:cxn ang="0">
                  <a:pos x="108" y="22"/>
                </a:cxn>
                <a:cxn ang="0">
                  <a:pos x="104" y="28"/>
                </a:cxn>
                <a:cxn ang="0">
                  <a:pos x="97" y="35"/>
                </a:cxn>
                <a:cxn ang="0">
                  <a:pos x="87" y="42"/>
                </a:cxn>
                <a:cxn ang="0">
                  <a:pos x="75" y="48"/>
                </a:cxn>
                <a:cxn ang="0">
                  <a:pos x="61" y="53"/>
                </a:cxn>
                <a:cxn ang="0">
                  <a:pos x="46" y="55"/>
                </a:cxn>
                <a:cxn ang="0">
                  <a:pos x="32" y="56"/>
                </a:cxn>
                <a:cxn ang="0">
                  <a:pos x="20" y="55"/>
                </a:cxn>
                <a:cxn ang="0">
                  <a:pos x="11" y="52"/>
                </a:cxn>
                <a:cxn ang="0">
                  <a:pos x="4" y="48"/>
                </a:cxn>
                <a:cxn ang="0">
                  <a:pos x="0" y="41"/>
                </a:cxn>
                <a:cxn ang="0">
                  <a:pos x="0" y="35"/>
                </a:cxn>
                <a:cxn ang="0">
                  <a:pos x="5" y="28"/>
                </a:cxn>
                <a:cxn ang="0">
                  <a:pos x="12" y="21"/>
                </a:cxn>
                <a:cxn ang="0">
                  <a:pos x="22" y="14"/>
                </a:cxn>
                <a:cxn ang="0">
                  <a:pos x="34" y="8"/>
                </a:cxn>
                <a:cxn ang="0">
                  <a:pos x="48" y="3"/>
                </a:cxn>
                <a:cxn ang="0">
                  <a:pos x="63" y="1"/>
                </a:cxn>
                <a:cxn ang="0">
                  <a:pos x="76" y="0"/>
                </a:cxn>
              </a:cxnLst>
              <a:rect l="0" t="0" r="r" b="b"/>
              <a:pathLst>
                <a:path w="108" h="56">
                  <a:moveTo>
                    <a:pt x="76" y="0"/>
                  </a:moveTo>
                  <a:lnTo>
                    <a:pt x="88" y="1"/>
                  </a:lnTo>
                  <a:lnTo>
                    <a:pt x="98" y="4"/>
                  </a:lnTo>
                  <a:lnTo>
                    <a:pt x="105" y="9"/>
                  </a:lnTo>
                  <a:lnTo>
                    <a:pt x="108" y="15"/>
                  </a:lnTo>
                  <a:lnTo>
                    <a:pt x="108" y="22"/>
                  </a:lnTo>
                  <a:lnTo>
                    <a:pt x="104" y="28"/>
                  </a:lnTo>
                  <a:lnTo>
                    <a:pt x="97" y="35"/>
                  </a:lnTo>
                  <a:lnTo>
                    <a:pt x="87" y="42"/>
                  </a:lnTo>
                  <a:lnTo>
                    <a:pt x="75" y="48"/>
                  </a:lnTo>
                  <a:lnTo>
                    <a:pt x="61" y="53"/>
                  </a:lnTo>
                  <a:lnTo>
                    <a:pt x="46" y="55"/>
                  </a:lnTo>
                  <a:lnTo>
                    <a:pt x="32" y="56"/>
                  </a:lnTo>
                  <a:lnTo>
                    <a:pt x="20" y="55"/>
                  </a:lnTo>
                  <a:lnTo>
                    <a:pt x="11" y="52"/>
                  </a:lnTo>
                  <a:lnTo>
                    <a:pt x="4" y="48"/>
                  </a:lnTo>
                  <a:lnTo>
                    <a:pt x="0" y="41"/>
                  </a:lnTo>
                  <a:lnTo>
                    <a:pt x="0" y="35"/>
                  </a:lnTo>
                  <a:lnTo>
                    <a:pt x="5" y="28"/>
                  </a:lnTo>
                  <a:lnTo>
                    <a:pt x="12" y="21"/>
                  </a:lnTo>
                  <a:lnTo>
                    <a:pt x="22" y="14"/>
                  </a:lnTo>
                  <a:lnTo>
                    <a:pt x="34" y="8"/>
                  </a:lnTo>
                  <a:lnTo>
                    <a:pt x="48" y="3"/>
                  </a:lnTo>
                  <a:lnTo>
                    <a:pt x="63" y="1"/>
                  </a:lnTo>
                  <a:lnTo>
                    <a:pt x="7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88">
              <a:extLst>
                <a:ext uri="{FF2B5EF4-FFF2-40B4-BE49-F238E27FC236}">
                  <a16:creationId xmlns:a16="http://schemas.microsoft.com/office/drawing/2014/main" id="{2732D9E5-3DD4-AB40-84F2-B8A87E20061A}"/>
                </a:ext>
              </a:extLst>
            </p:cNvPr>
            <p:cNvSpPr>
              <a:spLocks/>
            </p:cNvSpPr>
            <p:nvPr/>
          </p:nvSpPr>
          <p:spPr bwMode="auto">
            <a:xfrm>
              <a:off x="5187510" y="4537331"/>
              <a:ext cx="140361" cy="69525"/>
            </a:xfrm>
            <a:custGeom>
              <a:avLst/>
              <a:gdLst/>
              <a:ahLst/>
              <a:cxnLst>
                <a:cxn ang="0">
                  <a:pos x="94" y="0"/>
                </a:cxn>
                <a:cxn ang="0">
                  <a:pos x="101" y="4"/>
                </a:cxn>
                <a:cxn ang="0">
                  <a:pos x="104" y="6"/>
                </a:cxn>
                <a:cxn ang="0">
                  <a:pos x="106" y="9"/>
                </a:cxn>
                <a:cxn ang="0">
                  <a:pos x="107" y="12"/>
                </a:cxn>
                <a:cxn ang="0">
                  <a:pos x="107" y="19"/>
                </a:cxn>
                <a:cxn ang="0">
                  <a:pos x="103" y="25"/>
                </a:cxn>
                <a:cxn ang="0">
                  <a:pos x="96" y="32"/>
                </a:cxn>
                <a:cxn ang="0">
                  <a:pos x="86" y="39"/>
                </a:cxn>
                <a:cxn ang="0">
                  <a:pos x="74" y="45"/>
                </a:cxn>
                <a:cxn ang="0">
                  <a:pos x="60" y="50"/>
                </a:cxn>
                <a:cxn ang="0">
                  <a:pos x="46" y="52"/>
                </a:cxn>
                <a:cxn ang="0">
                  <a:pos x="33" y="53"/>
                </a:cxn>
                <a:cxn ang="0">
                  <a:pos x="21" y="52"/>
                </a:cxn>
                <a:cxn ang="0">
                  <a:pos x="11" y="50"/>
                </a:cxn>
                <a:cxn ang="0">
                  <a:pos x="5" y="46"/>
                </a:cxn>
                <a:cxn ang="0">
                  <a:pos x="0" y="40"/>
                </a:cxn>
                <a:cxn ang="0">
                  <a:pos x="5" y="44"/>
                </a:cxn>
                <a:cxn ang="0">
                  <a:pos x="12" y="45"/>
                </a:cxn>
                <a:cxn ang="0">
                  <a:pos x="24" y="46"/>
                </a:cxn>
                <a:cxn ang="0">
                  <a:pos x="32" y="45"/>
                </a:cxn>
                <a:cxn ang="0">
                  <a:pos x="43" y="44"/>
                </a:cxn>
                <a:cxn ang="0">
                  <a:pos x="54" y="41"/>
                </a:cxn>
                <a:cxn ang="0">
                  <a:pos x="65" y="38"/>
                </a:cxn>
                <a:cxn ang="0">
                  <a:pos x="75" y="32"/>
                </a:cxn>
                <a:cxn ang="0">
                  <a:pos x="85" y="27"/>
                </a:cxn>
                <a:cxn ang="0">
                  <a:pos x="92" y="20"/>
                </a:cxn>
                <a:cxn ang="0">
                  <a:pos x="95" y="12"/>
                </a:cxn>
                <a:cxn ang="0">
                  <a:pos x="96" y="8"/>
                </a:cxn>
                <a:cxn ang="0">
                  <a:pos x="96" y="5"/>
                </a:cxn>
                <a:cxn ang="0">
                  <a:pos x="95" y="2"/>
                </a:cxn>
                <a:cxn ang="0">
                  <a:pos x="94" y="0"/>
                </a:cxn>
              </a:cxnLst>
              <a:rect l="0" t="0" r="r" b="b"/>
              <a:pathLst>
                <a:path w="107" h="53">
                  <a:moveTo>
                    <a:pt x="94" y="0"/>
                  </a:moveTo>
                  <a:lnTo>
                    <a:pt x="101" y="4"/>
                  </a:lnTo>
                  <a:lnTo>
                    <a:pt x="104" y="6"/>
                  </a:lnTo>
                  <a:lnTo>
                    <a:pt x="106" y="9"/>
                  </a:lnTo>
                  <a:lnTo>
                    <a:pt x="107" y="12"/>
                  </a:lnTo>
                  <a:lnTo>
                    <a:pt x="107" y="19"/>
                  </a:lnTo>
                  <a:lnTo>
                    <a:pt x="103" y="25"/>
                  </a:lnTo>
                  <a:lnTo>
                    <a:pt x="96" y="32"/>
                  </a:lnTo>
                  <a:lnTo>
                    <a:pt x="86" y="39"/>
                  </a:lnTo>
                  <a:lnTo>
                    <a:pt x="74" y="45"/>
                  </a:lnTo>
                  <a:lnTo>
                    <a:pt x="60" y="50"/>
                  </a:lnTo>
                  <a:lnTo>
                    <a:pt x="46" y="52"/>
                  </a:lnTo>
                  <a:lnTo>
                    <a:pt x="33" y="53"/>
                  </a:lnTo>
                  <a:lnTo>
                    <a:pt x="21" y="52"/>
                  </a:lnTo>
                  <a:lnTo>
                    <a:pt x="11" y="50"/>
                  </a:lnTo>
                  <a:lnTo>
                    <a:pt x="5" y="46"/>
                  </a:lnTo>
                  <a:lnTo>
                    <a:pt x="0" y="40"/>
                  </a:lnTo>
                  <a:lnTo>
                    <a:pt x="5" y="44"/>
                  </a:lnTo>
                  <a:lnTo>
                    <a:pt x="12" y="45"/>
                  </a:lnTo>
                  <a:lnTo>
                    <a:pt x="24" y="46"/>
                  </a:lnTo>
                  <a:lnTo>
                    <a:pt x="32" y="45"/>
                  </a:lnTo>
                  <a:lnTo>
                    <a:pt x="43" y="44"/>
                  </a:lnTo>
                  <a:lnTo>
                    <a:pt x="54" y="41"/>
                  </a:lnTo>
                  <a:lnTo>
                    <a:pt x="65" y="38"/>
                  </a:lnTo>
                  <a:lnTo>
                    <a:pt x="75" y="32"/>
                  </a:lnTo>
                  <a:lnTo>
                    <a:pt x="85" y="27"/>
                  </a:lnTo>
                  <a:lnTo>
                    <a:pt x="92" y="20"/>
                  </a:lnTo>
                  <a:lnTo>
                    <a:pt x="95" y="12"/>
                  </a:lnTo>
                  <a:lnTo>
                    <a:pt x="96" y="8"/>
                  </a:lnTo>
                  <a:lnTo>
                    <a:pt x="96" y="5"/>
                  </a:lnTo>
                  <a:lnTo>
                    <a:pt x="95" y="2"/>
                  </a:lnTo>
                  <a:lnTo>
                    <a:pt x="94"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89">
              <a:extLst>
                <a:ext uri="{FF2B5EF4-FFF2-40B4-BE49-F238E27FC236}">
                  <a16:creationId xmlns:a16="http://schemas.microsoft.com/office/drawing/2014/main" id="{BD7C18D1-569D-7940-8937-BE0C557686F9}"/>
                </a:ext>
              </a:extLst>
            </p:cNvPr>
            <p:cNvSpPr>
              <a:spLocks/>
            </p:cNvSpPr>
            <p:nvPr/>
          </p:nvSpPr>
          <p:spPr bwMode="auto">
            <a:xfrm>
              <a:off x="5153404" y="4431077"/>
              <a:ext cx="107566" cy="108878"/>
            </a:xfrm>
            <a:custGeom>
              <a:avLst/>
              <a:gdLst/>
              <a:ahLst/>
              <a:cxnLst>
                <a:cxn ang="0">
                  <a:pos x="64" y="0"/>
                </a:cxn>
                <a:cxn ang="0">
                  <a:pos x="72" y="0"/>
                </a:cxn>
                <a:cxn ang="0">
                  <a:pos x="78" y="4"/>
                </a:cxn>
                <a:cxn ang="0">
                  <a:pos x="81" y="10"/>
                </a:cxn>
                <a:cxn ang="0">
                  <a:pos x="82" y="17"/>
                </a:cxn>
                <a:cxn ang="0">
                  <a:pos x="80" y="27"/>
                </a:cxn>
                <a:cxn ang="0">
                  <a:pos x="75" y="37"/>
                </a:cxn>
                <a:cxn ang="0">
                  <a:pos x="69" y="49"/>
                </a:cxn>
                <a:cxn ang="0">
                  <a:pos x="59" y="59"/>
                </a:cxn>
                <a:cxn ang="0">
                  <a:pos x="49" y="68"/>
                </a:cxn>
                <a:cxn ang="0">
                  <a:pos x="38" y="75"/>
                </a:cxn>
                <a:cxn ang="0">
                  <a:pos x="28" y="81"/>
                </a:cxn>
                <a:cxn ang="0">
                  <a:pos x="18" y="83"/>
                </a:cxn>
                <a:cxn ang="0">
                  <a:pos x="11" y="82"/>
                </a:cxn>
                <a:cxn ang="0">
                  <a:pos x="5" y="79"/>
                </a:cxn>
                <a:cxn ang="0">
                  <a:pos x="1" y="73"/>
                </a:cxn>
                <a:cxn ang="0">
                  <a:pos x="0" y="65"/>
                </a:cxn>
                <a:cxn ang="0">
                  <a:pos x="2" y="55"/>
                </a:cxn>
                <a:cxn ang="0">
                  <a:pos x="7" y="45"/>
                </a:cxn>
                <a:cxn ang="0">
                  <a:pos x="14" y="34"/>
                </a:cxn>
                <a:cxn ang="0">
                  <a:pos x="23" y="23"/>
                </a:cxn>
                <a:cxn ang="0">
                  <a:pos x="33" y="14"/>
                </a:cxn>
                <a:cxn ang="0">
                  <a:pos x="44" y="7"/>
                </a:cxn>
                <a:cxn ang="0">
                  <a:pos x="55" y="2"/>
                </a:cxn>
                <a:cxn ang="0">
                  <a:pos x="64" y="0"/>
                </a:cxn>
              </a:cxnLst>
              <a:rect l="0" t="0" r="r" b="b"/>
              <a:pathLst>
                <a:path w="82" h="83">
                  <a:moveTo>
                    <a:pt x="64" y="0"/>
                  </a:moveTo>
                  <a:lnTo>
                    <a:pt x="72" y="0"/>
                  </a:lnTo>
                  <a:lnTo>
                    <a:pt x="78" y="4"/>
                  </a:lnTo>
                  <a:lnTo>
                    <a:pt x="81" y="10"/>
                  </a:lnTo>
                  <a:lnTo>
                    <a:pt x="82" y="17"/>
                  </a:lnTo>
                  <a:lnTo>
                    <a:pt x="80" y="27"/>
                  </a:lnTo>
                  <a:lnTo>
                    <a:pt x="75" y="37"/>
                  </a:lnTo>
                  <a:lnTo>
                    <a:pt x="69" y="49"/>
                  </a:lnTo>
                  <a:lnTo>
                    <a:pt x="59" y="59"/>
                  </a:lnTo>
                  <a:lnTo>
                    <a:pt x="49" y="68"/>
                  </a:lnTo>
                  <a:lnTo>
                    <a:pt x="38" y="75"/>
                  </a:lnTo>
                  <a:lnTo>
                    <a:pt x="28" y="81"/>
                  </a:lnTo>
                  <a:lnTo>
                    <a:pt x="18" y="83"/>
                  </a:lnTo>
                  <a:lnTo>
                    <a:pt x="11" y="82"/>
                  </a:lnTo>
                  <a:lnTo>
                    <a:pt x="5" y="79"/>
                  </a:lnTo>
                  <a:lnTo>
                    <a:pt x="1" y="73"/>
                  </a:lnTo>
                  <a:lnTo>
                    <a:pt x="0" y="65"/>
                  </a:lnTo>
                  <a:lnTo>
                    <a:pt x="2" y="55"/>
                  </a:lnTo>
                  <a:lnTo>
                    <a:pt x="7" y="45"/>
                  </a:lnTo>
                  <a:lnTo>
                    <a:pt x="14" y="34"/>
                  </a:lnTo>
                  <a:lnTo>
                    <a:pt x="23" y="23"/>
                  </a:lnTo>
                  <a:lnTo>
                    <a:pt x="33" y="14"/>
                  </a:lnTo>
                  <a:lnTo>
                    <a:pt x="44" y="7"/>
                  </a:lnTo>
                  <a:lnTo>
                    <a:pt x="55" y="2"/>
                  </a:lnTo>
                  <a:lnTo>
                    <a:pt x="6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90">
              <a:extLst>
                <a:ext uri="{FF2B5EF4-FFF2-40B4-BE49-F238E27FC236}">
                  <a16:creationId xmlns:a16="http://schemas.microsoft.com/office/drawing/2014/main" id="{5401351D-7B1F-4948-AAE6-43A243E0E6EA}"/>
                </a:ext>
              </a:extLst>
            </p:cNvPr>
            <p:cNvSpPr>
              <a:spLocks/>
            </p:cNvSpPr>
            <p:nvPr/>
          </p:nvSpPr>
          <p:spPr bwMode="auto">
            <a:xfrm>
              <a:off x="5245228" y="4406153"/>
              <a:ext cx="116749" cy="160037"/>
            </a:xfrm>
            <a:custGeom>
              <a:avLst/>
              <a:gdLst/>
              <a:ahLst/>
              <a:cxnLst>
                <a:cxn ang="0">
                  <a:pos x="75" y="0"/>
                </a:cxn>
                <a:cxn ang="0">
                  <a:pos x="89" y="74"/>
                </a:cxn>
                <a:cxn ang="0">
                  <a:pos x="45" y="109"/>
                </a:cxn>
                <a:cxn ang="0">
                  <a:pos x="43" y="111"/>
                </a:cxn>
                <a:cxn ang="0">
                  <a:pos x="39" y="113"/>
                </a:cxn>
                <a:cxn ang="0">
                  <a:pos x="33" y="118"/>
                </a:cxn>
                <a:cxn ang="0">
                  <a:pos x="25" y="120"/>
                </a:cxn>
                <a:cxn ang="0">
                  <a:pos x="17" y="122"/>
                </a:cxn>
                <a:cxn ang="0">
                  <a:pos x="9" y="120"/>
                </a:cxn>
                <a:cxn ang="0">
                  <a:pos x="3" y="116"/>
                </a:cxn>
                <a:cxn ang="0">
                  <a:pos x="0" y="110"/>
                </a:cxn>
                <a:cxn ang="0">
                  <a:pos x="0" y="103"/>
                </a:cxn>
                <a:cxn ang="0">
                  <a:pos x="2" y="95"/>
                </a:cxn>
                <a:cxn ang="0">
                  <a:pos x="5" y="87"/>
                </a:cxn>
                <a:cxn ang="0">
                  <a:pos x="9" y="77"/>
                </a:cxn>
                <a:cxn ang="0">
                  <a:pos x="12" y="66"/>
                </a:cxn>
                <a:cxn ang="0">
                  <a:pos x="19" y="45"/>
                </a:cxn>
                <a:cxn ang="0">
                  <a:pos x="24" y="37"/>
                </a:cxn>
                <a:cxn ang="0">
                  <a:pos x="30" y="33"/>
                </a:cxn>
                <a:cxn ang="0">
                  <a:pos x="36" y="27"/>
                </a:cxn>
                <a:cxn ang="0">
                  <a:pos x="54" y="15"/>
                </a:cxn>
                <a:cxn ang="0">
                  <a:pos x="62" y="9"/>
                </a:cxn>
                <a:cxn ang="0">
                  <a:pos x="68" y="4"/>
                </a:cxn>
                <a:cxn ang="0">
                  <a:pos x="74" y="1"/>
                </a:cxn>
                <a:cxn ang="0">
                  <a:pos x="75" y="0"/>
                </a:cxn>
              </a:cxnLst>
              <a:rect l="0" t="0" r="r" b="b"/>
              <a:pathLst>
                <a:path w="89" h="122">
                  <a:moveTo>
                    <a:pt x="75" y="0"/>
                  </a:moveTo>
                  <a:lnTo>
                    <a:pt x="89" y="74"/>
                  </a:lnTo>
                  <a:lnTo>
                    <a:pt x="45" y="109"/>
                  </a:lnTo>
                  <a:lnTo>
                    <a:pt x="43" y="111"/>
                  </a:lnTo>
                  <a:lnTo>
                    <a:pt x="39" y="113"/>
                  </a:lnTo>
                  <a:lnTo>
                    <a:pt x="33" y="118"/>
                  </a:lnTo>
                  <a:lnTo>
                    <a:pt x="25" y="120"/>
                  </a:lnTo>
                  <a:lnTo>
                    <a:pt x="17" y="122"/>
                  </a:lnTo>
                  <a:lnTo>
                    <a:pt x="9" y="120"/>
                  </a:lnTo>
                  <a:lnTo>
                    <a:pt x="3" y="116"/>
                  </a:lnTo>
                  <a:lnTo>
                    <a:pt x="0" y="110"/>
                  </a:lnTo>
                  <a:lnTo>
                    <a:pt x="0" y="103"/>
                  </a:lnTo>
                  <a:lnTo>
                    <a:pt x="2" y="95"/>
                  </a:lnTo>
                  <a:lnTo>
                    <a:pt x="5" y="87"/>
                  </a:lnTo>
                  <a:lnTo>
                    <a:pt x="9" y="77"/>
                  </a:lnTo>
                  <a:lnTo>
                    <a:pt x="12" y="66"/>
                  </a:lnTo>
                  <a:lnTo>
                    <a:pt x="19" y="45"/>
                  </a:lnTo>
                  <a:lnTo>
                    <a:pt x="24" y="37"/>
                  </a:lnTo>
                  <a:lnTo>
                    <a:pt x="30" y="33"/>
                  </a:lnTo>
                  <a:lnTo>
                    <a:pt x="36" y="27"/>
                  </a:lnTo>
                  <a:lnTo>
                    <a:pt x="54" y="15"/>
                  </a:lnTo>
                  <a:lnTo>
                    <a:pt x="62" y="9"/>
                  </a:lnTo>
                  <a:lnTo>
                    <a:pt x="68" y="4"/>
                  </a:lnTo>
                  <a:lnTo>
                    <a:pt x="74" y="1"/>
                  </a:lnTo>
                  <a:lnTo>
                    <a:pt x="7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91">
              <a:extLst>
                <a:ext uri="{FF2B5EF4-FFF2-40B4-BE49-F238E27FC236}">
                  <a16:creationId xmlns:a16="http://schemas.microsoft.com/office/drawing/2014/main" id="{B485DE6E-8248-354C-BFCE-368666A2661A}"/>
                </a:ext>
              </a:extLst>
            </p:cNvPr>
            <p:cNvSpPr>
              <a:spLocks/>
            </p:cNvSpPr>
            <p:nvPr/>
          </p:nvSpPr>
          <p:spPr bwMode="auto">
            <a:xfrm>
              <a:off x="4469966" y="4487484"/>
              <a:ext cx="724103" cy="257109"/>
            </a:xfrm>
            <a:custGeom>
              <a:avLst/>
              <a:gdLst/>
              <a:ahLst/>
              <a:cxnLst>
                <a:cxn ang="0">
                  <a:pos x="49" y="4"/>
                </a:cxn>
                <a:cxn ang="0">
                  <a:pos x="42" y="6"/>
                </a:cxn>
                <a:cxn ang="0">
                  <a:pos x="32" y="16"/>
                </a:cxn>
                <a:cxn ang="0">
                  <a:pos x="29" y="33"/>
                </a:cxn>
                <a:cxn ang="0">
                  <a:pos x="38" y="50"/>
                </a:cxn>
                <a:cxn ang="0">
                  <a:pos x="61" y="73"/>
                </a:cxn>
                <a:cxn ang="0">
                  <a:pos x="95" y="100"/>
                </a:cxn>
                <a:cxn ang="0">
                  <a:pos x="138" y="127"/>
                </a:cxn>
                <a:cxn ang="0">
                  <a:pos x="189" y="149"/>
                </a:cxn>
                <a:cxn ang="0">
                  <a:pos x="244" y="165"/>
                </a:cxn>
                <a:cxn ang="0">
                  <a:pos x="304" y="172"/>
                </a:cxn>
                <a:cxn ang="0">
                  <a:pos x="363" y="175"/>
                </a:cxn>
                <a:cxn ang="0">
                  <a:pos x="420" y="172"/>
                </a:cxn>
                <a:cxn ang="0">
                  <a:pos x="469" y="163"/>
                </a:cxn>
                <a:cxn ang="0">
                  <a:pos x="508" y="148"/>
                </a:cxn>
                <a:cxn ang="0">
                  <a:pos x="533" y="128"/>
                </a:cxn>
                <a:cxn ang="0">
                  <a:pos x="545" y="132"/>
                </a:cxn>
                <a:cxn ang="0">
                  <a:pos x="552" y="163"/>
                </a:cxn>
                <a:cxn ang="0">
                  <a:pos x="544" y="166"/>
                </a:cxn>
                <a:cxn ang="0">
                  <a:pos x="520" y="174"/>
                </a:cxn>
                <a:cxn ang="0">
                  <a:pos x="481" y="184"/>
                </a:cxn>
                <a:cxn ang="0">
                  <a:pos x="432" y="192"/>
                </a:cxn>
                <a:cxn ang="0">
                  <a:pos x="372" y="196"/>
                </a:cxn>
                <a:cxn ang="0">
                  <a:pos x="305" y="192"/>
                </a:cxn>
                <a:cxn ang="0">
                  <a:pos x="233" y="179"/>
                </a:cxn>
                <a:cxn ang="0">
                  <a:pos x="158" y="153"/>
                </a:cxn>
                <a:cxn ang="0">
                  <a:pos x="81" y="112"/>
                </a:cxn>
                <a:cxn ang="0">
                  <a:pos x="6" y="52"/>
                </a:cxn>
                <a:cxn ang="0">
                  <a:pos x="3" y="46"/>
                </a:cxn>
                <a:cxn ang="0">
                  <a:pos x="0" y="32"/>
                </a:cxn>
                <a:cxn ang="0">
                  <a:pos x="7" y="14"/>
                </a:cxn>
                <a:cxn ang="0">
                  <a:pos x="26" y="1"/>
                </a:cxn>
              </a:cxnLst>
              <a:rect l="0" t="0" r="r" b="b"/>
              <a:pathLst>
                <a:path w="552" h="196">
                  <a:moveTo>
                    <a:pt x="37" y="0"/>
                  </a:moveTo>
                  <a:lnTo>
                    <a:pt x="49" y="4"/>
                  </a:lnTo>
                  <a:lnTo>
                    <a:pt x="47" y="5"/>
                  </a:lnTo>
                  <a:lnTo>
                    <a:pt x="42" y="6"/>
                  </a:lnTo>
                  <a:lnTo>
                    <a:pt x="37" y="11"/>
                  </a:lnTo>
                  <a:lnTo>
                    <a:pt x="32" y="16"/>
                  </a:lnTo>
                  <a:lnTo>
                    <a:pt x="29" y="24"/>
                  </a:lnTo>
                  <a:lnTo>
                    <a:pt x="29" y="33"/>
                  </a:lnTo>
                  <a:lnTo>
                    <a:pt x="31" y="40"/>
                  </a:lnTo>
                  <a:lnTo>
                    <a:pt x="38" y="50"/>
                  </a:lnTo>
                  <a:lnTo>
                    <a:pt x="48" y="60"/>
                  </a:lnTo>
                  <a:lnTo>
                    <a:pt x="61" y="73"/>
                  </a:lnTo>
                  <a:lnTo>
                    <a:pt x="76" y="86"/>
                  </a:lnTo>
                  <a:lnTo>
                    <a:pt x="95" y="100"/>
                  </a:lnTo>
                  <a:lnTo>
                    <a:pt x="116" y="114"/>
                  </a:lnTo>
                  <a:lnTo>
                    <a:pt x="138" y="127"/>
                  </a:lnTo>
                  <a:lnTo>
                    <a:pt x="162" y="139"/>
                  </a:lnTo>
                  <a:lnTo>
                    <a:pt x="189" y="149"/>
                  </a:lnTo>
                  <a:lnTo>
                    <a:pt x="216" y="158"/>
                  </a:lnTo>
                  <a:lnTo>
                    <a:pt x="244" y="165"/>
                  </a:lnTo>
                  <a:lnTo>
                    <a:pt x="274" y="169"/>
                  </a:lnTo>
                  <a:lnTo>
                    <a:pt x="304" y="172"/>
                  </a:lnTo>
                  <a:lnTo>
                    <a:pt x="334" y="174"/>
                  </a:lnTo>
                  <a:lnTo>
                    <a:pt x="363" y="175"/>
                  </a:lnTo>
                  <a:lnTo>
                    <a:pt x="392" y="174"/>
                  </a:lnTo>
                  <a:lnTo>
                    <a:pt x="420" y="172"/>
                  </a:lnTo>
                  <a:lnTo>
                    <a:pt x="445" y="168"/>
                  </a:lnTo>
                  <a:lnTo>
                    <a:pt x="469" y="163"/>
                  </a:lnTo>
                  <a:lnTo>
                    <a:pt x="489" y="157"/>
                  </a:lnTo>
                  <a:lnTo>
                    <a:pt x="508" y="148"/>
                  </a:lnTo>
                  <a:lnTo>
                    <a:pt x="521" y="140"/>
                  </a:lnTo>
                  <a:lnTo>
                    <a:pt x="533" y="128"/>
                  </a:lnTo>
                  <a:lnTo>
                    <a:pt x="539" y="116"/>
                  </a:lnTo>
                  <a:lnTo>
                    <a:pt x="545" y="132"/>
                  </a:lnTo>
                  <a:lnTo>
                    <a:pt x="549" y="147"/>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92">
              <a:extLst>
                <a:ext uri="{FF2B5EF4-FFF2-40B4-BE49-F238E27FC236}">
                  <a16:creationId xmlns:a16="http://schemas.microsoft.com/office/drawing/2014/main" id="{2559BD70-79BC-CF44-8BFA-1F1A892A09A8}"/>
                </a:ext>
              </a:extLst>
            </p:cNvPr>
            <p:cNvSpPr>
              <a:spLocks/>
            </p:cNvSpPr>
            <p:nvPr/>
          </p:nvSpPr>
          <p:spPr bwMode="auto">
            <a:xfrm>
              <a:off x="5204564" y="4592426"/>
              <a:ext cx="141672" cy="68213"/>
            </a:xfrm>
            <a:custGeom>
              <a:avLst/>
              <a:gdLst/>
              <a:ahLst/>
              <a:cxnLst>
                <a:cxn ang="0">
                  <a:pos x="93" y="0"/>
                </a:cxn>
                <a:cxn ang="0">
                  <a:pos x="100" y="3"/>
                </a:cxn>
                <a:cxn ang="0">
                  <a:pos x="105" y="8"/>
                </a:cxn>
                <a:cxn ang="0">
                  <a:pos x="108" y="13"/>
                </a:cxn>
                <a:cxn ang="0">
                  <a:pos x="108" y="20"/>
                </a:cxn>
                <a:cxn ang="0">
                  <a:pos x="104" y="27"/>
                </a:cxn>
                <a:cxn ang="0">
                  <a:pos x="96" y="34"/>
                </a:cxn>
                <a:cxn ang="0">
                  <a:pos x="86" y="40"/>
                </a:cxn>
                <a:cxn ang="0">
                  <a:pos x="74" y="45"/>
                </a:cxn>
                <a:cxn ang="0">
                  <a:pos x="60" y="49"/>
                </a:cxn>
                <a:cxn ang="0">
                  <a:pos x="45" y="52"/>
                </a:cxn>
                <a:cxn ang="0">
                  <a:pos x="31" y="52"/>
                </a:cxn>
                <a:cxn ang="0">
                  <a:pos x="19" y="51"/>
                </a:cxn>
                <a:cxn ang="0">
                  <a:pos x="10" y="47"/>
                </a:cxn>
                <a:cxn ang="0">
                  <a:pos x="4" y="42"/>
                </a:cxn>
                <a:cxn ang="0">
                  <a:pos x="0" y="36"/>
                </a:cxn>
                <a:cxn ang="0">
                  <a:pos x="0" y="34"/>
                </a:cxn>
                <a:cxn ang="0">
                  <a:pos x="5" y="38"/>
                </a:cxn>
                <a:cxn ang="0">
                  <a:pos x="12" y="41"/>
                </a:cxn>
                <a:cxn ang="0">
                  <a:pos x="23" y="42"/>
                </a:cxn>
                <a:cxn ang="0">
                  <a:pos x="36" y="41"/>
                </a:cxn>
                <a:cxn ang="0">
                  <a:pos x="48" y="40"/>
                </a:cxn>
                <a:cxn ang="0">
                  <a:pos x="59" y="36"/>
                </a:cxn>
                <a:cxn ang="0">
                  <a:pos x="71" y="32"/>
                </a:cxn>
                <a:cxn ang="0">
                  <a:pos x="80" y="27"/>
                </a:cxn>
                <a:cxn ang="0">
                  <a:pos x="89" y="21"/>
                </a:cxn>
                <a:cxn ang="0">
                  <a:pos x="94" y="15"/>
                </a:cxn>
                <a:cxn ang="0">
                  <a:pos x="95" y="8"/>
                </a:cxn>
                <a:cxn ang="0">
                  <a:pos x="93" y="0"/>
                </a:cxn>
              </a:cxnLst>
              <a:rect l="0" t="0" r="r" b="b"/>
              <a:pathLst>
                <a:path w="108" h="52">
                  <a:moveTo>
                    <a:pt x="93" y="0"/>
                  </a:moveTo>
                  <a:lnTo>
                    <a:pt x="100" y="3"/>
                  </a:lnTo>
                  <a:lnTo>
                    <a:pt x="105" y="8"/>
                  </a:lnTo>
                  <a:lnTo>
                    <a:pt x="108" y="13"/>
                  </a:lnTo>
                  <a:lnTo>
                    <a:pt x="108" y="20"/>
                  </a:lnTo>
                  <a:lnTo>
                    <a:pt x="104" y="27"/>
                  </a:lnTo>
                  <a:lnTo>
                    <a:pt x="96" y="34"/>
                  </a:lnTo>
                  <a:lnTo>
                    <a:pt x="86" y="40"/>
                  </a:lnTo>
                  <a:lnTo>
                    <a:pt x="74" y="45"/>
                  </a:lnTo>
                  <a:lnTo>
                    <a:pt x="60" y="49"/>
                  </a:lnTo>
                  <a:lnTo>
                    <a:pt x="45" y="52"/>
                  </a:lnTo>
                  <a:lnTo>
                    <a:pt x="31" y="52"/>
                  </a:lnTo>
                  <a:lnTo>
                    <a:pt x="19" y="51"/>
                  </a:lnTo>
                  <a:lnTo>
                    <a:pt x="10" y="47"/>
                  </a:lnTo>
                  <a:lnTo>
                    <a:pt x="4" y="42"/>
                  </a:lnTo>
                  <a:lnTo>
                    <a:pt x="0" y="36"/>
                  </a:lnTo>
                  <a:lnTo>
                    <a:pt x="0" y="34"/>
                  </a:lnTo>
                  <a:lnTo>
                    <a:pt x="5" y="38"/>
                  </a:lnTo>
                  <a:lnTo>
                    <a:pt x="12" y="41"/>
                  </a:lnTo>
                  <a:lnTo>
                    <a:pt x="23" y="42"/>
                  </a:lnTo>
                  <a:lnTo>
                    <a:pt x="36" y="41"/>
                  </a:lnTo>
                  <a:lnTo>
                    <a:pt x="48" y="40"/>
                  </a:lnTo>
                  <a:lnTo>
                    <a:pt x="59" y="36"/>
                  </a:lnTo>
                  <a:lnTo>
                    <a:pt x="71" y="32"/>
                  </a:lnTo>
                  <a:lnTo>
                    <a:pt x="80" y="27"/>
                  </a:lnTo>
                  <a:lnTo>
                    <a:pt x="89" y="21"/>
                  </a:lnTo>
                  <a:lnTo>
                    <a:pt x="94" y="15"/>
                  </a:lnTo>
                  <a:lnTo>
                    <a:pt x="95" y="8"/>
                  </a:lnTo>
                  <a:lnTo>
                    <a:pt x="9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93">
              <a:extLst>
                <a:ext uri="{FF2B5EF4-FFF2-40B4-BE49-F238E27FC236}">
                  <a16:creationId xmlns:a16="http://schemas.microsoft.com/office/drawing/2014/main" id="{EA3F148F-BF23-3240-BB16-E8DA09CA166F}"/>
                </a:ext>
              </a:extLst>
            </p:cNvPr>
            <p:cNvSpPr>
              <a:spLocks noEditPoints="1"/>
            </p:cNvSpPr>
            <p:nvPr/>
          </p:nvSpPr>
          <p:spPr bwMode="auto">
            <a:xfrm>
              <a:off x="5158651" y="4431077"/>
              <a:ext cx="102319" cy="108878"/>
            </a:xfrm>
            <a:custGeom>
              <a:avLst/>
              <a:gdLst/>
              <a:ahLst/>
              <a:cxnLst>
                <a:cxn ang="0">
                  <a:pos x="0" y="79"/>
                </a:cxn>
                <a:cxn ang="0">
                  <a:pos x="2" y="79"/>
                </a:cxn>
                <a:cxn ang="0">
                  <a:pos x="0" y="79"/>
                </a:cxn>
                <a:cxn ang="0">
                  <a:pos x="65" y="0"/>
                </a:cxn>
                <a:cxn ang="0">
                  <a:pos x="68" y="0"/>
                </a:cxn>
                <a:cxn ang="0">
                  <a:pos x="71" y="1"/>
                </a:cxn>
                <a:cxn ang="0">
                  <a:pos x="72" y="2"/>
                </a:cxn>
                <a:cxn ang="0">
                  <a:pos x="74" y="4"/>
                </a:cxn>
                <a:cxn ang="0">
                  <a:pos x="77" y="10"/>
                </a:cxn>
                <a:cxn ang="0">
                  <a:pos x="78" y="17"/>
                </a:cxn>
                <a:cxn ang="0">
                  <a:pos x="76" y="27"/>
                </a:cxn>
                <a:cxn ang="0">
                  <a:pos x="71" y="37"/>
                </a:cxn>
                <a:cxn ang="0">
                  <a:pos x="65" y="49"/>
                </a:cxn>
                <a:cxn ang="0">
                  <a:pos x="55" y="59"/>
                </a:cxn>
                <a:cxn ang="0">
                  <a:pos x="45" y="68"/>
                </a:cxn>
                <a:cxn ang="0">
                  <a:pos x="34" y="75"/>
                </a:cxn>
                <a:cxn ang="0">
                  <a:pos x="24" y="81"/>
                </a:cxn>
                <a:cxn ang="0">
                  <a:pos x="14" y="83"/>
                </a:cxn>
                <a:cxn ang="0">
                  <a:pos x="7" y="82"/>
                </a:cxn>
                <a:cxn ang="0">
                  <a:pos x="2" y="79"/>
                </a:cxn>
                <a:cxn ang="0">
                  <a:pos x="4" y="80"/>
                </a:cxn>
                <a:cxn ang="0">
                  <a:pos x="10" y="79"/>
                </a:cxn>
                <a:cxn ang="0">
                  <a:pos x="19" y="77"/>
                </a:cxn>
                <a:cxn ang="0">
                  <a:pos x="29" y="73"/>
                </a:cxn>
                <a:cxn ang="0">
                  <a:pos x="40" y="65"/>
                </a:cxn>
                <a:cxn ang="0">
                  <a:pos x="49" y="55"/>
                </a:cxn>
                <a:cxn ang="0">
                  <a:pos x="57" y="44"/>
                </a:cxn>
                <a:cxn ang="0">
                  <a:pos x="64" y="34"/>
                </a:cxn>
                <a:cxn ang="0">
                  <a:pos x="68" y="23"/>
                </a:cxn>
                <a:cxn ang="0">
                  <a:pos x="70" y="16"/>
                </a:cxn>
                <a:cxn ang="0">
                  <a:pos x="70" y="9"/>
                </a:cxn>
                <a:cxn ang="0">
                  <a:pos x="68" y="4"/>
                </a:cxn>
                <a:cxn ang="0">
                  <a:pos x="65" y="0"/>
                </a:cxn>
              </a:cxnLst>
              <a:rect l="0" t="0" r="r" b="b"/>
              <a:pathLst>
                <a:path w="78" h="83">
                  <a:moveTo>
                    <a:pt x="0" y="79"/>
                  </a:moveTo>
                  <a:lnTo>
                    <a:pt x="2" y="79"/>
                  </a:lnTo>
                  <a:lnTo>
                    <a:pt x="0" y="79"/>
                  </a:lnTo>
                  <a:close/>
                  <a:moveTo>
                    <a:pt x="65" y="0"/>
                  </a:moveTo>
                  <a:lnTo>
                    <a:pt x="68" y="0"/>
                  </a:lnTo>
                  <a:lnTo>
                    <a:pt x="71" y="1"/>
                  </a:lnTo>
                  <a:lnTo>
                    <a:pt x="72" y="2"/>
                  </a:lnTo>
                  <a:lnTo>
                    <a:pt x="74" y="4"/>
                  </a:lnTo>
                  <a:lnTo>
                    <a:pt x="77" y="10"/>
                  </a:lnTo>
                  <a:lnTo>
                    <a:pt x="78" y="17"/>
                  </a:lnTo>
                  <a:lnTo>
                    <a:pt x="76" y="27"/>
                  </a:lnTo>
                  <a:lnTo>
                    <a:pt x="71" y="37"/>
                  </a:lnTo>
                  <a:lnTo>
                    <a:pt x="65" y="49"/>
                  </a:lnTo>
                  <a:lnTo>
                    <a:pt x="55" y="59"/>
                  </a:lnTo>
                  <a:lnTo>
                    <a:pt x="45" y="68"/>
                  </a:lnTo>
                  <a:lnTo>
                    <a:pt x="34" y="75"/>
                  </a:lnTo>
                  <a:lnTo>
                    <a:pt x="24" y="81"/>
                  </a:lnTo>
                  <a:lnTo>
                    <a:pt x="14" y="83"/>
                  </a:lnTo>
                  <a:lnTo>
                    <a:pt x="7" y="82"/>
                  </a:lnTo>
                  <a:lnTo>
                    <a:pt x="2" y="79"/>
                  </a:lnTo>
                  <a:lnTo>
                    <a:pt x="4" y="80"/>
                  </a:lnTo>
                  <a:lnTo>
                    <a:pt x="10" y="79"/>
                  </a:lnTo>
                  <a:lnTo>
                    <a:pt x="19" y="77"/>
                  </a:lnTo>
                  <a:lnTo>
                    <a:pt x="29" y="73"/>
                  </a:lnTo>
                  <a:lnTo>
                    <a:pt x="40" y="65"/>
                  </a:lnTo>
                  <a:lnTo>
                    <a:pt x="49" y="55"/>
                  </a:lnTo>
                  <a:lnTo>
                    <a:pt x="57" y="44"/>
                  </a:lnTo>
                  <a:lnTo>
                    <a:pt x="64" y="34"/>
                  </a:lnTo>
                  <a:lnTo>
                    <a:pt x="68" y="23"/>
                  </a:lnTo>
                  <a:lnTo>
                    <a:pt x="70" y="16"/>
                  </a:lnTo>
                  <a:lnTo>
                    <a:pt x="70" y="9"/>
                  </a:lnTo>
                  <a:lnTo>
                    <a:pt x="68" y="4"/>
                  </a:lnTo>
                  <a:lnTo>
                    <a:pt x="65"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94">
              <a:extLst>
                <a:ext uri="{FF2B5EF4-FFF2-40B4-BE49-F238E27FC236}">
                  <a16:creationId xmlns:a16="http://schemas.microsoft.com/office/drawing/2014/main" id="{EFDD0843-0B00-0641-9903-2792C9F10658}"/>
                </a:ext>
              </a:extLst>
            </p:cNvPr>
            <p:cNvSpPr>
              <a:spLocks/>
            </p:cNvSpPr>
            <p:nvPr/>
          </p:nvSpPr>
          <p:spPr bwMode="auto">
            <a:xfrm>
              <a:off x="5224240" y="4595050"/>
              <a:ext cx="136425" cy="70836"/>
            </a:xfrm>
            <a:custGeom>
              <a:avLst/>
              <a:gdLst/>
              <a:ahLst/>
              <a:cxnLst>
                <a:cxn ang="0">
                  <a:pos x="52" y="0"/>
                </a:cxn>
                <a:cxn ang="0">
                  <a:pos x="66" y="1"/>
                </a:cxn>
                <a:cxn ang="0">
                  <a:pos x="80" y="3"/>
                </a:cxn>
                <a:cxn ang="0">
                  <a:pos x="91" y="8"/>
                </a:cxn>
                <a:cxn ang="0">
                  <a:pos x="100" y="15"/>
                </a:cxn>
                <a:cxn ang="0">
                  <a:pos x="104" y="24"/>
                </a:cxn>
                <a:cxn ang="0">
                  <a:pos x="104" y="32"/>
                </a:cxn>
                <a:cxn ang="0">
                  <a:pos x="101" y="38"/>
                </a:cxn>
                <a:cxn ang="0">
                  <a:pos x="94" y="43"/>
                </a:cxn>
                <a:cxn ang="0">
                  <a:pos x="86" y="46"/>
                </a:cxn>
                <a:cxn ang="0">
                  <a:pos x="77" y="50"/>
                </a:cxn>
                <a:cxn ang="0">
                  <a:pos x="56" y="53"/>
                </a:cxn>
                <a:cxn ang="0">
                  <a:pos x="46" y="53"/>
                </a:cxn>
                <a:cxn ang="0">
                  <a:pos x="38" y="54"/>
                </a:cxn>
                <a:cxn ang="0">
                  <a:pos x="16" y="54"/>
                </a:cxn>
                <a:cxn ang="0">
                  <a:pos x="8" y="53"/>
                </a:cxn>
                <a:cxn ang="0">
                  <a:pos x="2" y="51"/>
                </a:cxn>
                <a:cxn ang="0">
                  <a:pos x="0" y="45"/>
                </a:cxn>
                <a:cxn ang="0">
                  <a:pos x="0" y="35"/>
                </a:cxn>
                <a:cxn ang="0">
                  <a:pos x="2" y="29"/>
                </a:cxn>
                <a:cxn ang="0">
                  <a:pos x="7" y="22"/>
                </a:cxn>
                <a:cxn ang="0">
                  <a:pos x="14" y="14"/>
                </a:cxn>
                <a:cxn ang="0">
                  <a:pos x="24" y="7"/>
                </a:cxn>
                <a:cxn ang="0">
                  <a:pos x="38" y="2"/>
                </a:cxn>
                <a:cxn ang="0">
                  <a:pos x="52" y="0"/>
                </a:cxn>
              </a:cxnLst>
              <a:rect l="0" t="0" r="r" b="b"/>
              <a:pathLst>
                <a:path w="104" h="54">
                  <a:moveTo>
                    <a:pt x="52" y="0"/>
                  </a:moveTo>
                  <a:lnTo>
                    <a:pt x="66" y="1"/>
                  </a:lnTo>
                  <a:lnTo>
                    <a:pt x="80" y="3"/>
                  </a:lnTo>
                  <a:lnTo>
                    <a:pt x="91" y="8"/>
                  </a:lnTo>
                  <a:lnTo>
                    <a:pt x="100" y="15"/>
                  </a:lnTo>
                  <a:lnTo>
                    <a:pt x="104" y="24"/>
                  </a:lnTo>
                  <a:lnTo>
                    <a:pt x="104" y="32"/>
                  </a:lnTo>
                  <a:lnTo>
                    <a:pt x="101" y="38"/>
                  </a:lnTo>
                  <a:lnTo>
                    <a:pt x="94" y="43"/>
                  </a:lnTo>
                  <a:lnTo>
                    <a:pt x="86" y="46"/>
                  </a:lnTo>
                  <a:lnTo>
                    <a:pt x="77" y="50"/>
                  </a:lnTo>
                  <a:lnTo>
                    <a:pt x="56" y="53"/>
                  </a:lnTo>
                  <a:lnTo>
                    <a:pt x="46" y="53"/>
                  </a:lnTo>
                  <a:lnTo>
                    <a:pt x="38" y="54"/>
                  </a:lnTo>
                  <a:lnTo>
                    <a:pt x="16" y="54"/>
                  </a:lnTo>
                  <a:lnTo>
                    <a:pt x="8" y="53"/>
                  </a:lnTo>
                  <a:lnTo>
                    <a:pt x="2" y="51"/>
                  </a:lnTo>
                  <a:lnTo>
                    <a:pt x="0" y="45"/>
                  </a:lnTo>
                  <a:lnTo>
                    <a:pt x="0" y="35"/>
                  </a:lnTo>
                  <a:lnTo>
                    <a:pt x="2" y="29"/>
                  </a:lnTo>
                  <a:lnTo>
                    <a:pt x="7" y="22"/>
                  </a:lnTo>
                  <a:lnTo>
                    <a:pt x="14" y="14"/>
                  </a:lnTo>
                  <a:lnTo>
                    <a:pt x="24" y="7"/>
                  </a:lnTo>
                  <a:lnTo>
                    <a:pt x="38" y="2"/>
                  </a:lnTo>
                  <a:lnTo>
                    <a:pt x="5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395">
              <a:extLst>
                <a:ext uri="{FF2B5EF4-FFF2-40B4-BE49-F238E27FC236}">
                  <a16:creationId xmlns:a16="http://schemas.microsoft.com/office/drawing/2014/main" id="{1E79387A-285B-3645-8233-147EBB97A7D9}"/>
                </a:ext>
              </a:extLst>
            </p:cNvPr>
            <p:cNvSpPr>
              <a:spLocks/>
            </p:cNvSpPr>
            <p:nvPr/>
          </p:nvSpPr>
          <p:spPr bwMode="auto">
            <a:xfrm>
              <a:off x="6807560" y="4197580"/>
              <a:ext cx="97072" cy="466994"/>
            </a:xfrm>
            <a:custGeom>
              <a:avLst/>
              <a:gdLst/>
              <a:ahLst/>
              <a:cxnLst>
                <a:cxn ang="0">
                  <a:pos x="0" y="0"/>
                </a:cxn>
                <a:cxn ang="0">
                  <a:pos x="17" y="15"/>
                </a:cxn>
                <a:cxn ang="0">
                  <a:pos x="31" y="32"/>
                </a:cxn>
                <a:cxn ang="0">
                  <a:pos x="43" y="49"/>
                </a:cxn>
                <a:cxn ang="0">
                  <a:pos x="53" y="66"/>
                </a:cxn>
                <a:cxn ang="0">
                  <a:pos x="60" y="84"/>
                </a:cxn>
                <a:cxn ang="0">
                  <a:pos x="66" y="98"/>
                </a:cxn>
                <a:cxn ang="0">
                  <a:pos x="70" y="112"/>
                </a:cxn>
                <a:cxn ang="0">
                  <a:pos x="72" y="122"/>
                </a:cxn>
                <a:cxn ang="0">
                  <a:pos x="74" y="129"/>
                </a:cxn>
                <a:cxn ang="0">
                  <a:pos x="74" y="131"/>
                </a:cxn>
                <a:cxn ang="0">
                  <a:pos x="52" y="356"/>
                </a:cxn>
                <a:cxn ang="0">
                  <a:pos x="54" y="308"/>
                </a:cxn>
                <a:cxn ang="0">
                  <a:pos x="55" y="263"/>
                </a:cxn>
                <a:cxn ang="0">
                  <a:pos x="54" y="223"/>
                </a:cxn>
                <a:cxn ang="0">
                  <a:pos x="53" y="187"/>
                </a:cxn>
                <a:cxn ang="0">
                  <a:pos x="49" y="155"/>
                </a:cxn>
                <a:cxn ang="0">
                  <a:pos x="46" y="126"/>
                </a:cxn>
                <a:cxn ang="0">
                  <a:pos x="41" y="101"/>
                </a:cxn>
                <a:cxn ang="0">
                  <a:pos x="35" y="79"/>
                </a:cxn>
                <a:cxn ang="0">
                  <a:pos x="30" y="60"/>
                </a:cxn>
                <a:cxn ang="0">
                  <a:pos x="25" y="45"/>
                </a:cxn>
                <a:cxn ang="0">
                  <a:pos x="19" y="32"/>
                </a:cxn>
                <a:cxn ang="0">
                  <a:pos x="15" y="21"/>
                </a:cxn>
                <a:cxn ang="0">
                  <a:pos x="9" y="13"/>
                </a:cxn>
                <a:cxn ang="0">
                  <a:pos x="6" y="7"/>
                </a:cxn>
                <a:cxn ang="0">
                  <a:pos x="3" y="2"/>
                </a:cxn>
                <a:cxn ang="0">
                  <a:pos x="0" y="0"/>
                </a:cxn>
              </a:cxnLst>
              <a:rect l="0" t="0" r="r" b="b"/>
              <a:pathLst>
                <a:path w="74" h="356">
                  <a:moveTo>
                    <a:pt x="0" y="0"/>
                  </a:moveTo>
                  <a:lnTo>
                    <a:pt x="17" y="15"/>
                  </a:lnTo>
                  <a:lnTo>
                    <a:pt x="31" y="32"/>
                  </a:lnTo>
                  <a:lnTo>
                    <a:pt x="43" y="49"/>
                  </a:lnTo>
                  <a:lnTo>
                    <a:pt x="53" y="66"/>
                  </a:lnTo>
                  <a:lnTo>
                    <a:pt x="60" y="84"/>
                  </a:lnTo>
                  <a:lnTo>
                    <a:pt x="66" y="98"/>
                  </a:lnTo>
                  <a:lnTo>
                    <a:pt x="70" y="112"/>
                  </a:lnTo>
                  <a:lnTo>
                    <a:pt x="72" y="122"/>
                  </a:lnTo>
                  <a:lnTo>
                    <a:pt x="74" y="129"/>
                  </a:lnTo>
                  <a:lnTo>
                    <a:pt x="74" y="131"/>
                  </a:lnTo>
                  <a:lnTo>
                    <a:pt x="52" y="356"/>
                  </a:lnTo>
                  <a:lnTo>
                    <a:pt x="54" y="308"/>
                  </a:lnTo>
                  <a:lnTo>
                    <a:pt x="55" y="263"/>
                  </a:lnTo>
                  <a:lnTo>
                    <a:pt x="54" y="223"/>
                  </a:lnTo>
                  <a:lnTo>
                    <a:pt x="53" y="187"/>
                  </a:lnTo>
                  <a:lnTo>
                    <a:pt x="49" y="155"/>
                  </a:lnTo>
                  <a:lnTo>
                    <a:pt x="46" y="126"/>
                  </a:lnTo>
                  <a:lnTo>
                    <a:pt x="41" y="101"/>
                  </a:lnTo>
                  <a:lnTo>
                    <a:pt x="35" y="79"/>
                  </a:lnTo>
                  <a:lnTo>
                    <a:pt x="30" y="60"/>
                  </a:lnTo>
                  <a:lnTo>
                    <a:pt x="25" y="45"/>
                  </a:lnTo>
                  <a:lnTo>
                    <a:pt x="19" y="32"/>
                  </a:lnTo>
                  <a:lnTo>
                    <a:pt x="15" y="21"/>
                  </a:lnTo>
                  <a:lnTo>
                    <a:pt x="9" y="13"/>
                  </a:lnTo>
                  <a:lnTo>
                    <a:pt x="6" y="7"/>
                  </a:lnTo>
                  <a:lnTo>
                    <a:pt x="3"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396">
              <a:extLst>
                <a:ext uri="{FF2B5EF4-FFF2-40B4-BE49-F238E27FC236}">
                  <a16:creationId xmlns:a16="http://schemas.microsoft.com/office/drawing/2014/main" id="{55E50768-E8AA-1340-BEAE-77465884B931}"/>
                </a:ext>
              </a:extLst>
            </p:cNvPr>
            <p:cNvSpPr>
              <a:spLocks/>
            </p:cNvSpPr>
            <p:nvPr/>
          </p:nvSpPr>
          <p:spPr bwMode="auto">
            <a:xfrm>
              <a:off x="5224240" y="4629156"/>
              <a:ext cx="136425" cy="36730"/>
            </a:xfrm>
            <a:custGeom>
              <a:avLst/>
              <a:gdLst/>
              <a:ahLst/>
              <a:cxnLst>
                <a:cxn ang="0">
                  <a:pos x="104" y="0"/>
                </a:cxn>
                <a:cxn ang="0">
                  <a:pos x="103" y="7"/>
                </a:cxn>
                <a:cxn ang="0">
                  <a:pos x="98" y="14"/>
                </a:cxn>
                <a:cxn ang="0">
                  <a:pos x="90" y="19"/>
                </a:cxn>
                <a:cxn ang="0">
                  <a:pos x="81" y="23"/>
                </a:cxn>
                <a:cxn ang="0">
                  <a:pos x="70" y="26"/>
                </a:cxn>
                <a:cxn ang="0">
                  <a:pos x="47" y="27"/>
                </a:cxn>
                <a:cxn ang="0">
                  <a:pos x="38" y="28"/>
                </a:cxn>
                <a:cxn ang="0">
                  <a:pos x="16" y="28"/>
                </a:cxn>
                <a:cxn ang="0">
                  <a:pos x="8" y="27"/>
                </a:cxn>
                <a:cxn ang="0">
                  <a:pos x="2" y="25"/>
                </a:cxn>
                <a:cxn ang="0">
                  <a:pos x="0" y="19"/>
                </a:cxn>
                <a:cxn ang="0">
                  <a:pos x="0" y="12"/>
                </a:cxn>
                <a:cxn ang="0">
                  <a:pos x="1" y="7"/>
                </a:cxn>
                <a:cxn ang="0">
                  <a:pos x="3" y="11"/>
                </a:cxn>
                <a:cxn ang="0">
                  <a:pos x="8" y="14"/>
                </a:cxn>
                <a:cxn ang="0">
                  <a:pos x="14" y="17"/>
                </a:cxn>
                <a:cxn ang="0">
                  <a:pos x="22" y="18"/>
                </a:cxn>
                <a:cxn ang="0">
                  <a:pos x="33" y="18"/>
                </a:cxn>
                <a:cxn ang="0">
                  <a:pos x="45" y="17"/>
                </a:cxn>
                <a:cxn ang="0">
                  <a:pos x="59" y="16"/>
                </a:cxn>
                <a:cxn ang="0">
                  <a:pos x="73" y="13"/>
                </a:cxn>
                <a:cxn ang="0">
                  <a:pos x="86" y="10"/>
                </a:cxn>
                <a:cxn ang="0">
                  <a:pos x="96" y="6"/>
                </a:cxn>
                <a:cxn ang="0">
                  <a:pos x="104" y="0"/>
                </a:cxn>
              </a:cxnLst>
              <a:rect l="0" t="0" r="r" b="b"/>
              <a:pathLst>
                <a:path w="104" h="28">
                  <a:moveTo>
                    <a:pt x="104" y="0"/>
                  </a:moveTo>
                  <a:lnTo>
                    <a:pt x="103" y="7"/>
                  </a:lnTo>
                  <a:lnTo>
                    <a:pt x="98" y="14"/>
                  </a:lnTo>
                  <a:lnTo>
                    <a:pt x="90" y="19"/>
                  </a:lnTo>
                  <a:lnTo>
                    <a:pt x="81" y="23"/>
                  </a:lnTo>
                  <a:lnTo>
                    <a:pt x="70" y="26"/>
                  </a:lnTo>
                  <a:lnTo>
                    <a:pt x="47" y="27"/>
                  </a:lnTo>
                  <a:lnTo>
                    <a:pt x="38" y="28"/>
                  </a:lnTo>
                  <a:lnTo>
                    <a:pt x="16" y="28"/>
                  </a:lnTo>
                  <a:lnTo>
                    <a:pt x="8" y="27"/>
                  </a:lnTo>
                  <a:lnTo>
                    <a:pt x="2" y="25"/>
                  </a:lnTo>
                  <a:lnTo>
                    <a:pt x="0" y="19"/>
                  </a:lnTo>
                  <a:lnTo>
                    <a:pt x="0" y="12"/>
                  </a:lnTo>
                  <a:lnTo>
                    <a:pt x="1" y="7"/>
                  </a:lnTo>
                  <a:lnTo>
                    <a:pt x="3" y="11"/>
                  </a:lnTo>
                  <a:lnTo>
                    <a:pt x="8" y="14"/>
                  </a:lnTo>
                  <a:lnTo>
                    <a:pt x="14" y="17"/>
                  </a:lnTo>
                  <a:lnTo>
                    <a:pt x="22" y="18"/>
                  </a:lnTo>
                  <a:lnTo>
                    <a:pt x="33" y="18"/>
                  </a:lnTo>
                  <a:lnTo>
                    <a:pt x="45" y="17"/>
                  </a:lnTo>
                  <a:lnTo>
                    <a:pt x="59" y="16"/>
                  </a:lnTo>
                  <a:lnTo>
                    <a:pt x="73" y="13"/>
                  </a:lnTo>
                  <a:lnTo>
                    <a:pt x="86" y="10"/>
                  </a:lnTo>
                  <a:lnTo>
                    <a:pt x="96" y="6"/>
                  </a:lnTo>
                  <a:lnTo>
                    <a:pt x="104"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97">
              <a:extLst>
                <a:ext uri="{FF2B5EF4-FFF2-40B4-BE49-F238E27FC236}">
                  <a16:creationId xmlns:a16="http://schemas.microsoft.com/office/drawing/2014/main" id="{C986A3F7-5E67-A345-8FA3-B88999DC855A}"/>
                </a:ext>
              </a:extLst>
            </p:cNvPr>
            <p:cNvSpPr>
              <a:spLocks/>
            </p:cNvSpPr>
            <p:nvPr/>
          </p:nvSpPr>
          <p:spPr bwMode="auto">
            <a:xfrm>
              <a:off x="5337053" y="4406153"/>
              <a:ext cx="30171" cy="80019"/>
            </a:xfrm>
            <a:custGeom>
              <a:avLst/>
              <a:gdLst/>
              <a:ahLst/>
              <a:cxnLst>
                <a:cxn ang="0">
                  <a:pos x="5" y="0"/>
                </a:cxn>
                <a:cxn ang="0">
                  <a:pos x="23" y="61"/>
                </a:cxn>
                <a:cxn ang="0">
                  <a:pos x="19" y="55"/>
                </a:cxn>
                <a:cxn ang="0">
                  <a:pos x="15" y="45"/>
                </a:cxn>
                <a:cxn ang="0">
                  <a:pos x="10" y="33"/>
                </a:cxn>
                <a:cxn ang="0">
                  <a:pos x="4" y="18"/>
                </a:cxn>
                <a:cxn ang="0">
                  <a:pos x="0" y="3"/>
                </a:cxn>
                <a:cxn ang="0">
                  <a:pos x="3" y="3"/>
                </a:cxn>
                <a:cxn ang="0">
                  <a:pos x="4" y="1"/>
                </a:cxn>
                <a:cxn ang="0">
                  <a:pos x="5" y="0"/>
                </a:cxn>
              </a:cxnLst>
              <a:rect l="0" t="0" r="r" b="b"/>
              <a:pathLst>
                <a:path w="23" h="61">
                  <a:moveTo>
                    <a:pt x="5" y="0"/>
                  </a:moveTo>
                  <a:lnTo>
                    <a:pt x="23" y="61"/>
                  </a:lnTo>
                  <a:lnTo>
                    <a:pt x="19" y="55"/>
                  </a:lnTo>
                  <a:lnTo>
                    <a:pt x="15" y="45"/>
                  </a:lnTo>
                  <a:lnTo>
                    <a:pt x="10" y="33"/>
                  </a:lnTo>
                  <a:lnTo>
                    <a:pt x="4" y="18"/>
                  </a:lnTo>
                  <a:lnTo>
                    <a:pt x="0" y="3"/>
                  </a:lnTo>
                  <a:lnTo>
                    <a:pt x="3" y="3"/>
                  </a:lnTo>
                  <a:lnTo>
                    <a:pt x="4" y="1"/>
                  </a:lnTo>
                  <a:lnTo>
                    <a:pt x="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Rounded Rectangle 3">
            <a:extLst>
              <a:ext uri="{FF2B5EF4-FFF2-40B4-BE49-F238E27FC236}">
                <a16:creationId xmlns:a16="http://schemas.microsoft.com/office/drawing/2014/main" id="{EB8D9D6F-0C55-1E4A-9845-C48675063ECC}"/>
              </a:ext>
            </a:extLst>
          </p:cNvPr>
          <p:cNvSpPr/>
          <p:nvPr/>
        </p:nvSpPr>
        <p:spPr>
          <a:xfrm>
            <a:off x="7840717" y="5136461"/>
            <a:ext cx="2500426" cy="54220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 will collect </a:t>
            </a:r>
            <a:r>
              <a:rPr lang="en-US" sz="1600" b="1" u="sng" dirty="0">
                <a:solidFill>
                  <a:schemeClr val="tx1"/>
                </a:solidFill>
              </a:rPr>
              <a:t>200 points to finish Task 2.2</a:t>
            </a:r>
          </a:p>
        </p:txBody>
      </p:sp>
      <p:pic>
        <p:nvPicPr>
          <p:cNvPr id="138" name="Picture 137">
            <a:extLst>
              <a:ext uri="{FF2B5EF4-FFF2-40B4-BE49-F238E27FC236}">
                <a16:creationId xmlns:a16="http://schemas.microsoft.com/office/drawing/2014/main" id="{24DADC09-234C-234A-BB99-6E74A9940E20}"/>
              </a:ext>
            </a:extLst>
          </p:cNvPr>
          <p:cNvPicPr>
            <a:picLocks noChangeAspect="1"/>
          </p:cNvPicPr>
          <p:nvPr/>
        </p:nvPicPr>
        <p:blipFill>
          <a:blip r:embed="rId3"/>
          <a:stretch>
            <a:fillRect/>
          </a:stretch>
        </p:blipFill>
        <p:spPr>
          <a:xfrm>
            <a:off x="7176699" y="4717340"/>
            <a:ext cx="1039309" cy="697894"/>
          </a:xfrm>
          <a:prstGeom prst="rect">
            <a:avLst/>
          </a:prstGeom>
        </p:spPr>
      </p:pic>
    </p:spTree>
    <p:extLst>
      <p:ext uri="{BB962C8B-B14F-4D97-AF65-F5344CB8AC3E}">
        <p14:creationId xmlns:p14="http://schemas.microsoft.com/office/powerpoint/2010/main" val="260301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9</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2"/>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5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10227</TotalTime>
  <Words>347</Words>
  <Application>Microsoft Macintosh PowerPoint</Application>
  <PresentationFormat>Widescreen</PresentationFormat>
  <Paragraphs>66</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Tatiane Gava</dc:creator>
  <cp:lastModifiedBy>Tatiane Gava</cp:lastModifiedBy>
  <cp:revision>393</cp:revision>
  <cp:lastPrinted>2019-07-06T17:59:28Z</cp:lastPrinted>
  <dcterms:created xsi:type="dcterms:W3CDTF">2019-04-28T13:25:14Z</dcterms:created>
  <dcterms:modified xsi:type="dcterms:W3CDTF">2020-12-08T13:38:40Z</dcterms:modified>
</cp:coreProperties>
</file>