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4" r:id="rId2"/>
    <p:sldId id="397" r:id="rId3"/>
    <p:sldId id="419" r:id="rId4"/>
    <p:sldId id="418" r:id="rId5"/>
    <p:sldId id="423" r:id="rId6"/>
    <p:sldId id="421" r:id="rId7"/>
    <p:sldId id="403" r:id="rId8"/>
    <p:sldId id="40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/>
    <p:restoredTop sz="95109"/>
  </p:normalViewPr>
  <p:slideViewPr>
    <p:cSldViewPr snapToGrid="0" snapToObjects="1">
      <p:cViewPr varScale="1">
        <p:scale>
          <a:sx n="65" d="100"/>
          <a:sy n="65" d="100"/>
        </p:scale>
        <p:origin x="232" y="6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08.12.20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7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74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54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08.12.20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08.12.20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08.12.20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08.12.20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08.12.20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PVS-AS/MBP/wiki/Sensor-or-Actuator-St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Woww</a:t>
            </a:r>
            <a:r>
              <a:rPr lang="en-US" sz="2000" dirty="0"/>
              <a:t> you are in the last task to become a Intermediate IoT Expert. I am so proud of you, Human. You are learning so fast!</a:t>
            </a:r>
          </a:p>
          <a:p>
            <a:endParaRPr lang="en-US" sz="2000" dirty="0"/>
          </a:p>
          <a:p>
            <a:r>
              <a:rPr lang="en-US" sz="2000" dirty="0"/>
              <a:t>Now we will connect our sensor to our operator and device!</a:t>
            </a:r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625442" y="246045"/>
            <a:ext cx="3969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in MBP,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an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Sensor.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D7BD07-FC3D-FF40-B834-0E302C95495F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C3A7C-F722-2346-A7A1-5383F87B0388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5F9D3-8C36-C149-A501-F18AC17101E6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9FFB04-E27F-7D42-9728-A665FCFEBB76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B4055-85D1-D941-A767-51E59996808F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74868F-E076-C349-B0EB-DE5257B0ACE7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D7F754-FA85-9D4B-B8B6-B9EF1BDCA165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FB10F9-C8FA-9F4F-89EB-9A5CEEF28309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778BB5-EC11-6842-B2E8-FD9516091305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E9A8AD-8CAC-3D4D-B30C-98547374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DF1F450-DA90-8C4B-A01A-82835B999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AB9B5AB-E5B4-2943-87EB-3B8DC826DC63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FCF8BD7-E79E-CF4A-92D2-26444D98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03C563FB-E6FA-A141-A1D6-8A2A504E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C4AAF604-D840-AE47-8900-3499C54F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74">
              <a:extLst>
                <a:ext uri="{FF2B5EF4-FFF2-40B4-BE49-F238E27FC236}">
                  <a16:creationId xmlns:a16="http://schemas.microsoft.com/office/drawing/2014/main" id="{B25FD893-0F5E-C045-8005-ECCD6AE1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6A27981-47DC-8848-B63D-E2B9D7FF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B1FCC03-0BB2-0342-B746-2BDEC3FE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Freeform 184">
            <a:extLst>
              <a:ext uri="{FF2B5EF4-FFF2-40B4-BE49-F238E27FC236}">
                <a16:creationId xmlns:a16="http://schemas.microsoft.com/office/drawing/2014/main" id="{1590D066-30D5-9E43-B3B8-7812DC85F091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Freeform 184">
            <a:extLst>
              <a:ext uri="{FF2B5EF4-FFF2-40B4-BE49-F238E27FC236}">
                <a16:creationId xmlns:a16="http://schemas.microsoft.com/office/drawing/2014/main" id="{82AF74C7-5FB1-7645-94EA-60ED126926A8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32F4BB-39DC-364C-BC85-281585741E57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B42044D-79F6-EE4E-8A76-4D0CE7C2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6892CA90-65C4-164C-B46B-99C1EC97A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AE0C607C-61AB-C341-A45F-ABEFF5AB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32D4DF5E-FF9D-BE43-A99C-A0518C2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E797DAD-CF21-8C4F-857A-37BECE84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858135-99FC-984D-B095-016EC5F70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89F5EC-01E4-2641-A2AA-62191F369CF4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53A41A6-C522-A542-BFE9-98F2C4F6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21D7B99-9A6D-1244-AC54-25FE2683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118D048-1516-F146-8725-F7CC44464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72565B2-2CFC-A644-8C5A-7D3F852C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8352C6B-5FB2-514C-AD70-2475BAE7A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70ED890-776C-334E-A28D-A02D94757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A9CDD987-F25C-B64F-9C6C-F107BC9D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1A6C28EB-AFFC-8245-831C-1E96E9EEFDF2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C05D58-4B83-7E4E-99BA-C5B5A148286E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841CD3-E84C-D249-A7F4-18221C986DCF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DB35D-DE89-E841-84BA-2A26C5D5E017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collect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C1E021-5E0D-0840-BE83-07102FBF3F94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BE8ECF-CEB5-524C-901F-FA47C2FB86C6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11CEA3-0BF9-4E45-B429-803D13572DE2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collect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21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Step by Step</a:t>
            </a:r>
          </a:p>
          <a:p>
            <a:endParaRPr lang="en-US" sz="2000"/>
          </a:p>
          <a:p>
            <a:pPr marL="342900" indent="-342900">
              <a:buAutoNum type="arabicPeriod"/>
            </a:pPr>
            <a:r>
              <a:rPr lang="en-US"/>
              <a:t>In the Main Navigation, select Sensor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/>
              <a:t>Press add new Sensor</a:t>
            </a:r>
          </a:p>
          <a:p>
            <a:pPr marL="342900" indent="-342900">
              <a:buAutoNum type="arabicPeriod"/>
            </a:pPr>
            <a:r>
              <a:rPr lang="en-US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/>
              <a:t>Sensor Name: Include the sensor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/>
              <a:t>Sensor Type: The sensor type is used to measuring one of the physical properties like Temperature, Resistance, Capacitance, Conduction, Heat Transfer etc. Choose the device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/>
              <a:t>Select extraction operator: Choose  the operator you want to connect. XXXXX.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/>
              <a:t>Select a device: Choose the device you want to connect to the operator. XXXX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768019" y="2468305"/>
            <a:ext cx="727812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you need to check if the sensor registration is working.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The State from sensor XXX needs to be „</a:t>
            </a:r>
            <a:r>
              <a:rPr lang="en-US" b="1" dirty="0"/>
              <a:t>Ready</a:t>
            </a:r>
            <a:r>
              <a:rPr lang="en-US" dirty="0"/>
              <a:t>“ which means </a:t>
            </a:r>
            <a:r>
              <a:rPr lang="de-DE" dirty="0" err="1"/>
              <a:t>the</a:t>
            </a:r>
            <a:r>
              <a:rPr lang="de-DE" dirty="0"/>
              <a:t> Sensor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know more about States, or more technical details, you can always check our </a:t>
            </a:r>
            <a:r>
              <a:rPr lang="en-US" dirty="0">
                <a:hlinkClick r:id="rId4"/>
              </a:rPr>
              <a:t>Wiki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2F3B7-D32E-DF47-A02A-0F26B320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38" y="2199860"/>
            <a:ext cx="3653474" cy="3167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C835F0-8A45-CF44-8035-277DD4AE1A46}"/>
              </a:ext>
            </a:extLst>
          </p:cNvPr>
          <p:cNvSpPr/>
          <p:nvPr/>
        </p:nvSpPr>
        <p:spPr>
          <a:xfrm>
            <a:off x="5247861" y="1908312"/>
            <a:ext cx="6361043" cy="29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Light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517C92-9A33-624B-A43B-5D354A126E54}"/>
              </a:ext>
            </a:extLst>
          </p:cNvPr>
          <p:cNvSpPr/>
          <p:nvPr/>
        </p:nvSpPr>
        <p:spPr>
          <a:xfrm>
            <a:off x="5247861" y="2342321"/>
            <a:ext cx="6361043" cy="3101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xxxxx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now you are a Intermediate IoT Expert!</a:t>
            </a:r>
          </a:p>
          <a:p>
            <a:endParaRPr lang="en-US" sz="2000" dirty="0"/>
          </a:p>
          <a:p>
            <a:r>
              <a:rPr lang="en-US" sz="2000" dirty="0"/>
              <a:t>Let’s try the Level 2 Quiz? I am sure you will do it well!</a:t>
            </a:r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will collect </a:t>
            </a:r>
            <a:r>
              <a:rPr lang="en-US" sz="1600" b="1" u="sng" dirty="0">
                <a:solidFill>
                  <a:schemeClr val="tx1"/>
                </a:solidFill>
              </a:rPr>
              <a:t>200 points to finish </a:t>
            </a:r>
            <a:r>
              <a:rPr lang="en-US" sz="1600" b="1" u="sng">
                <a:solidFill>
                  <a:schemeClr val="tx1"/>
                </a:solidFill>
              </a:rPr>
              <a:t>Task 2.4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10290</TotalTime>
  <Words>342</Words>
  <Application>Microsoft Macintosh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Tatiane Gava</cp:lastModifiedBy>
  <cp:revision>394</cp:revision>
  <cp:lastPrinted>2019-07-06T17:59:28Z</cp:lastPrinted>
  <dcterms:created xsi:type="dcterms:W3CDTF">2019-04-28T13:25:14Z</dcterms:created>
  <dcterms:modified xsi:type="dcterms:W3CDTF">2020-12-08T18:18:17Z</dcterms:modified>
</cp:coreProperties>
</file>