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397" r:id="rId3"/>
    <p:sldId id="419" r:id="rId4"/>
    <p:sldId id="418" r:id="rId5"/>
    <p:sldId id="422" r:id="rId6"/>
    <p:sldId id="420" r:id="rId7"/>
    <p:sldId id="421" r:id="rId8"/>
    <p:sldId id="403" r:id="rId9"/>
    <p:sldId id="4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91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7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031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55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9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hyperlink" Target="https://github.com/IPVS-AS/MBP/wik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Hello again!! </a:t>
            </a:r>
          </a:p>
          <a:p>
            <a:endParaRPr lang="en-US" sz="2000" dirty="0"/>
          </a:p>
          <a:p>
            <a:r>
              <a:rPr lang="en-US" sz="2000" dirty="0"/>
              <a:t>Now we will start the most </a:t>
            </a:r>
            <a:r>
              <a:rPr lang="en-US" sz="2000" dirty="0" smtClean="0"/>
              <a:t>exciting part: </a:t>
            </a:r>
            <a:r>
              <a:rPr lang="en-US" sz="2000" dirty="0"/>
              <a:t>get </a:t>
            </a:r>
            <a:r>
              <a:rPr lang="en-US" sz="2000" dirty="0" smtClean="0"/>
              <a:t>our hands </a:t>
            </a:r>
            <a:r>
              <a:rPr lang="en-US" sz="2000" dirty="0"/>
              <a:t>dirty! From now until our last </a:t>
            </a:r>
            <a:r>
              <a:rPr lang="en-US" sz="2000" dirty="0" smtClean="0"/>
              <a:t>task, </a:t>
            </a:r>
            <a:r>
              <a:rPr lang="en-US" sz="2000" dirty="0"/>
              <a:t>we will configure a light which will turn on when it is dark outside. </a:t>
            </a:r>
            <a:r>
              <a:rPr lang="en-US" sz="2000" dirty="0" smtClean="0"/>
              <a:t>Cool, right?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Our goal is </a:t>
            </a:r>
            <a:r>
              <a:rPr lang="en-US" sz="2000" dirty="0" smtClean="0"/>
              <a:t>to save </a:t>
            </a:r>
            <a:r>
              <a:rPr lang="en-US" sz="2000" dirty="0"/>
              <a:t>the environment, then we will turn on the lights only when it is dark.</a:t>
            </a:r>
          </a:p>
          <a:p>
            <a:endParaRPr lang="en-US" sz="2000" dirty="0"/>
          </a:p>
          <a:p>
            <a:r>
              <a:rPr lang="en-US" sz="2000" dirty="0"/>
              <a:t>Are you ready? Let’s go!</a:t>
            </a:r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625442" y="246045"/>
            <a:ext cx="39690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Only to remember, we are </a:t>
            </a:r>
            <a:r>
              <a:rPr lang="en-GB" sz="1400" dirty="0" smtClean="0"/>
              <a:t>now going </a:t>
            </a:r>
            <a:r>
              <a:rPr lang="en-GB" sz="1400" dirty="0"/>
              <a:t>to configure </a:t>
            </a:r>
            <a:r>
              <a:rPr lang="en-GB" sz="1400" dirty="0" smtClean="0"/>
              <a:t>our </a:t>
            </a:r>
            <a:r>
              <a:rPr lang="en-GB" sz="1400" dirty="0"/>
              <a:t>device. To manage devices, you will need to register them in the </a:t>
            </a:r>
            <a:r>
              <a:rPr lang="en-GB" sz="1400" dirty="0" smtClean="0"/>
              <a:t>MBP, and </a:t>
            </a:r>
            <a:r>
              <a:rPr lang="en-GB" sz="1400" dirty="0"/>
              <a:t>then you will be able to access values of your sensors and actuators in your network.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94EA97-EDC6-344E-A80E-52ABA8F461CC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05D091-AE75-594C-B98B-163A75DEEB6B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3E646-48BD-E14A-B23C-2B70845E70B1}"/>
              </a:ext>
            </a:extLst>
          </p:cNvPr>
          <p:cNvSpPr txBox="1"/>
          <p:nvPr/>
        </p:nvSpPr>
        <p:spPr>
          <a:xfrm>
            <a:off x="357182" y="2312294"/>
            <a:ext cx="14276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D47979-D9BE-5A49-B7C2-9D3635FF8A3A}"/>
              </a:ext>
            </a:extLst>
          </p:cNvPr>
          <p:cNvSpPr txBox="1"/>
          <p:nvPr/>
        </p:nvSpPr>
        <p:spPr>
          <a:xfrm>
            <a:off x="9733452" y="2283706"/>
            <a:ext cx="16006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21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In the Main Navigation, select Devices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Press add new Device</a:t>
            </a:r>
          </a:p>
          <a:p>
            <a:pPr marL="342900" indent="-342900">
              <a:buAutoNum type="arabicPeriod"/>
            </a:pPr>
            <a:r>
              <a:rPr lang="en-US" dirty="0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Device Name: Include the device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Device Type: Choose the device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IP Address: An Internet Protocol address is a numerical label assigned to each device connected to a computer network. An IP address is basically a name and an address where your device is located. This data you can find in your network.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User Name and Password: This data you can find in your device manually or on a tag of your device.</a:t>
            </a:r>
          </a:p>
          <a:p>
            <a:pPr marL="342900" lvl="0" indent="-3429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Click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you need to check if the device registration is working.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The State from device XXX needs to be „</a:t>
            </a:r>
            <a:r>
              <a:rPr lang="en-US" b="1" dirty="0"/>
              <a:t>Connected</a:t>
            </a:r>
            <a:r>
              <a:rPr lang="en-US" dirty="0"/>
              <a:t>“ which means the device is reachable and a connection (e.g., via SSH) can be established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to know more about States, or more technical details, you can always check our </a:t>
            </a:r>
            <a:r>
              <a:rPr lang="en-US" dirty="0">
                <a:hlinkClick r:id="rId4"/>
              </a:rPr>
              <a:t>Wiki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11A05-347B-7947-8EC0-D1B3D5C9C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03" y="3005855"/>
            <a:ext cx="2533338" cy="180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66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835F0-8A45-CF44-8035-277DD4AE1A46}"/>
              </a:ext>
            </a:extLst>
          </p:cNvPr>
          <p:cNvSpPr/>
          <p:nvPr/>
        </p:nvSpPr>
        <p:spPr>
          <a:xfrm>
            <a:off x="5247861" y="1908312"/>
            <a:ext cx="6361043" cy="29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Raspberry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517C92-9A33-624B-A43B-5D354A126E54}"/>
              </a:ext>
            </a:extLst>
          </p:cNvPr>
          <p:cNvSpPr/>
          <p:nvPr/>
        </p:nvSpPr>
        <p:spPr>
          <a:xfrm>
            <a:off x="5247861" y="2342321"/>
            <a:ext cx="6361043" cy="3101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IP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4D4C6-58CB-3E45-9557-9F57AB656BF3}"/>
              </a:ext>
            </a:extLst>
          </p:cNvPr>
          <p:cNvSpPr/>
          <p:nvPr/>
        </p:nvSpPr>
        <p:spPr>
          <a:xfrm>
            <a:off x="762000" y="2054085"/>
            <a:ext cx="3657600" cy="293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7053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835F0-8A45-CF44-8035-277DD4AE1A46}"/>
              </a:ext>
            </a:extLst>
          </p:cNvPr>
          <p:cNvSpPr/>
          <p:nvPr/>
        </p:nvSpPr>
        <p:spPr>
          <a:xfrm>
            <a:off x="5247861" y="1908312"/>
            <a:ext cx="6361043" cy="29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Raspberry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517C92-9A33-624B-A43B-5D354A126E54}"/>
              </a:ext>
            </a:extLst>
          </p:cNvPr>
          <p:cNvSpPr/>
          <p:nvPr/>
        </p:nvSpPr>
        <p:spPr>
          <a:xfrm>
            <a:off x="5247861" y="2342321"/>
            <a:ext cx="6361043" cy="3101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 and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4D4C6-58CB-3E45-9557-9F57AB656BF3}"/>
              </a:ext>
            </a:extLst>
          </p:cNvPr>
          <p:cNvSpPr/>
          <p:nvPr/>
        </p:nvSpPr>
        <p:spPr>
          <a:xfrm>
            <a:off x="762000" y="2054085"/>
            <a:ext cx="3657600" cy="293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Foto</a:t>
            </a:r>
            <a:r>
              <a:rPr lang="en-US" dirty="0"/>
              <a:t> Raspberry</a:t>
            </a:r>
          </a:p>
        </p:txBody>
      </p:sp>
    </p:spTree>
    <p:extLst>
      <p:ext uri="{BB962C8B-B14F-4D97-AF65-F5344CB8AC3E}">
        <p14:creationId xmlns:p14="http://schemas.microsoft.com/office/powerpoint/2010/main" val="60595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See you in Task 2.3 to install our first Operator!</a:t>
            </a:r>
          </a:p>
          <a:p>
            <a:endParaRPr lang="en-US" sz="2000" dirty="0"/>
          </a:p>
          <a:p>
            <a:r>
              <a:rPr lang="en-US" sz="2000" dirty="0"/>
              <a:t>Bye Bye!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200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2.2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394</cp:revision>
  <cp:lastPrinted>2019-07-06T17:59:28Z</cp:lastPrinted>
  <dcterms:created xsi:type="dcterms:W3CDTF">2019-04-28T13:25:14Z</dcterms:created>
  <dcterms:modified xsi:type="dcterms:W3CDTF">2021-01-23T19:46:16Z</dcterms:modified>
</cp:coreProperties>
</file>