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94" r:id="rId2"/>
    <p:sldId id="397" r:id="rId3"/>
    <p:sldId id="419" r:id="rId4"/>
    <p:sldId id="418" r:id="rId5"/>
    <p:sldId id="403" r:id="rId6"/>
    <p:sldId id="40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3"/>
    <p:restoredTop sz="95109"/>
  </p:normalViewPr>
  <p:slideViewPr>
    <p:cSldViewPr snapToGrid="0" snapToObjects="1">
      <p:cViewPr varScale="1">
        <p:scale>
          <a:sx n="107" d="100"/>
          <a:sy n="107" d="100"/>
        </p:scale>
        <p:origin x="8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9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7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51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23.01.2021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23.01.2021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PVS-AS/MBP/wiki/How-to-register-an-Operato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955681" y="2145445"/>
            <a:ext cx="668581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Human, now </a:t>
            </a:r>
            <a:r>
              <a:rPr lang="en-US" sz="2000" dirty="0" smtClean="0"/>
              <a:t>it will </a:t>
            </a:r>
            <a:r>
              <a:rPr lang="en-US" sz="2000" dirty="0"/>
              <a:t>start to get harder!</a:t>
            </a:r>
          </a:p>
          <a:p>
            <a:endParaRPr lang="en-US" sz="2000" dirty="0"/>
          </a:p>
          <a:p>
            <a:r>
              <a:rPr lang="en-US" dirty="0"/>
              <a:t>We will register an </a:t>
            </a:r>
            <a:r>
              <a:rPr lang="en-US" dirty="0" smtClean="0"/>
              <a:t>Extraction Operator, which </a:t>
            </a:r>
            <a:r>
              <a:rPr lang="en-US" dirty="0"/>
              <a:t>is the required software (e.g</a:t>
            </a:r>
            <a:r>
              <a:rPr lang="en-US" dirty="0" smtClean="0"/>
              <a:t>. Python </a:t>
            </a:r>
            <a:r>
              <a:rPr lang="en-US" dirty="0"/>
              <a:t>script) that is executed on a device in order to connect their sensors/actuators to the MBP.  </a:t>
            </a:r>
          </a:p>
          <a:p>
            <a:endParaRPr lang="en-US" sz="2000" dirty="0"/>
          </a:p>
          <a:p>
            <a:r>
              <a:rPr lang="en-US" sz="2000" dirty="0"/>
              <a:t>For our </a:t>
            </a:r>
            <a:r>
              <a:rPr lang="en-US" sz="2000" dirty="0" smtClean="0"/>
              <a:t>project, </a:t>
            </a:r>
            <a:r>
              <a:rPr lang="en-US" sz="2000" dirty="0"/>
              <a:t>there is already </a:t>
            </a:r>
            <a:r>
              <a:rPr lang="de-DE" sz="2000" dirty="0"/>
              <a:t>a</a:t>
            </a:r>
            <a:r>
              <a:rPr lang="de-DE" dirty="0"/>
              <a:t> </a:t>
            </a:r>
            <a:r>
              <a:rPr lang="de-DE" dirty="0" err="1"/>
              <a:t>ready-to-use</a:t>
            </a:r>
            <a:r>
              <a:rPr lang="de-DE" dirty="0"/>
              <a:t> </a:t>
            </a:r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/</a:t>
            </a:r>
            <a:r>
              <a:rPr lang="de-DE" dirty="0" err="1" smtClean="0"/>
              <a:t>script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in XXXX.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0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6533709" y="144536"/>
            <a:ext cx="4821922" cy="1144066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6900857" y="308410"/>
            <a:ext cx="3497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Only to remember where </a:t>
            </a:r>
            <a:r>
              <a:rPr lang="en-US" sz="1400" dirty="0" smtClean="0"/>
              <a:t>the Extraction </a:t>
            </a:r>
            <a:r>
              <a:rPr lang="en-US" sz="1400" dirty="0"/>
              <a:t>Operator </a:t>
            </a:r>
            <a:r>
              <a:rPr lang="en-US" sz="1400" dirty="0" smtClean="0"/>
              <a:t>is situated in </a:t>
            </a:r>
            <a:r>
              <a:rPr lang="en-US" sz="1400" dirty="0"/>
              <a:t>our overview.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5B4965-B2C2-364A-8EBD-FA982F1D35FE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chemeClr val="bg2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326A74-6249-D04D-9442-EFEB59F85CB0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chemeClr val="bg2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3F0894-3EF1-704A-A29C-E697F328CC61}"/>
              </a:ext>
            </a:extLst>
          </p:cNvPr>
          <p:cNvSpPr txBox="1"/>
          <p:nvPr/>
        </p:nvSpPr>
        <p:spPr>
          <a:xfrm>
            <a:off x="5106015" y="5887836"/>
            <a:ext cx="142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DA276B-81E7-7744-97B9-151B81C9660B}"/>
              </a:ext>
            </a:extLst>
          </p:cNvPr>
          <p:cNvSpPr txBox="1"/>
          <p:nvPr/>
        </p:nvSpPr>
        <p:spPr>
          <a:xfrm>
            <a:off x="1983833" y="1442029"/>
            <a:ext cx="160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C25687-859B-7B4D-A471-5D4D7CC7264C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chemeClr val="bg2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1EB4DE-6163-854C-867B-FE2BE7899CAC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chemeClr val="bg2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B04453-C47A-6D41-9AB8-392306957B6B}"/>
              </a:ext>
            </a:extLst>
          </p:cNvPr>
          <p:cNvSpPr txBox="1"/>
          <p:nvPr/>
        </p:nvSpPr>
        <p:spPr>
          <a:xfrm>
            <a:off x="357182" y="2312294"/>
            <a:ext cx="142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F93DDA-BDAE-BD43-82AF-5FDFB27B1840}"/>
              </a:ext>
            </a:extLst>
          </p:cNvPr>
          <p:cNvSpPr txBox="1"/>
          <p:nvPr/>
        </p:nvSpPr>
        <p:spPr>
          <a:xfrm>
            <a:off x="9733452" y="2283706"/>
            <a:ext cx="160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38D73F1-E8B6-6743-B6DA-24B1A386B477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7217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In the Main Navigation, select Operator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Press add new Operator</a:t>
            </a:r>
          </a:p>
          <a:p>
            <a:pPr marL="342900" indent="-342900">
              <a:buAutoNum type="arabicPeriod"/>
            </a:pPr>
            <a:r>
              <a:rPr lang="en-US" dirty="0"/>
              <a:t>Fill the required data: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Operator Name: Include the operator name in your environment, 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Unit Type: Choose the type XXXX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Operator scripts: Here goes the code </a:t>
            </a:r>
            <a:r>
              <a:rPr lang="en-US" dirty="0" smtClean="0"/>
              <a:t>to </a:t>
            </a:r>
            <a:r>
              <a:rPr lang="en-US" dirty="0"/>
              <a:t>be installed in our device. Select all files from the folder XXXX.  If you have curiosity you can open the </a:t>
            </a:r>
            <a:r>
              <a:rPr lang="en-US" dirty="0" smtClean="0"/>
              <a:t>files, </a:t>
            </a:r>
            <a:r>
              <a:rPr lang="en-US" dirty="0"/>
              <a:t>or </a:t>
            </a: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also read </a:t>
            </a:r>
            <a:r>
              <a:rPr lang="en-US" dirty="0"/>
              <a:t>a bit more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Parameters: XXXXX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Great, you are </a:t>
            </a:r>
            <a:r>
              <a:rPr lang="en-US" sz="2000"/>
              <a:t>almost there!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See you in Task 2.4 to install our Sensor!</a:t>
            </a:r>
          </a:p>
          <a:p>
            <a:endParaRPr lang="en-US" sz="2000" dirty="0"/>
          </a:p>
          <a:p>
            <a:r>
              <a:rPr lang="en-US" sz="2000" dirty="0"/>
              <a:t>Bye Bye!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receive </a:t>
            </a:r>
            <a:r>
              <a:rPr lang="en-US" sz="1600" b="1" u="sng" dirty="0" smtClean="0">
                <a:solidFill>
                  <a:schemeClr val="tx1"/>
                </a:solidFill>
              </a:rPr>
              <a:t>300 bars for finishing </a:t>
            </a:r>
            <a:r>
              <a:rPr lang="en-US" sz="1600" b="1" u="sng" dirty="0">
                <a:solidFill>
                  <a:schemeClr val="tx1"/>
                </a:solidFill>
              </a:rPr>
              <a:t>Task 2.3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asst</cp:lastModifiedBy>
  <cp:revision>391</cp:revision>
  <cp:lastPrinted>2019-07-06T17:59:28Z</cp:lastPrinted>
  <dcterms:created xsi:type="dcterms:W3CDTF">2019-04-28T13:25:14Z</dcterms:created>
  <dcterms:modified xsi:type="dcterms:W3CDTF">2021-01-23T19:49:51Z</dcterms:modified>
</cp:coreProperties>
</file>