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4" r:id="rId2"/>
    <p:sldId id="425" r:id="rId3"/>
    <p:sldId id="424" r:id="rId4"/>
    <p:sldId id="426" r:id="rId5"/>
    <p:sldId id="427" r:id="rId6"/>
    <p:sldId id="403" r:id="rId7"/>
    <p:sldId id="428" r:id="rId8"/>
    <p:sldId id="40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6"/>
    <p:restoredTop sz="86413"/>
  </p:normalViewPr>
  <p:slideViewPr>
    <p:cSldViewPr snapToGrid="0" snapToObjects="1">
      <p:cViewPr varScale="1">
        <p:scale>
          <a:sx n="97" d="100"/>
          <a:sy n="97" d="100"/>
        </p:scale>
        <p:origin x="1164" y="84"/>
      </p:cViewPr>
      <p:guideLst/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3B7F-C1C9-FE48-8EAD-42EF6AC95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B0884-1C0B-B540-BE38-CA5878466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EEC-0558-3547-AA00-266BAB83899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29637-ACBE-784F-BC21-5A6F6DC556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31D1-B333-954F-A661-642CD962F7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C0C3-D89E-AD43-B845-F78F6A7ECD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F4921-C3BD-FB41-9FD0-E3780C265A6D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E103-5F2B-3742-AEA6-E62DAE85C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6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9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42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29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81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0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531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05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28D2-6038-9942-B9B2-FBB8BF25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0E25-B9CF-9F43-B420-877BEE3B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6CB9-F669-EE44-9C8B-DC4ECD02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737-4D8F-6F4B-B341-D83E3D0629F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CF22-C485-0F4D-B859-7AA6E00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9FA4-4530-974A-8104-722AED64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3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FC7-1438-4E46-A79E-0148D38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916C-60B2-0E4C-8171-62A38206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4698-E0C9-CE46-AAD5-3774808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064-2947-1741-94AF-DBC7FBD9D895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D123-5BF5-144E-A647-DF364994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12A1-BD58-514B-A545-261BBF06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783CF-939F-1E41-890A-9A9C82F0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B15D-A04C-5142-B454-C231A3F5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BF1B-3AA1-644A-919D-2D0F586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4FFB-A5DF-EB45-A01F-072D18470E5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9673-4089-294E-AE7F-49B1FD1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53D1-7761-0046-98CF-7472F47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31A0-B7D0-CB4A-95B0-9CA53A25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A6DD-471E-2346-AF8F-E5E67955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4A4F-4CA0-4140-BEE9-2B5F7A5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E0BB-5AFD-1C4F-AB3B-D77625E0A8CC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3043-DEF4-6243-AEF9-236CB55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FAE8-26DE-774E-8B09-3A7A75AA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7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886-2869-F147-8A32-B32EF6B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1ACF-2080-8443-8485-64607189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7786-9A81-2E43-8DA1-1CA0B69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A5FF-E71E-4442-821D-64C1E37E7A81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66DA-801A-054C-B5D9-55B2EE0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4C5C-4D7C-B74B-8C2E-BC4ECF7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528-2112-FE4F-BC6A-B8C78BF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5EC-75B7-834D-9F41-214260FA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B1AE-B71E-D149-9B6E-50AB6B48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33F6-49B6-1949-B8D9-BA24629C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89C-1E30-E547-AA5A-4B2B959D7EA4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59DD-A1CF-1643-9357-FB418FE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02872-13C7-6D4F-AAF6-ADD473A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B168-117C-D548-90B9-FF8133C3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E134-02E7-A649-A495-DA62CCD7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6DE1-E941-6044-B777-79700EE4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5358-4214-5A4D-B0BA-C614D16A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EDEA-5C3D-9146-BFC8-49223210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B8FB-0F8A-A643-8FCF-A180281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E476-81E9-C342-8428-C0E85A2825EA}" type="datetime1">
              <a:rPr lang="de-DE" smtClean="0"/>
              <a:t>23.01.2021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3F81-2DB0-DF44-B296-16664AC2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269FA-B1E9-B446-9663-BBA4157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3927-4F6E-2644-96CC-763C5BD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F3DF-4150-6649-A504-B41EC93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1CBE-9369-964A-BFEC-9D9019ECED5B}" type="datetime1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A9D7-F3A8-7042-8D35-972DD1C4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2861-C2FA-9E4D-B762-85AD264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464E-0FB4-B146-92EF-5A07848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CD69-C362-F846-BEB4-AB6DD423C9EE}" type="datetime1">
              <a:rPr lang="de-DE" smtClean="0"/>
              <a:t>23.01.2021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D787-AB68-3943-ABDE-CECE009B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64DDA-AC9A-294D-883C-C115F81D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943-448E-2847-BCBC-5242C52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80A-858D-084F-904F-9322C1CC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42A30-20C1-D249-8168-AEA608BB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4904-A766-BA49-8A87-AD265B27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02B-18B4-DF4A-94C4-61D3FC342215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0105-7574-6543-B970-18ADC4A1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7B1-B194-AC42-AFFE-5382F029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2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F2C1-87D9-C24A-882C-0B3B4206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85F8C-1F64-754E-8E31-7EAFE01A1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3B04-9D87-2744-8E56-B3B64119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7B0-5F31-4E41-80D3-60BE894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229C-547B-704C-B1A8-06E17458A552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ABE6-E8A3-5A4C-95C6-A0CCAD0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6EC6-F685-C747-9E81-9065D85C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6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D2E91-DEA0-E14E-B826-E2E95E9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5C7C-89E7-004E-B70C-0FA6F88F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FFB7-C663-7647-A102-12EF2479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6B4-62FA-E342-8F76-A2B4D4E40DD0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D32-920F-634E-B26A-03A897D21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6614-62D6-144A-AE6D-B1436128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0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2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11126" y="2299594"/>
            <a:ext cx="72781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Last </a:t>
            </a:r>
            <a:r>
              <a:rPr lang="en-US" sz="2000" dirty="0"/>
              <a:t>task! You arrived!! </a:t>
            </a:r>
            <a:r>
              <a:rPr lang="en-US" sz="2000" dirty="0" err="1"/>
              <a:t>Uhhhuuuuu</a:t>
            </a:r>
            <a:r>
              <a:rPr lang="en-US" sz="2000" dirty="0"/>
              <a:t>!</a:t>
            </a:r>
          </a:p>
          <a:p>
            <a:endParaRPr lang="en-US" sz="2000" dirty="0"/>
          </a:p>
          <a:p>
            <a:r>
              <a:rPr lang="en-US" sz="2000" dirty="0"/>
              <a:t>Now we will install and start our sensor and actuator to check if the LED will turn 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4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3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 – Install and Start Sensor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, press 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b="1" dirty="0" err="1"/>
              <a:t>Install</a:t>
            </a:r>
            <a:r>
              <a:rPr lang="de-DE" b="1" dirty="0"/>
              <a:t> </a:t>
            </a:r>
            <a:r>
              <a:rPr lang="de-DE" b="1" dirty="0" err="1"/>
              <a:t>operator</a:t>
            </a:r>
            <a:r>
              <a:rPr lang="de-DE" b="1" dirty="0"/>
              <a:t> </a:t>
            </a:r>
            <a:r>
              <a:rPr lang="de-DE" b="1" dirty="0" err="1"/>
              <a:t>button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, press 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b="1" dirty="0"/>
              <a:t>Start </a:t>
            </a:r>
            <a:r>
              <a:rPr lang="de-DE" b="1" dirty="0" err="1"/>
              <a:t>operator</a:t>
            </a:r>
            <a:r>
              <a:rPr lang="de-DE" b="1" dirty="0"/>
              <a:t> </a:t>
            </a:r>
            <a:r>
              <a:rPr lang="de-DE" b="1" dirty="0" err="1"/>
              <a:t>button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visualized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 </a:t>
            </a:r>
            <a:r>
              <a:rPr lang="de-DE" b="1" dirty="0"/>
              <a:t>live </a:t>
            </a:r>
            <a:r>
              <a:rPr lang="de-DE" b="1" dirty="0" err="1"/>
              <a:t>values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b="1" dirty="0" err="1"/>
              <a:t>historical</a:t>
            </a:r>
            <a:r>
              <a:rPr lang="de-DE" b="1" dirty="0"/>
              <a:t> </a:t>
            </a:r>
            <a:r>
              <a:rPr lang="de-DE" b="1" dirty="0" err="1"/>
              <a:t>values</a:t>
            </a:r>
            <a:r>
              <a:rPr lang="de-DE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Device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36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4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 – Install and Start Actuator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, press 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b="1" dirty="0" err="1"/>
              <a:t>Install</a:t>
            </a:r>
            <a:r>
              <a:rPr lang="de-DE" b="1" dirty="0"/>
              <a:t> </a:t>
            </a:r>
            <a:r>
              <a:rPr lang="de-DE" b="1" dirty="0" err="1"/>
              <a:t>operator</a:t>
            </a:r>
            <a:r>
              <a:rPr lang="de-DE" b="1" dirty="0"/>
              <a:t> </a:t>
            </a:r>
            <a:r>
              <a:rPr lang="de-DE" b="1" dirty="0" err="1"/>
              <a:t>button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, press 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b="1" dirty="0"/>
              <a:t>Start </a:t>
            </a:r>
            <a:r>
              <a:rPr lang="de-DE" b="1" dirty="0" err="1"/>
              <a:t>operator</a:t>
            </a:r>
            <a:r>
              <a:rPr lang="de-DE" b="1" dirty="0"/>
              <a:t> </a:t>
            </a:r>
            <a:r>
              <a:rPr lang="de-DE" b="1" dirty="0" err="1"/>
              <a:t>button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r>
              <a:rPr lang="de-DE" dirty="0"/>
              <a:t/>
            </a:r>
            <a:br>
              <a:rPr lang="de-DE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792011" y="2109353"/>
            <a:ext cx="72781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Now, turn the room light off and </a:t>
            </a:r>
            <a:r>
              <a:rPr lang="en-US" sz="2800" dirty="0" smtClean="0"/>
              <a:t>let’s </a:t>
            </a:r>
            <a:r>
              <a:rPr lang="en-US" sz="2800" dirty="0"/>
              <a:t>see if your LED will turn on!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6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5750597" y="1180465"/>
            <a:ext cx="5341134" cy="2953790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5384259" y="2037697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6289168" y="1709053"/>
            <a:ext cx="42639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Wowww</a:t>
            </a:r>
            <a:r>
              <a:rPr lang="en-US" sz="2000" dirty="0"/>
              <a:t> it </a:t>
            </a:r>
            <a:r>
              <a:rPr lang="en-US" sz="2000" dirty="0" smtClean="0"/>
              <a:t>became </a:t>
            </a:r>
            <a:r>
              <a:rPr lang="en-US" sz="2000" dirty="0"/>
              <a:t>true! Now you have an IoT device installed by </a:t>
            </a:r>
            <a:r>
              <a:rPr lang="en-US" sz="2000" dirty="0" smtClean="0"/>
              <a:t>yourself!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Let’s test your knowledge and collect more gold bars to help save the environment!</a:t>
            </a:r>
          </a:p>
          <a:p>
            <a:endParaRPr lang="en-US" sz="20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9858A-8BBE-B54C-AE65-DFC228A2F62A}"/>
              </a:ext>
            </a:extLst>
          </p:cNvPr>
          <p:cNvGrpSpPr/>
          <p:nvPr/>
        </p:nvGrpSpPr>
        <p:grpSpPr>
          <a:xfrm>
            <a:off x="1087000" y="1305331"/>
            <a:ext cx="4027104" cy="4784179"/>
            <a:chOff x="4059378" y="2442417"/>
            <a:chExt cx="3146964" cy="3738576"/>
          </a:xfrm>
        </p:grpSpPr>
        <p:sp>
          <p:nvSpPr>
            <p:cNvPr id="63" name="Freeform 314">
              <a:extLst>
                <a:ext uri="{FF2B5EF4-FFF2-40B4-BE49-F238E27FC236}">
                  <a16:creationId xmlns:a16="http://schemas.microsoft.com/office/drawing/2014/main" id="{07D151D7-9A73-2B4B-A963-263E0283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70" y="4400906"/>
              <a:ext cx="141672" cy="23349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8" y="136"/>
                </a:cxn>
                <a:cxn ang="0">
                  <a:pos x="94" y="151"/>
                </a:cxn>
                <a:cxn ang="0">
                  <a:pos x="80" y="162"/>
                </a:cxn>
                <a:cxn ang="0">
                  <a:pos x="67" y="170"/>
                </a:cxn>
                <a:cxn ang="0">
                  <a:pos x="56" y="174"/>
                </a:cxn>
                <a:cxn ang="0">
                  <a:pos x="49" y="177"/>
                </a:cxn>
                <a:cxn ang="0">
                  <a:pos x="46" y="178"/>
                </a:cxn>
                <a:cxn ang="0">
                  <a:pos x="12" y="168"/>
                </a:cxn>
                <a:cxn ang="0">
                  <a:pos x="0" y="99"/>
                </a:cxn>
                <a:cxn ang="0">
                  <a:pos x="45" y="6"/>
                </a:cxn>
                <a:cxn ang="0">
                  <a:pos x="56" y="0"/>
                </a:cxn>
              </a:cxnLst>
              <a:rect l="0" t="0" r="r" b="b"/>
              <a:pathLst>
                <a:path w="108" h="178">
                  <a:moveTo>
                    <a:pt x="56" y="0"/>
                  </a:moveTo>
                  <a:lnTo>
                    <a:pt x="108" y="136"/>
                  </a:lnTo>
                  <a:lnTo>
                    <a:pt x="94" y="151"/>
                  </a:lnTo>
                  <a:lnTo>
                    <a:pt x="80" y="162"/>
                  </a:lnTo>
                  <a:lnTo>
                    <a:pt x="67" y="170"/>
                  </a:lnTo>
                  <a:lnTo>
                    <a:pt x="56" y="174"/>
                  </a:lnTo>
                  <a:lnTo>
                    <a:pt x="49" y="177"/>
                  </a:lnTo>
                  <a:lnTo>
                    <a:pt x="46" y="178"/>
                  </a:lnTo>
                  <a:lnTo>
                    <a:pt x="12" y="168"/>
                  </a:lnTo>
                  <a:lnTo>
                    <a:pt x="0" y="99"/>
                  </a:lnTo>
                  <a:lnTo>
                    <a:pt x="45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5">
              <a:extLst>
                <a:ext uri="{FF2B5EF4-FFF2-40B4-BE49-F238E27FC236}">
                  <a16:creationId xmlns:a16="http://schemas.microsoft.com/office/drawing/2014/main" id="{1F0E79FA-1AB3-A645-9003-B8790029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62966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0" y="8"/>
                </a:cxn>
                <a:cxn ang="0">
                  <a:pos x="37" y="18"/>
                </a:cxn>
                <a:cxn ang="0">
                  <a:pos x="43" y="30"/>
                </a:cxn>
                <a:cxn ang="0">
                  <a:pos x="46" y="45"/>
                </a:cxn>
                <a:cxn ang="0">
                  <a:pos x="48" y="61"/>
                </a:cxn>
                <a:cxn ang="0">
                  <a:pos x="47" y="75"/>
                </a:cxn>
                <a:cxn ang="0">
                  <a:pos x="43" y="87"/>
                </a:cxn>
                <a:cxn ang="0">
                  <a:pos x="39" y="95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8" h="98">
                  <a:moveTo>
                    <a:pt x="16" y="0"/>
                  </a:moveTo>
                  <a:lnTo>
                    <a:pt x="24" y="2"/>
                  </a:lnTo>
                  <a:lnTo>
                    <a:pt x="30" y="8"/>
                  </a:lnTo>
                  <a:lnTo>
                    <a:pt x="37" y="18"/>
                  </a:lnTo>
                  <a:lnTo>
                    <a:pt x="43" y="30"/>
                  </a:lnTo>
                  <a:lnTo>
                    <a:pt x="46" y="45"/>
                  </a:lnTo>
                  <a:lnTo>
                    <a:pt x="48" y="61"/>
                  </a:lnTo>
                  <a:lnTo>
                    <a:pt x="47" y="75"/>
                  </a:lnTo>
                  <a:lnTo>
                    <a:pt x="43" y="87"/>
                  </a:lnTo>
                  <a:lnTo>
                    <a:pt x="39" y="95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6">
              <a:extLst>
                <a:ext uri="{FF2B5EF4-FFF2-40B4-BE49-F238E27FC236}">
                  <a16:creationId xmlns:a16="http://schemas.microsoft.com/office/drawing/2014/main" id="{B09B97B8-F9EF-DB43-827E-6DA62FA6F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59031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15" y="5"/>
                </a:cxn>
                <a:cxn ang="0">
                  <a:pos x="12" y="10"/>
                </a:cxn>
                <a:cxn ang="0">
                  <a:pos x="11" y="18"/>
                </a:cxn>
                <a:cxn ang="0">
                  <a:pos x="11" y="28"/>
                </a:cxn>
                <a:cxn ang="0">
                  <a:pos x="11" y="41"/>
                </a:cxn>
                <a:cxn ang="0">
                  <a:pos x="15" y="57"/>
                </a:cxn>
                <a:cxn ang="0">
                  <a:pos x="19" y="69"/>
                </a:cxn>
                <a:cxn ang="0">
                  <a:pos x="24" y="77"/>
                </a:cxn>
                <a:cxn ang="0">
                  <a:pos x="31" y="83"/>
                </a:cxn>
                <a:cxn ang="0">
                  <a:pos x="38" y="84"/>
                </a:cxn>
                <a:cxn ang="0">
                  <a:pos x="45" y="83"/>
                </a:cxn>
                <a:cxn ang="0">
                  <a:pos x="42" y="90"/>
                </a:cxn>
                <a:cxn ang="0">
                  <a:pos x="37" y="96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5" h="98">
                  <a:moveTo>
                    <a:pt x="16" y="0"/>
                  </a:moveTo>
                  <a:lnTo>
                    <a:pt x="17" y="0"/>
                  </a:lnTo>
                  <a:lnTo>
                    <a:pt x="15" y="5"/>
                  </a:lnTo>
                  <a:lnTo>
                    <a:pt x="12" y="10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11" y="41"/>
                  </a:lnTo>
                  <a:lnTo>
                    <a:pt x="15" y="57"/>
                  </a:lnTo>
                  <a:lnTo>
                    <a:pt x="19" y="69"/>
                  </a:lnTo>
                  <a:lnTo>
                    <a:pt x="24" y="77"/>
                  </a:lnTo>
                  <a:lnTo>
                    <a:pt x="31" y="83"/>
                  </a:lnTo>
                  <a:lnTo>
                    <a:pt x="38" y="84"/>
                  </a:lnTo>
                  <a:lnTo>
                    <a:pt x="45" y="83"/>
                  </a:lnTo>
                  <a:lnTo>
                    <a:pt x="42" y="90"/>
                  </a:lnTo>
                  <a:lnTo>
                    <a:pt x="37" y="96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7">
              <a:extLst>
                <a:ext uri="{FF2B5EF4-FFF2-40B4-BE49-F238E27FC236}">
                  <a16:creationId xmlns:a16="http://schemas.microsoft.com/office/drawing/2014/main" id="{6E78B331-1D0B-C143-B1E4-08701404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2720515"/>
              <a:ext cx="177091" cy="3699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1" y="104"/>
                </a:cxn>
                <a:cxn ang="0">
                  <a:pos x="31" y="128"/>
                </a:cxn>
                <a:cxn ang="0">
                  <a:pos x="135" y="145"/>
                </a:cxn>
                <a:cxn ang="0">
                  <a:pos x="62" y="191"/>
                </a:cxn>
                <a:cxn ang="0">
                  <a:pos x="103" y="276"/>
                </a:cxn>
                <a:cxn ang="0">
                  <a:pos x="58" y="282"/>
                </a:cxn>
                <a:cxn ang="0">
                  <a:pos x="31" y="185"/>
                </a:cxn>
                <a:cxn ang="0">
                  <a:pos x="92" y="152"/>
                </a:cxn>
                <a:cxn ang="0">
                  <a:pos x="0" y="137"/>
                </a:cxn>
                <a:cxn ang="0">
                  <a:pos x="40" y="101"/>
                </a:cxn>
                <a:cxn ang="0">
                  <a:pos x="13" y="10"/>
                </a:cxn>
                <a:cxn ang="0">
                  <a:pos x="24" y="0"/>
                </a:cxn>
              </a:cxnLst>
              <a:rect l="0" t="0" r="r" b="b"/>
              <a:pathLst>
                <a:path w="135" h="282">
                  <a:moveTo>
                    <a:pt x="24" y="0"/>
                  </a:moveTo>
                  <a:lnTo>
                    <a:pt x="61" y="104"/>
                  </a:lnTo>
                  <a:lnTo>
                    <a:pt x="31" y="128"/>
                  </a:lnTo>
                  <a:lnTo>
                    <a:pt x="135" y="145"/>
                  </a:lnTo>
                  <a:lnTo>
                    <a:pt x="62" y="191"/>
                  </a:lnTo>
                  <a:lnTo>
                    <a:pt x="103" y="276"/>
                  </a:lnTo>
                  <a:lnTo>
                    <a:pt x="58" y="282"/>
                  </a:lnTo>
                  <a:lnTo>
                    <a:pt x="31" y="185"/>
                  </a:lnTo>
                  <a:lnTo>
                    <a:pt x="92" y="152"/>
                  </a:lnTo>
                  <a:lnTo>
                    <a:pt x="0" y="137"/>
                  </a:lnTo>
                  <a:lnTo>
                    <a:pt x="40" y="101"/>
                  </a:lnTo>
                  <a:lnTo>
                    <a:pt x="13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8">
              <a:extLst>
                <a:ext uri="{FF2B5EF4-FFF2-40B4-BE49-F238E27FC236}">
                  <a16:creationId xmlns:a16="http://schemas.microsoft.com/office/drawing/2014/main" id="{37240B31-0FC6-CE4C-8A9F-B8C229E4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68043"/>
              <a:ext cx="86578" cy="8526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2" y="0"/>
                </a:cxn>
                <a:cxn ang="0">
                  <a:pos x="51" y="5"/>
                </a:cxn>
                <a:cxn ang="0">
                  <a:pos x="59" y="12"/>
                </a:cxn>
                <a:cxn ang="0">
                  <a:pos x="63" y="20"/>
                </a:cxn>
                <a:cxn ang="0">
                  <a:pos x="66" y="31"/>
                </a:cxn>
                <a:cxn ang="0">
                  <a:pos x="65" y="41"/>
                </a:cxn>
                <a:cxn ang="0">
                  <a:pos x="61" y="51"/>
                </a:cxn>
                <a:cxn ang="0">
                  <a:pos x="54" y="58"/>
                </a:cxn>
                <a:cxn ang="0">
                  <a:pos x="45" y="63"/>
                </a:cxn>
                <a:cxn ang="0">
                  <a:pos x="35" y="65"/>
                </a:cxn>
                <a:cxn ang="0">
                  <a:pos x="24" y="65"/>
                </a:cxn>
                <a:cxn ang="0">
                  <a:pos x="15" y="60"/>
                </a:cxn>
                <a:cxn ang="0">
                  <a:pos x="7" y="53"/>
                </a:cxn>
                <a:cxn ang="0">
                  <a:pos x="3" y="45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5" y="14"/>
                </a:cxn>
                <a:cxn ang="0">
                  <a:pos x="12" y="7"/>
                </a:cxn>
                <a:cxn ang="0">
                  <a:pos x="21" y="2"/>
                </a:cxn>
                <a:cxn ang="0">
                  <a:pos x="31" y="0"/>
                </a:cxn>
              </a:cxnLst>
              <a:rect l="0" t="0" r="r" b="b"/>
              <a:pathLst>
                <a:path w="66" h="65">
                  <a:moveTo>
                    <a:pt x="31" y="0"/>
                  </a:moveTo>
                  <a:lnTo>
                    <a:pt x="42" y="0"/>
                  </a:lnTo>
                  <a:lnTo>
                    <a:pt x="51" y="5"/>
                  </a:lnTo>
                  <a:lnTo>
                    <a:pt x="59" y="12"/>
                  </a:lnTo>
                  <a:lnTo>
                    <a:pt x="63" y="20"/>
                  </a:lnTo>
                  <a:lnTo>
                    <a:pt x="66" y="31"/>
                  </a:lnTo>
                  <a:lnTo>
                    <a:pt x="65" y="41"/>
                  </a:lnTo>
                  <a:lnTo>
                    <a:pt x="61" y="51"/>
                  </a:lnTo>
                  <a:lnTo>
                    <a:pt x="54" y="58"/>
                  </a:lnTo>
                  <a:lnTo>
                    <a:pt x="45" y="63"/>
                  </a:lnTo>
                  <a:lnTo>
                    <a:pt x="35" y="65"/>
                  </a:lnTo>
                  <a:lnTo>
                    <a:pt x="24" y="65"/>
                  </a:lnTo>
                  <a:lnTo>
                    <a:pt x="15" y="60"/>
                  </a:lnTo>
                  <a:lnTo>
                    <a:pt x="7" y="53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2" y="7"/>
                  </a:lnTo>
                  <a:lnTo>
                    <a:pt x="2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9">
              <a:extLst>
                <a:ext uri="{FF2B5EF4-FFF2-40B4-BE49-F238E27FC236}">
                  <a16:creationId xmlns:a16="http://schemas.microsoft.com/office/drawing/2014/main" id="{9A95A272-CE07-294F-B582-3A4873A1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78538"/>
              <a:ext cx="86578" cy="7477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7"/>
                </a:cxn>
                <a:cxn ang="0">
                  <a:pos x="8" y="15"/>
                </a:cxn>
                <a:cxn ang="0">
                  <a:pos x="11" y="26"/>
                </a:cxn>
                <a:cxn ang="0">
                  <a:pos x="17" y="35"/>
                </a:cxn>
                <a:cxn ang="0">
                  <a:pos x="27" y="40"/>
                </a:cxn>
                <a:cxn ang="0">
                  <a:pos x="38" y="42"/>
                </a:cxn>
                <a:cxn ang="0">
                  <a:pos x="49" y="40"/>
                </a:cxn>
                <a:cxn ang="0">
                  <a:pos x="56" y="34"/>
                </a:cxn>
                <a:cxn ang="0">
                  <a:pos x="62" y="25"/>
                </a:cxn>
                <a:cxn ang="0">
                  <a:pos x="65" y="15"/>
                </a:cxn>
                <a:cxn ang="0">
                  <a:pos x="66" y="18"/>
                </a:cxn>
                <a:cxn ang="0">
                  <a:pos x="66" y="23"/>
                </a:cxn>
                <a:cxn ang="0">
                  <a:pos x="65" y="33"/>
                </a:cxn>
                <a:cxn ang="0">
                  <a:pos x="61" y="43"/>
                </a:cxn>
                <a:cxn ang="0">
                  <a:pos x="54" y="50"/>
                </a:cxn>
                <a:cxn ang="0">
                  <a:pos x="45" y="55"/>
                </a:cxn>
                <a:cxn ang="0">
                  <a:pos x="35" y="57"/>
                </a:cxn>
                <a:cxn ang="0">
                  <a:pos x="24" y="57"/>
                </a:cxn>
                <a:cxn ang="0">
                  <a:pos x="15" y="52"/>
                </a:cxn>
                <a:cxn ang="0">
                  <a:pos x="7" y="45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5" y="7"/>
                </a:cxn>
                <a:cxn ang="0">
                  <a:pos x="11" y="0"/>
                </a:cxn>
              </a:cxnLst>
              <a:rect l="0" t="0" r="r" b="b"/>
              <a:pathLst>
                <a:path w="66" h="57">
                  <a:moveTo>
                    <a:pt x="11" y="0"/>
                  </a:moveTo>
                  <a:lnTo>
                    <a:pt x="8" y="7"/>
                  </a:lnTo>
                  <a:lnTo>
                    <a:pt x="8" y="15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7" y="40"/>
                  </a:lnTo>
                  <a:lnTo>
                    <a:pt x="38" y="42"/>
                  </a:lnTo>
                  <a:lnTo>
                    <a:pt x="49" y="40"/>
                  </a:lnTo>
                  <a:lnTo>
                    <a:pt x="56" y="34"/>
                  </a:lnTo>
                  <a:lnTo>
                    <a:pt x="62" y="25"/>
                  </a:lnTo>
                  <a:lnTo>
                    <a:pt x="65" y="15"/>
                  </a:lnTo>
                  <a:lnTo>
                    <a:pt x="66" y="18"/>
                  </a:lnTo>
                  <a:lnTo>
                    <a:pt x="66" y="23"/>
                  </a:lnTo>
                  <a:lnTo>
                    <a:pt x="65" y="33"/>
                  </a:lnTo>
                  <a:lnTo>
                    <a:pt x="61" y="43"/>
                  </a:lnTo>
                  <a:lnTo>
                    <a:pt x="54" y="50"/>
                  </a:lnTo>
                  <a:lnTo>
                    <a:pt x="45" y="55"/>
                  </a:lnTo>
                  <a:lnTo>
                    <a:pt x="35" y="57"/>
                  </a:lnTo>
                  <a:lnTo>
                    <a:pt x="24" y="57"/>
                  </a:lnTo>
                  <a:lnTo>
                    <a:pt x="15" y="52"/>
                  </a:lnTo>
                  <a:lnTo>
                    <a:pt x="7" y="45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5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0">
              <a:extLst>
                <a:ext uri="{FF2B5EF4-FFF2-40B4-BE49-F238E27FC236}">
                  <a16:creationId xmlns:a16="http://schemas.microsoft.com/office/drawing/2014/main" id="{47A7179B-64FC-0441-9127-98645837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5454266"/>
              <a:ext cx="233497" cy="616537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07" y="43"/>
                </a:cxn>
                <a:cxn ang="0">
                  <a:pos x="125" y="86"/>
                </a:cxn>
                <a:cxn ang="0">
                  <a:pos x="141" y="128"/>
                </a:cxn>
                <a:cxn ang="0">
                  <a:pos x="153" y="169"/>
                </a:cxn>
                <a:cxn ang="0">
                  <a:pos x="162" y="209"/>
                </a:cxn>
                <a:cxn ang="0">
                  <a:pos x="169" y="246"/>
                </a:cxn>
                <a:cxn ang="0">
                  <a:pos x="173" y="281"/>
                </a:cxn>
                <a:cxn ang="0">
                  <a:pos x="176" y="313"/>
                </a:cxn>
                <a:cxn ang="0">
                  <a:pos x="178" y="342"/>
                </a:cxn>
                <a:cxn ang="0">
                  <a:pos x="178" y="389"/>
                </a:cxn>
                <a:cxn ang="0">
                  <a:pos x="177" y="406"/>
                </a:cxn>
                <a:cxn ang="0">
                  <a:pos x="175" y="419"/>
                </a:cxn>
                <a:cxn ang="0">
                  <a:pos x="174" y="428"/>
                </a:cxn>
                <a:cxn ang="0">
                  <a:pos x="174" y="430"/>
                </a:cxn>
                <a:cxn ang="0">
                  <a:pos x="49" y="470"/>
                </a:cxn>
                <a:cxn ang="0">
                  <a:pos x="58" y="427"/>
                </a:cxn>
                <a:cxn ang="0">
                  <a:pos x="63" y="385"/>
                </a:cxn>
                <a:cxn ang="0">
                  <a:pos x="65" y="344"/>
                </a:cxn>
                <a:cxn ang="0">
                  <a:pos x="65" y="305"/>
                </a:cxn>
                <a:cxn ang="0">
                  <a:pos x="62" y="268"/>
                </a:cxn>
                <a:cxn ang="0">
                  <a:pos x="58" y="233"/>
                </a:cxn>
                <a:cxn ang="0">
                  <a:pos x="52" y="200"/>
                </a:cxn>
                <a:cxn ang="0">
                  <a:pos x="45" y="171"/>
                </a:cxn>
                <a:cxn ang="0">
                  <a:pos x="38" y="143"/>
                </a:cxn>
                <a:cxn ang="0">
                  <a:pos x="30" y="119"/>
                </a:cxn>
                <a:cxn ang="0">
                  <a:pos x="22" y="98"/>
                </a:cxn>
                <a:cxn ang="0">
                  <a:pos x="15" y="80"/>
                </a:cxn>
                <a:cxn ang="0">
                  <a:pos x="9" y="66"/>
                </a:cxn>
                <a:cxn ang="0">
                  <a:pos x="4" y="56"/>
                </a:cxn>
                <a:cxn ang="0">
                  <a:pos x="1" y="50"/>
                </a:cxn>
                <a:cxn ang="0">
                  <a:pos x="0" y="47"/>
                </a:cxn>
                <a:cxn ang="0">
                  <a:pos x="84" y="0"/>
                </a:cxn>
              </a:cxnLst>
              <a:rect l="0" t="0" r="r" b="b"/>
              <a:pathLst>
                <a:path w="178" h="470">
                  <a:moveTo>
                    <a:pt x="84" y="0"/>
                  </a:moveTo>
                  <a:lnTo>
                    <a:pt x="107" y="43"/>
                  </a:lnTo>
                  <a:lnTo>
                    <a:pt x="125" y="86"/>
                  </a:lnTo>
                  <a:lnTo>
                    <a:pt x="141" y="128"/>
                  </a:lnTo>
                  <a:lnTo>
                    <a:pt x="153" y="169"/>
                  </a:lnTo>
                  <a:lnTo>
                    <a:pt x="162" y="209"/>
                  </a:lnTo>
                  <a:lnTo>
                    <a:pt x="169" y="246"/>
                  </a:lnTo>
                  <a:lnTo>
                    <a:pt x="173" y="281"/>
                  </a:lnTo>
                  <a:lnTo>
                    <a:pt x="176" y="313"/>
                  </a:lnTo>
                  <a:lnTo>
                    <a:pt x="178" y="342"/>
                  </a:lnTo>
                  <a:lnTo>
                    <a:pt x="178" y="389"/>
                  </a:lnTo>
                  <a:lnTo>
                    <a:pt x="177" y="406"/>
                  </a:lnTo>
                  <a:lnTo>
                    <a:pt x="175" y="419"/>
                  </a:lnTo>
                  <a:lnTo>
                    <a:pt x="174" y="428"/>
                  </a:lnTo>
                  <a:lnTo>
                    <a:pt x="174" y="430"/>
                  </a:lnTo>
                  <a:lnTo>
                    <a:pt x="49" y="470"/>
                  </a:lnTo>
                  <a:lnTo>
                    <a:pt x="58" y="427"/>
                  </a:lnTo>
                  <a:lnTo>
                    <a:pt x="63" y="385"/>
                  </a:lnTo>
                  <a:lnTo>
                    <a:pt x="65" y="344"/>
                  </a:lnTo>
                  <a:lnTo>
                    <a:pt x="65" y="305"/>
                  </a:lnTo>
                  <a:lnTo>
                    <a:pt x="62" y="268"/>
                  </a:lnTo>
                  <a:lnTo>
                    <a:pt x="58" y="233"/>
                  </a:lnTo>
                  <a:lnTo>
                    <a:pt x="52" y="200"/>
                  </a:lnTo>
                  <a:lnTo>
                    <a:pt x="45" y="171"/>
                  </a:lnTo>
                  <a:lnTo>
                    <a:pt x="38" y="143"/>
                  </a:lnTo>
                  <a:lnTo>
                    <a:pt x="30" y="119"/>
                  </a:lnTo>
                  <a:lnTo>
                    <a:pt x="22" y="98"/>
                  </a:lnTo>
                  <a:lnTo>
                    <a:pt x="15" y="80"/>
                  </a:lnTo>
                  <a:lnTo>
                    <a:pt x="9" y="66"/>
                  </a:lnTo>
                  <a:lnTo>
                    <a:pt x="4" y="56"/>
                  </a:lnTo>
                  <a:lnTo>
                    <a:pt x="1" y="50"/>
                  </a:lnTo>
                  <a:lnTo>
                    <a:pt x="0" y="47"/>
                  </a:lnTo>
                  <a:lnTo>
                    <a:pt x="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1">
              <a:extLst>
                <a:ext uri="{FF2B5EF4-FFF2-40B4-BE49-F238E27FC236}">
                  <a16:creationId xmlns:a16="http://schemas.microsoft.com/office/drawing/2014/main" id="{5241D1AB-D89B-6F46-B1A4-1A269DA2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36074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8"/>
                </a:cxn>
                <a:cxn ang="0">
                  <a:pos x="685" y="18"/>
                </a:cxn>
                <a:cxn ang="0">
                  <a:pos x="683" y="30"/>
                </a:cxn>
                <a:cxn ang="0">
                  <a:pos x="678" y="44"/>
                </a:cxn>
                <a:cxn ang="0">
                  <a:pos x="673" y="60"/>
                </a:cxn>
                <a:cxn ang="0">
                  <a:pos x="666" y="77"/>
                </a:cxn>
                <a:cxn ang="0">
                  <a:pos x="658" y="95"/>
                </a:cxn>
                <a:cxn ang="0">
                  <a:pos x="647" y="113"/>
                </a:cxn>
                <a:cxn ang="0">
                  <a:pos x="634" y="132"/>
                </a:cxn>
                <a:cxn ang="0">
                  <a:pos x="620" y="151"/>
                </a:cxn>
                <a:cxn ang="0">
                  <a:pos x="603" y="171"/>
                </a:cxn>
                <a:cxn ang="0">
                  <a:pos x="584" y="189"/>
                </a:cxn>
                <a:cxn ang="0">
                  <a:pos x="561" y="206"/>
                </a:cxn>
                <a:cxn ang="0">
                  <a:pos x="537" y="222"/>
                </a:cxn>
                <a:cxn ang="0">
                  <a:pos x="509" y="236"/>
                </a:cxn>
                <a:cxn ang="0">
                  <a:pos x="479" y="248"/>
                </a:cxn>
                <a:cxn ang="0">
                  <a:pos x="445" y="260"/>
                </a:cxn>
                <a:cxn ang="0">
                  <a:pos x="408" y="267"/>
                </a:cxn>
                <a:cxn ang="0">
                  <a:pos x="368" y="273"/>
                </a:cxn>
                <a:cxn ang="0">
                  <a:pos x="324" y="275"/>
                </a:cxn>
                <a:cxn ang="0">
                  <a:pos x="283" y="275"/>
                </a:cxn>
                <a:cxn ang="0">
                  <a:pos x="246" y="273"/>
                </a:cxn>
                <a:cxn ang="0">
                  <a:pos x="213" y="267"/>
                </a:cxn>
                <a:cxn ang="0">
                  <a:pos x="181" y="260"/>
                </a:cxn>
                <a:cxn ang="0">
                  <a:pos x="154" y="252"/>
                </a:cxn>
                <a:cxn ang="0">
                  <a:pos x="129" y="241"/>
                </a:cxn>
                <a:cxn ang="0">
                  <a:pos x="106" y="231"/>
                </a:cxn>
                <a:cxn ang="0">
                  <a:pos x="87" y="219"/>
                </a:cxn>
                <a:cxn ang="0">
                  <a:pos x="69" y="206"/>
                </a:cxn>
                <a:cxn ang="0">
                  <a:pos x="55" y="194"/>
                </a:cxn>
                <a:cxn ang="0">
                  <a:pos x="42" y="181"/>
                </a:cxn>
                <a:cxn ang="0">
                  <a:pos x="30" y="169"/>
                </a:cxn>
                <a:cxn ang="0">
                  <a:pos x="22" y="158"/>
                </a:cxn>
                <a:cxn ang="0">
                  <a:pos x="15" y="146"/>
                </a:cxn>
                <a:cxn ang="0">
                  <a:pos x="9" y="138"/>
                </a:cxn>
                <a:cxn ang="0">
                  <a:pos x="5" y="130"/>
                </a:cxn>
                <a:cxn ang="0">
                  <a:pos x="2" y="124"/>
                </a:cxn>
                <a:cxn ang="0">
                  <a:pos x="1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275">
                  <a:moveTo>
                    <a:pt x="687" y="0"/>
                  </a:moveTo>
                  <a:lnTo>
                    <a:pt x="686" y="8"/>
                  </a:lnTo>
                  <a:lnTo>
                    <a:pt x="685" y="18"/>
                  </a:lnTo>
                  <a:lnTo>
                    <a:pt x="683" y="30"/>
                  </a:lnTo>
                  <a:lnTo>
                    <a:pt x="678" y="44"/>
                  </a:lnTo>
                  <a:lnTo>
                    <a:pt x="673" y="60"/>
                  </a:lnTo>
                  <a:lnTo>
                    <a:pt x="666" y="77"/>
                  </a:lnTo>
                  <a:lnTo>
                    <a:pt x="658" y="95"/>
                  </a:lnTo>
                  <a:lnTo>
                    <a:pt x="647" y="113"/>
                  </a:lnTo>
                  <a:lnTo>
                    <a:pt x="634" y="132"/>
                  </a:lnTo>
                  <a:lnTo>
                    <a:pt x="620" y="151"/>
                  </a:lnTo>
                  <a:lnTo>
                    <a:pt x="603" y="171"/>
                  </a:lnTo>
                  <a:lnTo>
                    <a:pt x="584" y="189"/>
                  </a:lnTo>
                  <a:lnTo>
                    <a:pt x="561" y="206"/>
                  </a:lnTo>
                  <a:lnTo>
                    <a:pt x="537" y="222"/>
                  </a:lnTo>
                  <a:lnTo>
                    <a:pt x="509" y="236"/>
                  </a:lnTo>
                  <a:lnTo>
                    <a:pt x="479" y="248"/>
                  </a:lnTo>
                  <a:lnTo>
                    <a:pt x="445" y="260"/>
                  </a:lnTo>
                  <a:lnTo>
                    <a:pt x="408" y="267"/>
                  </a:lnTo>
                  <a:lnTo>
                    <a:pt x="368" y="273"/>
                  </a:lnTo>
                  <a:lnTo>
                    <a:pt x="324" y="275"/>
                  </a:lnTo>
                  <a:lnTo>
                    <a:pt x="283" y="275"/>
                  </a:lnTo>
                  <a:lnTo>
                    <a:pt x="246" y="273"/>
                  </a:lnTo>
                  <a:lnTo>
                    <a:pt x="213" y="267"/>
                  </a:lnTo>
                  <a:lnTo>
                    <a:pt x="181" y="260"/>
                  </a:lnTo>
                  <a:lnTo>
                    <a:pt x="154" y="252"/>
                  </a:lnTo>
                  <a:lnTo>
                    <a:pt x="129" y="241"/>
                  </a:lnTo>
                  <a:lnTo>
                    <a:pt x="106" y="231"/>
                  </a:lnTo>
                  <a:lnTo>
                    <a:pt x="87" y="219"/>
                  </a:lnTo>
                  <a:lnTo>
                    <a:pt x="69" y="206"/>
                  </a:lnTo>
                  <a:lnTo>
                    <a:pt x="55" y="194"/>
                  </a:lnTo>
                  <a:lnTo>
                    <a:pt x="42" y="181"/>
                  </a:lnTo>
                  <a:lnTo>
                    <a:pt x="30" y="169"/>
                  </a:lnTo>
                  <a:lnTo>
                    <a:pt x="22" y="158"/>
                  </a:lnTo>
                  <a:lnTo>
                    <a:pt x="15" y="146"/>
                  </a:lnTo>
                  <a:lnTo>
                    <a:pt x="9" y="138"/>
                  </a:lnTo>
                  <a:lnTo>
                    <a:pt x="5" y="130"/>
                  </a:lnTo>
                  <a:lnTo>
                    <a:pt x="2" y="124"/>
                  </a:lnTo>
                  <a:lnTo>
                    <a:pt x="1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2">
              <a:extLst>
                <a:ext uri="{FF2B5EF4-FFF2-40B4-BE49-F238E27FC236}">
                  <a16:creationId xmlns:a16="http://schemas.microsoft.com/office/drawing/2014/main" id="{562A5C97-C0D9-504B-B852-89631B22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22825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13"/>
                </a:cxn>
                <a:cxn ang="0">
                  <a:pos x="684" y="29"/>
                </a:cxn>
                <a:cxn ang="0">
                  <a:pos x="678" y="49"/>
                </a:cxn>
                <a:cxn ang="0">
                  <a:pos x="670" y="70"/>
                </a:cxn>
                <a:cxn ang="0">
                  <a:pos x="654" y="81"/>
                </a:cxn>
                <a:cxn ang="0">
                  <a:pos x="634" y="94"/>
                </a:cxn>
                <a:cxn ang="0">
                  <a:pos x="609" y="106"/>
                </a:cxn>
                <a:cxn ang="0">
                  <a:pos x="581" y="119"/>
                </a:cxn>
                <a:cxn ang="0">
                  <a:pos x="547" y="131"/>
                </a:cxn>
                <a:cxn ang="0">
                  <a:pos x="511" y="143"/>
                </a:cxn>
                <a:cxn ang="0">
                  <a:pos x="470" y="153"/>
                </a:cxn>
                <a:cxn ang="0">
                  <a:pos x="427" y="162"/>
                </a:cxn>
                <a:cxn ang="0">
                  <a:pos x="382" y="168"/>
                </a:cxn>
                <a:cxn ang="0">
                  <a:pos x="332" y="172"/>
                </a:cxn>
                <a:cxn ang="0">
                  <a:pos x="286" y="174"/>
                </a:cxn>
                <a:cxn ang="0">
                  <a:pos x="240" y="174"/>
                </a:cxn>
                <a:cxn ang="0">
                  <a:pos x="197" y="173"/>
                </a:cxn>
                <a:cxn ang="0">
                  <a:pos x="157" y="171"/>
                </a:cxn>
                <a:cxn ang="0">
                  <a:pos x="121" y="168"/>
                </a:cxn>
                <a:cxn ang="0">
                  <a:pos x="89" y="164"/>
                </a:cxn>
                <a:cxn ang="0">
                  <a:pos x="62" y="160"/>
                </a:cxn>
                <a:cxn ang="0">
                  <a:pos x="38" y="156"/>
                </a:cxn>
                <a:cxn ang="0">
                  <a:pos x="21" y="152"/>
                </a:cxn>
                <a:cxn ang="0">
                  <a:pos x="11" y="141"/>
                </a:cxn>
                <a:cxn ang="0">
                  <a:pos x="5" y="132"/>
                </a:cxn>
                <a:cxn ang="0">
                  <a:pos x="2" y="125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174">
                  <a:moveTo>
                    <a:pt x="687" y="0"/>
                  </a:moveTo>
                  <a:lnTo>
                    <a:pt x="686" y="13"/>
                  </a:lnTo>
                  <a:lnTo>
                    <a:pt x="684" y="29"/>
                  </a:lnTo>
                  <a:lnTo>
                    <a:pt x="678" y="49"/>
                  </a:lnTo>
                  <a:lnTo>
                    <a:pt x="670" y="70"/>
                  </a:lnTo>
                  <a:lnTo>
                    <a:pt x="654" y="81"/>
                  </a:lnTo>
                  <a:lnTo>
                    <a:pt x="634" y="94"/>
                  </a:lnTo>
                  <a:lnTo>
                    <a:pt x="609" y="106"/>
                  </a:lnTo>
                  <a:lnTo>
                    <a:pt x="581" y="119"/>
                  </a:lnTo>
                  <a:lnTo>
                    <a:pt x="547" y="131"/>
                  </a:lnTo>
                  <a:lnTo>
                    <a:pt x="511" y="143"/>
                  </a:lnTo>
                  <a:lnTo>
                    <a:pt x="470" y="153"/>
                  </a:lnTo>
                  <a:lnTo>
                    <a:pt x="427" y="162"/>
                  </a:lnTo>
                  <a:lnTo>
                    <a:pt x="382" y="168"/>
                  </a:lnTo>
                  <a:lnTo>
                    <a:pt x="332" y="172"/>
                  </a:lnTo>
                  <a:lnTo>
                    <a:pt x="286" y="174"/>
                  </a:lnTo>
                  <a:lnTo>
                    <a:pt x="240" y="174"/>
                  </a:lnTo>
                  <a:lnTo>
                    <a:pt x="197" y="173"/>
                  </a:lnTo>
                  <a:lnTo>
                    <a:pt x="157" y="171"/>
                  </a:lnTo>
                  <a:lnTo>
                    <a:pt x="121" y="168"/>
                  </a:lnTo>
                  <a:lnTo>
                    <a:pt x="89" y="164"/>
                  </a:lnTo>
                  <a:lnTo>
                    <a:pt x="62" y="160"/>
                  </a:lnTo>
                  <a:lnTo>
                    <a:pt x="38" y="156"/>
                  </a:lnTo>
                  <a:lnTo>
                    <a:pt x="21" y="152"/>
                  </a:lnTo>
                  <a:lnTo>
                    <a:pt x="11" y="141"/>
                  </a:lnTo>
                  <a:lnTo>
                    <a:pt x="5" y="132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3">
              <a:extLst>
                <a:ext uri="{FF2B5EF4-FFF2-40B4-BE49-F238E27FC236}">
                  <a16:creationId xmlns:a16="http://schemas.microsoft.com/office/drawing/2014/main" id="{F52DC8B0-8FE6-9D4A-9562-26A94205E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1590"/>
              <a:ext cx="226939" cy="616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3" y="14"/>
                </a:cxn>
                <a:cxn ang="0">
                  <a:pos x="23" y="26"/>
                </a:cxn>
                <a:cxn ang="0">
                  <a:pos x="34" y="41"/>
                </a:cxn>
                <a:cxn ang="0">
                  <a:pos x="47" y="59"/>
                </a:cxn>
                <a:cxn ang="0">
                  <a:pos x="61" y="82"/>
                </a:cxn>
                <a:cxn ang="0">
                  <a:pos x="75" y="108"/>
                </a:cxn>
                <a:cxn ang="0">
                  <a:pos x="91" y="138"/>
                </a:cxn>
                <a:cxn ang="0">
                  <a:pos x="106" y="172"/>
                </a:cxn>
                <a:cxn ang="0">
                  <a:pos x="121" y="211"/>
                </a:cxn>
                <a:cxn ang="0">
                  <a:pos x="136" y="254"/>
                </a:cxn>
                <a:cxn ang="0">
                  <a:pos x="150" y="301"/>
                </a:cxn>
                <a:cxn ang="0">
                  <a:pos x="163" y="353"/>
                </a:cxn>
                <a:cxn ang="0">
                  <a:pos x="173" y="409"/>
                </a:cxn>
                <a:cxn ang="0">
                  <a:pos x="38" y="470"/>
                </a:cxn>
                <a:cxn ang="0">
                  <a:pos x="0" y="0"/>
                </a:cxn>
              </a:cxnLst>
              <a:rect l="0" t="0" r="r" b="b"/>
              <a:pathLst>
                <a:path w="173" h="470">
                  <a:moveTo>
                    <a:pt x="0" y="0"/>
                  </a:moveTo>
                  <a:lnTo>
                    <a:pt x="6" y="6"/>
                  </a:lnTo>
                  <a:lnTo>
                    <a:pt x="13" y="14"/>
                  </a:lnTo>
                  <a:lnTo>
                    <a:pt x="23" y="26"/>
                  </a:lnTo>
                  <a:lnTo>
                    <a:pt x="34" y="41"/>
                  </a:lnTo>
                  <a:lnTo>
                    <a:pt x="47" y="59"/>
                  </a:lnTo>
                  <a:lnTo>
                    <a:pt x="61" y="82"/>
                  </a:lnTo>
                  <a:lnTo>
                    <a:pt x="75" y="108"/>
                  </a:lnTo>
                  <a:lnTo>
                    <a:pt x="91" y="138"/>
                  </a:lnTo>
                  <a:lnTo>
                    <a:pt x="106" y="172"/>
                  </a:lnTo>
                  <a:lnTo>
                    <a:pt x="121" y="211"/>
                  </a:lnTo>
                  <a:lnTo>
                    <a:pt x="136" y="254"/>
                  </a:lnTo>
                  <a:lnTo>
                    <a:pt x="150" y="301"/>
                  </a:lnTo>
                  <a:lnTo>
                    <a:pt x="163" y="353"/>
                  </a:lnTo>
                  <a:lnTo>
                    <a:pt x="173" y="409"/>
                  </a:lnTo>
                  <a:lnTo>
                    <a:pt x="38" y="4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4">
              <a:extLst>
                <a:ext uri="{FF2B5EF4-FFF2-40B4-BE49-F238E27FC236}">
                  <a16:creationId xmlns:a16="http://schemas.microsoft.com/office/drawing/2014/main" id="{4236C539-E3E8-5C48-92C3-DFE953FA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9106"/>
              <a:ext cx="1065166" cy="1113702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566" y="3"/>
                </a:cxn>
                <a:cxn ang="0">
                  <a:pos x="619" y="10"/>
                </a:cxn>
                <a:cxn ang="0">
                  <a:pos x="656" y="16"/>
                </a:cxn>
                <a:cxn ang="0">
                  <a:pos x="692" y="24"/>
                </a:cxn>
                <a:cxn ang="0">
                  <a:pos x="728" y="36"/>
                </a:cxn>
                <a:cxn ang="0">
                  <a:pos x="755" y="55"/>
                </a:cxn>
                <a:cxn ang="0">
                  <a:pos x="775" y="89"/>
                </a:cxn>
                <a:cxn ang="0">
                  <a:pos x="787" y="128"/>
                </a:cxn>
                <a:cxn ang="0">
                  <a:pos x="795" y="172"/>
                </a:cxn>
                <a:cxn ang="0">
                  <a:pos x="803" y="233"/>
                </a:cxn>
                <a:cxn ang="0">
                  <a:pos x="810" y="306"/>
                </a:cxn>
                <a:cxn ang="0">
                  <a:pos x="812" y="388"/>
                </a:cxn>
                <a:cxn ang="0">
                  <a:pos x="808" y="473"/>
                </a:cxn>
                <a:cxn ang="0">
                  <a:pos x="796" y="558"/>
                </a:cxn>
                <a:cxn ang="0">
                  <a:pos x="775" y="638"/>
                </a:cxn>
                <a:cxn ang="0">
                  <a:pos x="742" y="709"/>
                </a:cxn>
                <a:cxn ang="0">
                  <a:pos x="700" y="760"/>
                </a:cxn>
                <a:cxn ang="0">
                  <a:pos x="646" y="800"/>
                </a:cxn>
                <a:cxn ang="0">
                  <a:pos x="584" y="829"/>
                </a:cxn>
                <a:cxn ang="0">
                  <a:pos x="516" y="845"/>
                </a:cxn>
                <a:cxn ang="0">
                  <a:pos x="444" y="849"/>
                </a:cxn>
                <a:cxn ang="0">
                  <a:pos x="373" y="840"/>
                </a:cxn>
                <a:cxn ang="0">
                  <a:pos x="304" y="818"/>
                </a:cxn>
                <a:cxn ang="0">
                  <a:pos x="240" y="784"/>
                </a:cxn>
                <a:cxn ang="0">
                  <a:pos x="184" y="735"/>
                </a:cxn>
                <a:cxn ang="0">
                  <a:pos x="136" y="670"/>
                </a:cxn>
                <a:cxn ang="0">
                  <a:pos x="96" y="594"/>
                </a:cxn>
                <a:cxn ang="0">
                  <a:pos x="64" y="515"/>
                </a:cxn>
                <a:cxn ang="0">
                  <a:pos x="40" y="438"/>
                </a:cxn>
                <a:cxn ang="0">
                  <a:pos x="22" y="366"/>
                </a:cxn>
                <a:cxn ang="0">
                  <a:pos x="11" y="304"/>
                </a:cxn>
                <a:cxn ang="0">
                  <a:pos x="4" y="255"/>
                </a:cxn>
                <a:cxn ang="0">
                  <a:pos x="1" y="222"/>
                </a:cxn>
                <a:cxn ang="0">
                  <a:pos x="0" y="202"/>
                </a:cxn>
                <a:cxn ang="0">
                  <a:pos x="4" y="187"/>
                </a:cxn>
                <a:cxn ang="0">
                  <a:pos x="15" y="165"/>
                </a:cxn>
                <a:cxn ang="0">
                  <a:pos x="40" y="140"/>
                </a:cxn>
                <a:cxn ang="0">
                  <a:pos x="78" y="111"/>
                </a:cxn>
                <a:cxn ang="0">
                  <a:pos x="138" y="79"/>
                </a:cxn>
                <a:cxn ang="0">
                  <a:pos x="228" y="43"/>
                </a:cxn>
                <a:cxn ang="0">
                  <a:pos x="327" y="16"/>
                </a:cxn>
                <a:cxn ang="0">
                  <a:pos x="417" y="3"/>
                </a:cxn>
              </a:cxnLst>
              <a:rect l="0" t="0" r="r" b="b"/>
              <a:pathLst>
                <a:path w="812" h="849">
                  <a:moveTo>
                    <a:pt x="459" y="0"/>
                  </a:moveTo>
                  <a:lnTo>
                    <a:pt x="498" y="0"/>
                  </a:lnTo>
                  <a:lnTo>
                    <a:pt x="534" y="1"/>
                  </a:lnTo>
                  <a:lnTo>
                    <a:pt x="566" y="3"/>
                  </a:lnTo>
                  <a:lnTo>
                    <a:pt x="594" y="6"/>
                  </a:lnTo>
                  <a:lnTo>
                    <a:pt x="619" y="10"/>
                  </a:lnTo>
                  <a:lnTo>
                    <a:pt x="640" y="14"/>
                  </a:lnTo>
                  <a:lnTo>
                    <a:pt x="656" y="16"/>
                  </a:lnTo>
                  <a:lnTo>
                    <a:pt x="669" y="19"/>
                  </a:lnTo>
                  <a:lnTo>
                    <a:pt x="692" y="24"/>
                  </a:lnTo>
                  <a:lnTo>
                    <a:pt x="711" y="29"/>
                  </a:lnTo>
                  <a:lnTo>
                    <a:pt x="728" y="36"/>
                  </a:lnTo>
                  <a:lnTo>
                    <a:pt x="743" y="44"/>
                  </a:lnTo>
                  <a:lnTo>
                    <a:pt x="755" y="55"/>
                  </a:lnTo>
                  <a:lnTo>
                    <a:pt x="765" y="69"/>
                  </a:lnTo>
                  <a:lnTo>
                    <a:pt x="775" y="89"/>
                  </a:lnTo>
                  <a:lnTo>
                    <a:pt x="783" y="113"/>
                  </a:lnTo>
                  <a:lnTo>
                    <a:pt x="787" y="128"/>
                  </a:lnTo>
                  <a:lnTo>
                    <a:pt x="791" y="147"/>
                  </a:lnTo>
                  <a:lnTo>
                    <a:pt x="795" y="172"/>
                  </a:lnTo>
                  <a:lnTo>
                    <a:pt x="800" y="201"/>
                  </a:lnTo>
                  <a:lnTo>
                    <a:pt x="803" y="233"/>
                  </a:lnTo>
                  <a:lnTo>
                    <a:pt x="807" y="268"/>
                  </a:lnTo>
                  <a:lnTo>
                    <a:pt x="810" y="306"/>
                  </a:lnTo>
                  <a:lnTo>
                    <a:pt x="812" y="347"/>
                  </a:lnTo>
                  <a:lnTo>
                    <a:pt x="812" y="388"/>
                  </a:lnTo>
                  <a:lnTo>
                    <a:pt x="811" y="431"/>
                  </a:lnTo>
                  <a:lnTo>
                    <a:pt x="808" y="473"/>
                  </a:lnTo>
                  <a:lnTo>
                    <a:pt x="803" y="517"/>
                  </a:lnTo>
                  <a:lnTo>
                    <a:pt x="796" y="558"/>
                  </a:lnTo>
                  <a:lnTo>
                    <a:pt x="787" y="599"/>
                  </a:lnTo>
                  <a:lnTo>
                    <a:pt x="775" y="638"/>
                  </a:lnTo>
                  <a:lnTo>
                    <a:pt x="760" y="675"/>
                  </a:lnTo>
                  <a:lnTo>
                    <a:pt x="742" y="709"/>
                  </a:lnTo>
                  <a:lnTo>
                    <a:pt x="723" y="736"/>
                  </a:lnTo>
                  <a:lnTo>
                    <a:pt x="700" y="760"/>
                  </a:lnTo>
                  <a:lnTo>
                    <a:pt x="675" y="782"/>
                  </a:lnTo>
                  <a:lnTo>
                    <a:pt x="646" y="800"/>
                  </a:lnTo>
                  <a:lnTo>
                    <a:pt x="616" y="816"/>
                  </a:lnTo>
                  <a:lnTo>
                    <a:pt x="584" y="829"/>
                  </a:lnTo>
                  <a:lnTo>
                    <a:pt x="550" y="838"/>
                  </a:lnTo>
                  <a:lnTo>
                    <a:pt x="516" y="845"/>
                  </a:lnTo>
                  <a:lnTo>
                    <a:pt x="480" y="849"/>
                  </a:lnTo>
                  <a:lnTo>
                    <a:pt x="444" y="849"/>
                  </a:lnTo>
                  <a:lnTo>
                    <a:pt x="408" y="846"/>
                  </a:lnTo>
                  <a:lnTo>
                    <a:pt x="373" y="840"/>
                  </a:lnTo>
                  <a:lnTo>
                    <a:pt x="337" y="831"/>
                  </a:lnTo>
                  <a:lnTo>
                    <a:pt x="304" y="818"/>
                  </a:lnTo>
                  <a:lnTo>
                    <a:pt x="271" y="803"/>
                  </a:lnTo>
                  <a:lnTo>
                    <a:pt x="240" y="784"/>
                  </a:lnTo>
                  <a:lnTo>
                    <a:pt x="210" y="761"/>
                  </a:lnTo>
                  <a:lnTo>
                    <a:pt x="184" y="735"/>
                  </a:lnTo>
                  <a:lnTo>
                    <a:pt x="160" y="706"/>
                  </a:lnTo>
                  <a:lnTo>
                    <a:pt x="136" y="670"/>
                  </a:lnTo>
                  <a:lnTo>
                    <a:pt x="115" y="632"/>
                  </a:lnTo>
                  <a:lnTo>
                    <a:pt x="96" y="594"/>
                  </a:lnTo>
                  <a:lnTo>
                    <a:pt x="78" y="554"/>
                  </a:lnTo>
                  <a:lnTo>
                    <a:pt x="64" y="515"/>
                  </a:lnTo>
                  <a:lnTo>
                    <a:pt x="51" y="476"/>
                  </a:lnTo>
                  <a:lnTo>
                    <a:pt x="40" y="438"/>
                  </a:lnTo>
                  <a:lnTo>
                    <a:pt x="31" y="401"/>
                  </a:lnTo>
                  <a:lnTo>
                    <a:pt x="22" y="366"/>
                  </a:lnTo>
                  <a:lnTo>
                    <a:pt x="16" y="334"/>
                  </a:lnTo>
                  <a:lnTo>
                    <a:pt x="11" y="304"/>
                  </a:lnTo>
                  <a:lnTo>
                    <a:pt x="7" y="278"/>
                  </a:lnTo>
                  <a:lnTo>
                    <a:pt x="4" y="255"/>
                  </a:lnTo>
                  <a:lnTo>
                    <a:pt x="2" y="236"/>
                  </a:lnTo>
                  <a:lnTo>
                    <a:pt x="1" y="222"/>
                  </a:lnTo>
                  <a:lnTo>
                    <a:pt x="0" y="214"/>
                  </a:lnTo>
                  <a:lnTo>
                    <a:pt x="0" y="202"/>
                  </a:lnTo>
                  <a:lnTo>
                    <a:pt x="1" y="195"/>
                  </a:lnTo>
                  <a:lnTo>
                    <a:pt x="4" y="187"/>
                  </a:lnTo>
                  <a:lnTo>
                    <a:pt x="8" y="177"/>
                  </a:lnTo>
                  <a:lnTo>
                    <a:pt x="15" y="165"/>
                  </a:lnTo>
                  <a:lnTo>
                    <a:pt x="26" y="153"/>
                  </a:lnTo>
                  <a:lnTo>
                    <a:pt x="40" y="140"/>
                  </a:lnTo>
                  <a:lnTo>
                    <a:pt x="57" y="125"/>
                  </a:lnTo>
                  <a:lnTo>
                    <a:pt x="78" y="111"/>
                  </a:lnTo>
                  <a:lnTo>
                    <a:pt x="105" y="95"/>
                  </a:lnTo>
                  <a:lnTo>
                    <a:pt x="138" y="79"/>
                  </a:lnTo>
                  <a:lnTo>
                    <a:pt x="176" y="62"/>
                  </a:lnTo>
                  <a:lnTo>
                    <a:pt x="228" y="43"/>
                  </a:lnTo>
                  <a:lnTo>
                    <a:pt x="279" y="28"/>
                  </a:lnTo>
                  <a:lnTo>
                    <a:pt x="327" y="16"/>
                  </a:lnTo>
                  <a:lnTo>
                    <a:pt x="373" y="9"/>
                  </a:lnTo>
                  <a:lnTo>
                    <a:pt x="417" y="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5">
              <a:extLst>
                <a:ext uri="{FF2B5EF4-FFF2-40B4-BE49-F238E27FC236}">
                  <a16:creationId xmlns:a16="http://schemas.microsoft.com/office/drawing/2014/main" id="{616B7FDE-27A3-E94C-9B48-438F4CAAE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4213"/>
              <a:ext cx="107566" cy="613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9"/>
                </a:cxn>
                <a:cxn ang="0">
                  <a:pos x="15" y="14"/>
                </a:cxn>
                <a:cxn ang="0">
                  <a:pos x="19" y="18"/>
                </a:cxn>
                <a:cxn ang="0">
                  <a:pos x="26" y="27"/>
                </a:cxn>
                <a:cxn ang="0">
                  <a:pos x="31" y="32"/>
                </a:cxn>
                <a:cxn ang="0">
                  <a:pos x="35" y="40"/>
                </a:cxn>
                <a:cxn ang="0">
                  <a:pos x="41" y="49"/>
                </a:cxn>
                <a:cxn ang="0">
                  <a:pos x="49" y="61"/>
                </a:cxn>
                <a:cxn ang="0">
                  <a:pos x="56" y="93"/>
                </a:cxn>
                <a:cxn ang="0">
                  <a:pos x="62" y="132"/>
                </a:cxn>
                <a:cxn ang="0">
                  <a:pos x="69" y="173"/>
                </a:cxn>
                <a:cxn ang="0">
                  <a:pos x="75" y="218"/>
                </a:cxn>
                <a:cxn ang="0">
                  <a:pos x="80" y="265"/>
                </a:cxn>
                <a:cxn ang="0">
                  <a:pos x="82" y="312"/>
                </a:cxn>
                <a:cxn ang="0">
                  <a:pos x="82" y="361"/>
                </a:cxn>
                <a:cxn ang="0">
                  <a:pos x="80" y="407"/>
                </a:cxn>
                <a:cxn ang="0">
                  <a:pos x="74" y="452"/>
                </a:cxn>
                <a:cxn ang="0">
                  <a:pos x="38" y="468"/>
                </a:cxn>
                <a:cxn ang="0">
                  <a:pos x="0" y="0"/>
                </a:cxn>
              </a:cxnLst>
              <a:rect l="0" t="0" r="r" b="b"/>
              <a:pathLst>
                <a:path w="82" h="468">
                  <a:moveTo>
                    <a:pt x="0" y="0"/>
                  </a:moveTo>
                  <a:lnTo>
                    <a:pt x="11" y="9"/>
                  </a:lnTo>
                  <a:lnTo>
                    <a:pt x="15" y="14"/>
                  </a:lnTo>
                  <a:lnTo>
                    <a:pt x="19" y="18"/>
                  </a:lnTo>
                  <a:lnTo>
                    <a:pt x="26" y="27"/>
                  </a:lnTo>
                  <a:lnTo>
                    <a:pt x="31" y="32"/>
                  </a:lnTo>
                  <a:lnTo>
                    <a:pt x="35" y="40"/>
                  </a:lnTo>
                  <a:lnTo>
                    <a:pt x="41" y="49"/>
                  </a:lnTo>
                  <a:lnTo>
                    <a:pt x="49" y="61"/>
                  </a:lnTo>
                  <a:lnTo>
                    <a:pt x="56" y="93"/>
                  </a:lnTo>
                  <a:lnTo>
                    <a:pt x="62" y="132"/>
                  </a:lnTo>
                  <a:lnTo>
                    <a:pt x="69" y="173"/>
                  </a:lnTo>
                  <a:lnTo>
                    <a:pt x="75" y="218"/>
                  </a:lnTo>
                  <a:lnTo>
                    <a:pt x="80" y="265"/>
                  </a:lnTo>
                  <a:lnTo>
                    <a:pt x="82" y="312"/>
                  </a:lnTo>
                  <a:lnTo>
                    <a:pt x="82" y="361"/>
                  </a:lnTo>
                  <a:lnTo>
                    <a:pt x="80" y="407"/>
                  </a:lnTo>
                  <a:lnTo>
                    <a:pt x="74" y="452"/>
                  </a:lnTo>
                  <a:lnTo>
                    <a:pt x="38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6">
              <a:extLst>
                <a:ext uri="{FF2B5EF4-FFF2-40B4-BE49-F238E27FC236}">
                  <a16:creationId xmlns:a16="http://schemas.microsoft.com/office/drawing/2014/main" id="{C770B20D-920A-E74F-8708-81C17D7C0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880206" cy="940547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2" y="50"/>
                </a:cxn>
                <a:cxn ang="0">
                  <a:pos x="22" y="90"/>
                </a:cxn>
                <a:cxn ang="0">
                  <a:pos x="29" y="125"/>
                </a:cxn>
                <a:cxn ang="0">
                  <a:pos x="40" y="179"/>
                </a:cxn>
                <a:cxn ang="0">
                  <a:pos x="57" y="245"/>
                </a:cxn>
                <a:cxn ang="0">
                  <a:pos x="79" y="320"/>
                </a:cxn>
                <a:cxn ang="0">
                  <a:pos x="107" y="398"/>
                </a:cxn>
                <a:cxn ang="0">
                  <a:pos x="141" y="473"/>
                </a:cxn>
                <a:cxn ang="0">
                  <a:pos x="181" y="542"/>
                </a:cxn>
                <a:cxn ang="0">
                  <a:pos x="229" y="599"/>
                </a:cxn>
                <a:cxn ang="0">
                  <a:pos x="290" y="645"/>
                </a:cxn>
                <a:cxn ang="0">
                  <a:pos x="361" y="677"/>
                </a:cxn>
                <a:cxn ang="0">
                  <a:pos x="432" y="692"/>
                </a:cxn>
                <a:cxn ang="0">
                  <a:pos x="499" y="693"/>
                </a:cxn>
                <a:cxn ang="0">
                  <a:pos x="561" y="686"/>
                </a:cxn>
                <a:cxn ang="0">
                  <a:pos x="613" y="673"/>
                </a:cxn>
                <a:cxn ang="0">
                  <a:pos x="655" y="659"/>
                </a:cxn>
                <a:cxn ang="0">
                  <a:pos x="643" y="670"/>
                </a:cxn>
                <a:cxn ang="0">
                  <a:pos x="581" y="698"/>
                </a:cxn>
                <a:cxn ang="0">
                  <a:pos x="512" y="713"/>
                </a:cxn>
                <a:cxn ang="0">
                  <a:pos x="442" y="717"/>
                </a:cxn>
                <a:cxn ang="0">
                  <a:pos x="370" y="707"/>
                </a:cxn>
                <a:cxn ang="0">
                  <a:pos x="302" y="686"/>
                </a:cxn>
                <a:cxn ang="0">
                  <a:pos x="239" y="651"/>
                </a:cxn>
                <a:cxn ang="0">
                  <a:pos x="184" y="603"/>
                </a:cxn>
                <a:cxn ang="0">
                  <a:pos x="136" y="538"/>
                </a:cxn>
                <a:cxn ang="0">
                  <a:pos x="96" y="462"/>
                </a:cxn>
                <a:cxn ang="0">
                  <a:pos x="64" y="383"/>
                </a:cxn>
                <a:cxn ang="0">
                  <a:pos x="40" y="306"/>
                </a:cxn>
                <a:cxn ang="0">
                  <a:pos x="22" y="234"/>
                </a:cxn>
                <a:cxn ang="0">
                  <a:pos x="11" y="172"/>
                </a:cxn>
                <a:cxn ang="0">
                  <a:pos x="4" y="123"/>
                </a:cxn>
                <a:cxn ang="0">
                  <a:pos x="1" y="90"/>
                </a:cxn>
                <a:cxn ang="0">
                  <a:pos x="0" y="69"/>
                </a:cxn>
                <a:cxn ang="0">
                  <a:pos x="5" y="52"/>
                </a:cxn>
                <a:cxn ang="0">
                  <a:pos x="20" y="29"/>
                </a:cxn>
                <a:cxn ang="0">
                  <a:pos x="48" y="0"/>
                </a:cxn>
              </a:cxnLst>
              <a:rect l="0" t="0" r="r" b="b"/>
              <a:pathLst>
                <a:path w="671" h="717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5"/>
                  </a:lnTo>
                  <a:lnTo>
                    <a:pt x="29" y="125"/>
                  </a:lnTo>
                  <a:lnTo>
                    <a:pt x="34" y="150"/>
                  </a:lnTo>
                  <a:lnTo>
                    <a:pt x="40" y="179"/>
                  </a:lnTo>
                  <a:lnTo>
                    <a:pt x="48" y="211"/>
                  </a:lnTo>
                  <a:lnTo>
                    <a:pt x="57" y="245"/>
                  </a:lnTo>
                  <a:lnTo>
                    <a:pt x="67" y="282"/>
                  </a:lnTo>
                  <a:lnTo>
                    <a:pt x="79" y="320"/>
                  </a:lnTo>
                  <a:lnTo>
                    <a:pt x="92" y="359"/>
                  </a:lnTo>
                  <a:lnTo>
                    <a:pt x="107" y="398"/>
                  </a:lnTo>
                  <a:lnTo>
                    <a:pt x="123" y="436"/>
                  </a:lnTo>
                  <a:lnTo>
                    <a:pt x="141" y="473"/>
                  </a:lnTo>
                  <a:lnTo>
                    <a:pt x="160" y="508"/>
                  </a:lnTo>
                  <a:lnTo>
                    <a:pt x="181" y="542"/>
                  </a:lnTo>
                  <a:lnTo>
                    <a:pt x="203" y="572"/>
                  </a:lnTo>
                  <a:lnTo>
                    <a:pt x="229" y="599"/>
                  </a:lnTo>
                  <a:lnTo>
                    <a:pt x="254" y="622"/>
                  </a:lnTo>
                  <a:lnTo>
                    <a:pt x="290" y="645"/>
                  </a:lnTo>
                  <a:lnTo>
                    <a:pt x="326" y="663"/>
                  </a:lnTo>
                  <a:lnTo>
                    <a:pt x="361" y="677"/>
                  </a:lnTo>
                  <a:lnTo>
                    <a:pt x="398" y="686"/>
                  </a:lnTo>
                  <a:lnTo>
                    <a:pt x="432" y="692"/>
                  </a:lnTo>
                  <a:lnTo>
                    <a:pt x="467" y="694"/>
                  </a:lnTo>
                  <a:lnTo>
                    <a:pt x="499" y="693"/>
                  </a:lnTo>
                  <a:lnTo>
                    <a:pt x="531" y="691"/>
                  </a:lnTo>
                  <a:lnTo>
                    <a:pt x="561" y="686"/>
                  </a:lnTo>
                  <a:lnTo>
                    <a:pt x="588" y="680"/>
                  </a:lnTo>
                  <a:lnTo>
                    <a:pt x="613" y="673"/>
                  </a:lnTo>
                  <a:lnTo>
                    <a:pt x="636" y="666"/>
                  </a:lnTo>
                  <a:lnTo>
                    <a:pt x="655" y="659"/>
                  </a:lnTo>
                  <a:lnTo>
                    <a:pt x="671" y="652"/>
                  </a:lnTo>
                  <a:lnTo>
                    <a:pt x="643" y="670"/>
                  </a:lnTo>
                  <a:lnTo>
                    <a:pt x="612" y="686"/>
                  </a:lnTo>
                  <a:lnTo>
                    <a:pt x="581" y="698"/>
                  </a:lnTo>
                  <a:lnTo>
                    <a:pt x="547" y="707"/>
                  </a:lnTo>
                  <a:lnTo>
                    <a:pt x="512" y="713"/>
                  </a:lnTo>
                  <a:lnTo>
                    <a:pt x="477" y="717"/>
                  </a:lnTo>
                  <a:lnTo>
                    <a:pt x="442" y="717"/>
                  </a:lnTo>
                  <a:lnTo>
                    <a:pt x="405" y="713"/>
                  </a:lnTo>
                  <a:lnTo>
                    <a:pt x="370" y="707"/>
                  </a:lnTo>
                  <a:lnTo>
                    <a:pt x="336" y="698"/>
                  </a:lnTo>
                  <a:lnTo>
                    <a:pt x="302" y="686"/>
                  </a:lnTo>
                  <a:lnTo>
                    <a:pt x="269" y="670"/>
                  </a:lnTo>
                  <a:lnTo>
                    <a:pt x="239" y="651"/>
                  </a:lnTo>
                  <a:lnTo>
                    <a:pt x="210" y="628"/>
                  </a:lnTo>
                  <a:lnTo>
                    <a:pt x="184" y="603"/>
                  </a:lnTo>
                  <a:lnTo>
                    <a:pt x="160" y="574"/>
                  </a:lnTo>
                  <a:lnTo>
                    <a:pt x="136" y="538"/>
                  </a:lnTo>
                  <a:lnTo>
                    <a:pt x="115" y="500"/>
                  </a:lnTo>
                  <a:lnTo>
                    <a:pt x="96" y="462"/>
                  </a:lnTo>
                  <a:lnTo>
                    <a:pt x="78" y="422"/>
                  </a:lnTo>
                  <a:lnTo>
                    <a:pt x="64" y="383"/>
                  </a:lnTo>
                  <a:lnTo>
                    <a:pt x="51" y="344"/>
                  </a:lnTo>
                  <a:lnTo>
                    <a:pt x="40" y="306"/>
                  </a:lnTo>
                  <a:lnTo>
                    <a:pt x="31" y="269"/>
                  </a:lnTo>
                  <a:lnTo>
                    <a:pt x="22" y="234"/>
                  </a:lnTo>
                  <a:lnTo>
                    <a:pt x="16" y="202"/>
                  </a:lnTo>
                  <a:lnTo>
                    <a:pt x="11" y="172"/>
                  </a:lnTo>
                  <a:lnTo>
                    <a:pt x="7" y="146"/>
                  </a:lnTo>
                  <a:lnTo>
                    <a:pt x="4" y="123"/>
                  </a:lnTo>
                  <a:lnTo>
                    <a:pt x="2" y="104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7">
              <a:extLst>
                <a:ext uri="{FF2B5EF4-FFF2-40B4-BE49-F238E27FC236}">
                  <a16:creationId xmlns:a16="http://schemas.microsoft.com/office/drawing/2014/main" id="{F59C8492-33FF-5A4D-977B-2E1A94AE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473" y="3062890"/>
              <a:ext cx="986460" cy="1019254"/>
            </a:xfrm>
            <a:custGeom>
              <a:avLst/>
              <a:gdLst/>
              <a:ahLst/>
              <a:cxnLst>
                <a:cxn ang="0">
                  <a:pos x="474" y="1"/>
                </a:cxn>
                <a:cxn ang="0">
                  <a:pos x="537" y="5"/>
                </a:cxn>
                <a:cxn ang="0">
                  <a:pos x="584" y="12"/>
                </a:cxn>
                <a:cxn ang="0">
                  <a:pos x="612" y="18"/>
                </a:cxn>
                <a:cxn ang="0">
                  <a:pos x="651" y="27"/>
                </a:cxn>
                <a:cxn ang="0">
                  <a:pos x="680" y="40"/>
                </a:cxn>
                <a:cxn ang="0">
                  <a:pos x="701" y="64"/>
                </a:cxn>
                <a:cxn ang="0">
                  <a:pos x="717" y="104"/>
                </a:cxn>
                <a:cxn ang="0">
                  <a:pos x="726" y="136"/>
                </a:cxn>
                <a:cxn ang="0">
                  <a:pos x="736" y="187"/>
                </a:cxn>
                <a:cxn ang="0">
                  <a:pos x="746" y="251"/>
                </a:cxn>
                <a:cxn ang="0">
                  <a:pos x="751" y="326"/>
                </a:cxn>
                <a:cxn ang="0">
                  <a:pos x="750" y="406"/>
                </a:cxn>
                <a:cxn ang="0">
                  <a:pos x="740" y="489"/>
                </a:cxn>
                <a:cxn ang="0">
                  <a:pos x="717" y="572"/>
                </a:cxn>
                <a:cxn ang="0">
                  <a:pos x="680" y="649"/>
                </a:cxn>
                <a:cxn ang="0">
                  <a:pos x="639" y="698"/>
                </a:cxn>
                <a:cxn ang="0">
                  <a:pos x="586" y="736"/>
                </a:cxn>
                <a:cxn ang="0">
                  <a:pos x="525" y="762"/>
                </a:cxn>
                <a:cxn ang="0">
                  <a:pos x="458" y="775"/>
                </a:cxn>
                <a:cxn ang="0">
                  <a:pos x="389" y="776"/>
                </a:cxn>
                <a:cxn ang="0">
                  <a:pos x="320" y="764"/>
                </a:cxn>
                <a:cxn ang="0">
                  <a:pos x="255" y="739"/>
                </a:cxn>
                <a:cxn ang="0">
                  <a:pos x="196" y="700"/>
                </a:cxn>
                <a:cxn ang="0">
                  <a:pos x="147" y="647"/>
                </a:cxn>
                <a:cxn ang="0">
                  <a:pos x="103" y="575"/>
                </a:cxn>
                <a:cxn ang="0">
                  <a:pos x="68" y="499"/>
                </a:cxn>
                <a:cxn ang="0">
                  <a:pos x="43" y="423"/>
                </a:cxn>
                <a:cxn ang="0">
                  <a:pos x="24" y="351"/>
                </a:cxn>
                <a:cxn ang="0">
                  <a:pos x="12" y="289"/>
                </a:cxn>
                <a:cxn ang="0">
                  <a:pos x="5" y="238"/>
                </a:cxn>
                <a:cxn ang="0">
                  <a:pos x="1" y="206"/>
                </a:cxn>
                <a:cxn ang="0">
                  <a:pos x="0" y="185"/>
                </a:cxn>
                <a:cxn ang="0">
                  <a:pos x="4" y="171"/>
                </a:cxn>
                <a:cxn ang="0">
                  <a:pos x="15" y="152"/>
                </a:cxn>
                <a:cxn ang="0">
                  <a:pos x="37" y="128"/>
                </a:cxn>
                <a:cxn ang="0">
                  <a:pos x="72" y="101"/>
                </a:cxn>
                <a:cxn ang="0">
                  <a:pos x="126" y="72"/>
                </a:cxn>
                <a:cxn ang="0">
                  <a:pos x="213" y="38"/>
                </a:cxn>
                <a:cxn ang="0">
                  <a:pos x="309" y="14"/>
                </a:cxn>
                <a:cxn ang="0">
                  <a:pos x="398" y="2"/>
                </a:cxn>
              </a:cxnLst>
              <a:rect l="0" t="0" r="r" b="b"/>
              <a:pathLst>
                <a:path w="752" h="777">
                  <a:moveTo>
                    <a:pt x="438" y="0"/>
                  </a:moveTo>
                  <a:lnTo>
                    <a:pt x="474" y="1"/>
                  </a:lnTo>
                  <a:lnTo>
                    <a:pt x="508" y="2"/>
                  </a:lnTo>
                  <a:lnTo>
                    <a:pt x="537" y="5"/>
                  </a:lnTo>
                  <a:lnTo>
                    <a:pt x="563" y="8"/>
                  </a:lnTo>
                  <a:lnTo>
                    <a:pt x="584" y="12"/>
                  </a:lnTo>
                  <a:lnTo>
                    <a:pt x="600" y="15"/>
                  </a:lnTo>
                  <a:lnTo>
                    <a:pt x="612" y="18"/>
                  </a:lnTo>
                  <a:lnTo>
                    <a:pt x="633" y="22"/>
                  </a:lnTo>
                  <a:lnTo>
                    <a:pt x="651" y="27"/>
                  </a:lnTo>
                  <a:lnTo>
                    <a:pt x="666" y="33"/>
                  </a:lnTo>
                  <a:lnTo>
                    <a:pt x="680" y="40"/>
                  </a:lnTo>
                  <a:lnTo>
                    <a:pt x="691" y="51"/>
                  </a:lnTo>
                  <a:lnTo>
                    <a:pt x="701" y="64"/>
                  </a:lnTo>
                  <a:lnTo>
                    <a:pt x="710" y="81"/>
                  </a:lnTo>
                  <a:lnTo>
                    <a:pt x="717" y="104"/>
                  </a:lnTo>
                  <a:lnTo>
                    <a:pt x="722" y="117"/>
                  </a:lnTo>
                  <a:lnTo>
                    <a:pt x="726" y="136"/>
                  </a:lnTo>
                  <a:lnTo>
                    <a:pt x="731" y="160"/>
                  </a:lnTo>
                  <a:lnTo>
                    <a:pt x="736" y="187"/>
                  </a:lnTo>
                  <a:lnTo>
                    <a:pt x="741" y="218"/>
                  </a:lnTo>
                  <a:lnTo>
                    <a:pt x="746" y="251"/>
                  </a:lnTo>
                  <a:lnTo>
                    <a:pt x="749" y="288"/>
                  </a:lnTo>
                  <a:lnTo>
                    <a:pt x="751" y="326"/>
                  </a:lnTo>
                  <a:lnTo>
                    <a:pt x="752" y="366"/>
                  </a:lnTo>
                  <a:lnTo>
                    <a:pt x="750" y="406"/>
                  </a:lnTo>
                  <a:lnTo>
                    <a:pt x="747" y="448"/>
                  </a:lnTo>
                  <a:lnTo>
                    <a:pt x="740" y="489"/>
                  </a:lnTo>
                  <a:lnTo>
                    <a:pt x="730" y="531"/>
                  </a:lnTo>
                  <a:lnTo>
                    <a:pt x="717" y="572"/>
                  </a:lnTo>
                  <a:lnTo>
                    <a:pt x="701" y="611"/>
                  </a:lnTo>
                  <a:lnTo>
                    <a:pt x="680" y="649"/>
                  </a:lnTo>
                  <a:lnTo>
                    <a:pt x="661" y="675"/>
                  </a:lnTo>
                  <a:lnTo>
                    <a:pt x="639" y="698"/>
                  </a:lnTo>
                  <a:lnTo>
                    <a:pt x="614" y="719"/>
                  </a:lnTo>
                  <a:lnTo>
                    <a:pt x="586" y="736"/>
                  </a:lnTo>
                  <a:lnTo>
                    <a:pt x="556" y="751"/>
                  </a:lnTo>
                  <a:lnTo>
                    <a:pt x="525" y="762"/>
                  </a:lnTo>
                  <a:lnTo>
                    <a:pt x="492" y="770"/>
                  </a:lnTo>
                  <a:lnTo>
                    <a:pt x="458" y="775"/>
                  </a:lnTo>
                  <a:lnTo>
                    <a:pt x="423" y="777"/>
                  </a:lnTo>
                  <a:lnTo>
                    <a:pt x="389" y="776"/>
                  </a:lnTo>
                  <a:lnTo>
                    <a:pt x="354" y="771"/>
                  </a:lnTo>
                  <a:lnTo>
                    <a:pt x="320" y="764"/>
                  </a:lnTo>
                  <a:lnTo>
                    <a:pt x="287" y="752"/>
                  </a:lnTo>
                  <a:lnTo>
                    <a:pt x="255" y="739"/>
                  </a:lnTo>
                  <a:lnTo>
                    <a:pt x="225" y="720"/>
                  </a:lnTo>
                  <a:lnTo>
                    <a:pt x="196" y="700"/>
                  </a:lnTo>
                  <a:lnTo>
                    <a:pt x="170" y="675"/>
                  </a:lnTo>
                  <a:lnTo>
                    <a:pt x="147" y="647"/>
                  </a:lnTo>
                  <a:lnTo>
                    <a:pt x="124" y="611"/>
                  </a:lnTo>
                  <a:lnTo>
                    <a:pt x="103" y="575"/>
                  </a:lnTo>
                  <a:lnTo>
                    <a:pt x="85" y="537"/>
                  </a:lnTo>
                  <a:lnTo>
                    <a:pt x="68" y="499"/>
                  </a:lnTo>
                  <a:lnTo>
                    <a:pt x="55" y="461"/>
                  </a:lnTo>
                  <a:lnTo>
                    <a:pt x="43" y="423"/>
                  </a:lnTo>
                  <a:lnTo>
                    <a:pt x="33" y="386"/>
                  </a:lnTo>
                  <a:lnTo>
                    <a:pt x="24" y="351"/>
                  </a:lnTo>
                  <a:lnTo>
                    <a:pt x="18" y="319"/>
                  </a:lnTo>
                  <a:lnTo>
                    <a:pt x="12" y="289"/>
                  </a:lnTo>
                  <a:lnTo>
                    <a:pt x="8" y="262"/>
                  </a:lnTo>
                  <a:lnTo>
                    <a:pt x="5" y="238"/>
                  </a:lnTo>
                  <a:lnTo>
                    <a:pt x="3" y="219"/>
                  </a:lnTo>
                  <a:lnTo>
                    <a:pt x="1" y="206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9"/>
                  </a:lnTo>
                  <a:lnTo>
                    <a:pt x="4" y="171"/>
                  </a:lnTo>
                  <a:lnTo>
                    <a:pt x="8" y="162"/>
                  </a:lnTo>
                  <a:lnTo>
                    <a:pt x="15" y="152"/>
                  </a:lnTo>
                  <a:lnTo>
                    <a:pt x="24" y="141"/>
                  </a:lnTo>
                  <a:lnTo>
                    <a:pt x="37" y="128"/>
                  </a:lnTo>
                  <a:lnTo>
                    <a:pt x="52" y="115"/>
                  </a:lnTo>
                  <a:lnTo>
                    <a:pt x="72" y="101"/>
                  </a:lnTo>
                  <a:lnTo>
                    <a:pt x="97" y="87"/>
                  </a:lnTo>
                  <a:lnTo>
                    <a:pt x="126" y="72"/>
                  </a:lnTo>
                  <a:lnTo>
                    <a:pt x="161" y="57"/>
                  </a:lnTo>
                  <a:lnTo>
                    <a:pt x="213" y="38"/>
                  </a:lnTo>
                  <a:lnTo>
                    <a:pt x="262" y="24"/>
                  </a:lnTo>
                  <a:lnTo>
                    <a:pt x="309" y="14"/>
                  </a:lnTo>
                  <a:lnTo>
                    <a:pt x="355" y="6"/>
                  </a:lnTo>
                  <a:lnTo>
                    <a:pt x="398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28">
              <a:extLst>
                <a:ext uri="{FF2B5EF4-FFF2-40B4-BE49-F238E27FC236}">
                  <a16:creationId xmlns:a16="http://schemas.microsoft.com/office/drawing/2014/main" id="{938016AC-C835-8949-8DEE-4F26805D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378" y="3018289"/>
              <a:ext cx="1065166" cy="882829"/>
            </a:xfrm>
            <a:custGeom>
              <a:avLst/>
              <a:gdLst/>
              <a:ahLst/>
              <a:cxnLst>
                <a:cxn ang="0">
                  <a:pos x="535" y="1"/>
                </a:cxn>
                <a:cxn ang="0">
                  <a:pos x="597" y="5"/>
                </a:cxn>
                <a:cxn ang="0">
                  <a:pos x="643" y="11"/>
                </a:cxn>
                <a:cxn ang="0">
                  <a:pos x="671" y="17"/>
                </a:cxn>
                <a:cxn ang="0">
                  <a:pos x="714" y="29"/>
                </a:cxn>
                <a:cxn ang="0">
                  <a:pos x="743" y="44"/>
                </a:cxn>
                <a:cxn ang="0">
                  <a:pos x="764" y="72"/>
                </a:cxn>
                <a:cxn ang="0">
                  <a:pos x="782" y="116"/>
                </a:cxn>
                <a:cxn ang="0">
                  <a:pos x="790" y="150"/>
                </a:cxn>
                <a:cxn ang="0">
                  <a:pos x="800" y="202"/>
                </a:cxn>
                <a:cxn ang="0">
                  <a:pos x="808" y="267"/>
                </a:cxn>
                <a:cxn ang="0">
                  <a:pos x="811" y="311"/>
                </a:cxn>
                <a:cxn ang="0">
                  <a:pos x="807" y="300"/>
                </a:cxn>
                <a:cxn ang="0">
                  <a:pos x="791" y="267"/>
                </a:cxn>
                <a:cxn ang="0">
                  <a:pos x="770" y="240"/>
                </a:cxn>
                <a:cxn ang="0">
                  <a:pos x="739" y="220"/>
                </a:cxn>
                <a:cxn ang="0">
                  <a:pos x="700" y="210"/>
                </a:cxn>
                <a:cxn ang="0">
                  <a:pos x="645" y="206"/>
                </a:cxn>
                <a:cxn ang="0">
                  <a:pos x="580" y="206"/>
                </a:cxn>
                <a:cxn ang="0">
                  <a:pos x="475" y="213"/>
                </a:cxn>
                <a:cxn ang="0">
                  <a:pos x="410" y="221"/>
                </a:cxn>
                <a:cxn ang="0">
                  <a:pos x="359" y="232"/>
                </a:cxn>
                <a:cxn ang="0">
                  <a:pos x="316" y="249"/>
                </a:cxn>
                <a:cxn ang="0">
                  <a:pos x="277" y="279"/>
                </a:cxn>
                <a:cxn ang="0">
                  <a:pos x="253" y="317"/>
                </a:cxn>
                <a:cxn ang="0">
                  <a:pos x="244" y="363"/>
                </a:cxn>
                <a:cxn ang="0">
                  <a:pos x="248" y="407"/>
                </a:cxn>
                <a:cxn ang="0">
                  <a:pos x="253" y="449"/>
                </a:cxn>
                <a:cxn ang="0">
                  <a:pos x="255" y="498"/>
                </a:cxn>
                <a:cxn ang="0">
                  <a:pos x="249" y="549"/>
                </a:cxn>
                <a:cxn ang="0">
                  <a:pos x="230" y="596"/>
                </a:cxn>
                <a:cxn ang="0">
                  <a:pos x="204" y="631"/>
                </a:cxn>
                <a:cxn ang="0">
                  <a:pos x="173" y="657"/>
                </a:cxn>
                <a:cxn ang="0">
                  <a:pos x="144" y="673"/>
                </a:cxn>
                <a:cxn ang="0">
                  <a:pos x="142" y="669"/>
                </a:cxn>
                <a:cxn ang="0">
                  <a:pos x="139" y="665"/>
                </a:cxn>
                <a:cxn ang="0">
                  <a:pos x="109" y="591"/>
                </a:cxn>
                <a:cxn ang="0">
                  <a:pos x="81" y="514"/>
                </a:cxn>
                <a:cxn ang="0">
                  <a:pos x="58" y="439"/>
                </a:cxn>
                <a:cxn ang="0">
                  <a:pos x="38" y="368"/>
                </a:cxn>
                <a:cxn ang="0">
                  <a:pos x="22" y="304"/>
                </a:cxn>
                <a:cxn ang="0">
                  <a:pos x="10" y="252"/>
                </a:cxn>
                <a:cxn ang="0">
                  <a:pos x="3" y="215"/>
                </a:cxn>
                <a:cxn ang="0">
                  <a:pos x="0" y="195"/>
                </a:cxn>
                <a:cxn ang="0">
                  <a:pos x="9" y="176"/>
                </a:cxn>
                <a:cxn ang="0">
                  <a:pos x="27" y="153"/>
                </a:cxn>
                <a:cxn ang="0">
                  <a:pos x="58" y="126"/>
                </a:cxn>
                <a:cxn ang="0">
                  <a:pos x="105" y="96"/>
                </a:cxn>
                <a:cxn ang="0">
                  <a:pos x="173" y="65"/>
                </a:cxn>
                <a:cxn ang="0">
                  <a:pos x="276" y="30"/>
                </a:cxn>
                <a:cxn ang="0">
                  <a:pos x="373" y="9"/>
                </a:cxn>
                <a:cxn ang="0">
                  <a:pos x="459" y="1"/>
                </a:cxn>
              </a:cxnLst>
              <a:rect l="0" t="0" r="r" b="b"/>
              <a:pathLst>
                <a:path w="812" h="673">
                  <a:moveTo>
                    <a:pt x="499" y="0"/>
                  </a:moveTo>
                  <a:lnTo>
                    <a:pt x="535" y="1"/>
                  </a:lnTo>
                  <a:lnTo>
                    <a:pt x="568" y="3"/>
                  </a:lnTo>
                  <a:lnTo>
                    <a:pt x="597" y="5"/>
                  </a:lnTo>
                  <a:lnTo>
                    <a:pt x="622" y="9"/>
                  </a:lnTo>
                  <a:lnTo>
                    <a:pt x="643" y="11"/>
                  </a:lnTo>
                  <a:lnTo>
                    <a:pt x="659" y="15"/>
                  </a:lnTo>
                  <a:lnTo>
                    <a:pt x="671" y="17"/>
                  </a:lnTo>
                  <a:lnTo>
                    <a:pt x="695" y="22"/>
                  </a:lnTo>
                  <a:lnTo>
                    <a:pt x="714" y="29"/>
                  </a:lnTo>
                  <a:lnTo>
                    <a:pt x="729" y="35"/>
                  </a:lnTo>
                  <a:lnTo>
                    <a:pt x="743" y="44"/>
                  </a:lnTo>
                  <a:lnTo>
                    <a:pt x="754" y="56"/>
                  </a:lnTo>
                  <a:lnTo>
                    <a:pt x="764" y="72"/>
                  </a:lnTo>
                  <a:lnTo>
                    <a:pt x="773" y="91"/>
                  </a:lnTo>
                  <a:lnTo>
                    <a:pt x="782" y="116"/>
                  </a:lnTo>
                  <a:lnTo>
                    <a:pt x="785" y="130"/>
                  </a:lnTo>
                  <a:lnTo>
                    <a:pt x="790" y="150"/>
                  </a:lnTo>
                  <a:lnTo>
                    <a:pt x="795" y="174"/>
                  </a:lnTo>
                  <a:lnTo>
                    <a:pt x="800" y="202"/>
                  </a:lnTo>
                  <a:lnTo>
                    <a:pt x="804" y="234"/>
                  </a:lnTo>
                  <a:lnTo>
                    <a:pt x="808" y="267"/>
                  </a:lnTo>
                  <a:lnTo>
                    <a:pt x="811" y="304"/>
                  </a:lnTo>
                  <a:lnTo>
                    <a:pt x="811" y="311"/>
                  </a:lnTo>
                  <a:lnTo>
                    <a:pt x="812" y="318"/>
                  </a:lnTo>
                  <a:lnTo>
                    <a:pt x="807" y="300"/>
                  </a:lnTo>
                  <a:lnTo>
                    <a:pt x="800" y="284"/>
                  </a:lnTo>
                  <a:lnTo>
                    <a:pt x="791" y="267"/>
                  </a:lnTo>
                  <a:lnTo>
                    <a:pt x="781" y="253"/>
                  </a:lnTo>
                  <a:lnTo>
                    <a:pt x="770" y="240"/>
                  </a:lnTo>
                  <a:lnTo>
                    <a:pt x="755" y="228"/>
                  </a:lnTo>
                  <a:lnTo>
                    <a:pt x="739" y="220"/>
                  </a:lnTo>
                  <a:lnTo>
                    <a:pt x="720" y="214"/>
                  </a:lnTo>
                  <a:lnTo>
                    <a:pt x="700" y="210"/>
                  </a:lnTo>
                  <a:lnTo>
                    <a:pt x="675" y="208"/>
                  </a:lnTo>
                  <a:lnTo>
                    <a:pt x="645" y="206"/>
                  </a:lnTo>
                  <a:lnTo>
                    <a:pt x="613" y="205"/>
                  </a:lnTo>
                  <a:lnTo>
                    <a:pt x="580" y="206"/>
                  </a:lnTo>
                  <a:lnTo>
                    <a:pt x="545" y="208"/>
                  </a:lnTo>
                  <a:lnTo>
                    <a:pt x="475" y="213"/>
                  </a:lnTo>
                  <a:lnTo>
                    <a:pt x="441" y="217"/>
                  </a:lnTo>
                  <a:lnTo>
                    <a:pt x="410" y="221"/>
                  </a:lnTo>
                  <a:lnTo>
                    <a:pt x="382" y="227"/>
                  </a:lnTo>
                  <a:lnTo>
                    <a:pt x="359" y="232"/>
                  </a:lnTo>
                  <a:lnTo>
                    <a:pt x="340" y="238"/>
                  </a:lnTo>
                  <a:lnTo>
                    <a:pt x="316" y="249"/>
                  </a:lnTo>
                  <a:lnTo>
                    <a:pt x="294" y="262"/>
                  </a:lnTo>
                  <a:lnTo>
                    <a:pt x="277" y="279"/>
                  </a:lnTo>
                  <a:lnTo>
                    <a:pt x="263" y="297"/>
                  </a:lnTo>
                  <a:lnTo>
                    <a:pt x="253" y="317"/>
                  </a:lnTo>
                  <a:lnTo>
                    <a:pt x="247" y="339"/>
                  </a:lnTo>
                  <a:lnTo>
                    <a:pt x="244" y="363"/>
                  </a:lnTo>
                  <a:lnTo>
                    <a:pt x="245" y="389"/>
                  </a:lnTo>
                  <a:lnTo>
                    <a:pt x="248" y="407"/>
                  </a:lnTo>
                  <a:lnTo>
                    <a:pt x="250" y="427"/>
                  </a:lnTo>
                  <a:lnTo>
                    <a:pt x="253" y="449"/>
                  </a:lnTo>
                  <a:lnTo>
                    <a:pt x="255" y="473"/>
                  </a:lnTo>
                  <a:lnTo>
                    <a:pt x="255" y="498"/>
                  </a:lnTo>
                  <a:lnTo>
                    <a:pt x="254" y="524"/>
                  </a:lnTo>
                  <a:lnTo>
                    <a:pt x="249" y="549"/>
                  </a:lnTo>
                  <a:lnTo>
                    <a:pt x="242" y="574"/>
                  </a:lnTo>
                  <a:lnTo>
                    <a:pt x="230" y="596"/>
                  </a:lnTo>
                  <a:lnTo>
                    <a:pt x="217" y="614"/>
                  </a:lnTo>
                  <a:lnTo>
                    <a:pt x="204" y="631"/>
                  </a:lnTo>
                  <a:lnTo>
                    <a:pt x="188" y="644"/>
                  </a:lnTo>
                  <a:lnTo>
                    <a:pt x="173" y="657"/>
                  </a:lnTo>
                  <a:lnTo>
                    <a:pt x="158" y="666"/>
                  </a:lnTo>
                  <a:lnTo>
                    <a:pt x="144" y="673"/>
                  </a:lnTo>
                  <a:lnTo>
                    <a:pt x="143" y="671"/>
                  </a:lnTo>
                  <a:lnTo>
                    <a:pt x="142" y="669"/>
                  </a:lnTo>
                  <a:lnTo>
                    <a:pt x="140" y="667"/>
                  </a:lnTo>
                  <a:lnTo>
                    <a:pt x="139" y="665"/>
                  </a:lnTo>
                  <a:lnTo>
                    <a:pt x="123" y="629"/>
                  </a:lnTo>
                  <a:lnTo>
                    <a:pt x="109" y="591"/>
                  </a:lnTo>
                  <a:lnTo>
                    <a:pt x="95" y="553"/>
                  </a:lnTo>
                  <a:lnTo>
                    <a:pt x="81" y="514"/>
                  </a:lnTo>
                  <a:lnTo>
                    <a:pt x="69" y="476"/>
                  </a:lnTo>
                  <a:lnTo>
                    <a:pt x="58" y="439"/>
                  </a:lnTo>
                  <a:lnTo>
                    <a:pt x="47" y="402"/>
                  </a:lnTo>
                  <a:lnTo>
                    <a:pt x="38" y="368"/>
                  </a:lnTo>
                  <a:lnTo>
                    <a:pt x="29" y="335"/>
                  </a:lnTo>
                  <a:lnTo>
                    <a:pt x="22" y="304"/>
                  </a:lnTo>
                  <a:lnTo>
                    <a:pt x="16" y="276"/>
                  </a:lnTo>
                  <a:lnTo>
                    <a:pt x="10" y="252"/>
                  </a:lnTo>
                  <a:lnTo>
                    <a:pt x="6" y="231"/>
                  </a:lnTo>
                  <a:lnTo>
                    <a:pt x="3" y="215"/>
                  </a:lnTo>
                  <a:lnTo>
                    <a:pt x="1" y="202"/>
                  </a:lnTo>
                  <a:lnTo>
                    <a:pt x="0" y="195"/>
                  </a:lnTo>
                  <a:lnTo>
                    <a:pt x="3" y="186"/>
                  </a:lnTo>
                  <a:lnTo>
                    <a:pt x="9" y="176"/>
                  </a:lnTo>
                  <a:lnTo>
                    <a:pt x="16" y="165"/>
                  </a:lnTo>
                  <a:lnTo>
                    <a:pt x="27" y="153"/>
                  </a:lnTo>
                  <a:lnTo>
                    <a:pt x="40" y="140"/>
                  </a:lnTo>
                  <a:lnTo>
                    <a:pt x="58" y="126"/>
                  </a:lnTo>
                  <a:lnTo>
                    <a:pt x="79" y="112"/>
                  </a:lnTo>
                  <a:lnTo>
                    <a:pt x="105" y="96"/>
                  </a:lnTo>
                  <a:lnTo>
                    <a:pt x="136" y="80"/>
                  </a:lnTo>
                  <a:lnTo>
                    <a:pt x="173" y="65"/>
                  </a:lnTo>
                  <a:lnTo>
                    <a:pt x="226" y="46"/>
                  </a:lnTo>
                  <a:lnTo>
                    <a:pt x="276" y="30"/>
                  </a:lnTo>
                  <a:lnTo>
                    <a:pt x="325" y="18"/>
                  </a:lnTo>
                  <a:lnTo>
                    <a:pt x="373" y="9"/>
                  </a:lnTo>
                  <a:lnTo>
                    <a:pt x="418" y="4"/>
                  </a:lnTo>
                  <a:lnTo>
                    <a:pt x="459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9">
              <a:extLst>
                <a:ext uri="{FF2B5EF4-FFF2-40B4-BE49-F238E27FC236}">
                  <a16:creationId xmlns:a16="http://schemas.microsoft.com/office/drawing/2014/main" id="{BEE5298E-21BC-9343-96EF-EA30B4D5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62543" cy="885452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15" y="29"/>
                </a:cxn>
                <a:cxn ang="0">
                  <a:pos x="745" y="45"/>
                </a:cxn>
                <a:cxn ang="0">
                  <a:pos x="766" y="72"/>
                </a:cxn>
                <a:cxn ang="0">
                  <a:pos x="783" y="116"/>
                </a:cxn>
                <a:cxn ang="0">
                  <a:pos x="791" y="152"/>
                </a:cxn>
                <a:cxn ang="0">
                  <a:pos x="800" y="206"/>
                </a:cxn>
                <a:cxn ang="0">
                  <a:pos x="807" y="276"/>
                </a:cxn>
                <a:cxn ang="0">
                  <a:pos x="805" y="297"/>
                </a:cxn>
                <a:cxn ang="0">
                  <a:pos x="791" y="265"/>
                </a:cxn>
                <a:cxn ang="0">
                  <a:pos x="770" y="239"/>
                </a:cxn>
                <a:cxn ang="0">
                  <a:pos x="741" y="220"/>
                </a:cxn>
                <a:cxn ang="0">
                  <a:pos x="701" y="211"/>
                </a:cxn>
                <a:cxn ang="0">
                  <a:pos x="648" y="206"/>
                </a:cxn>
                <a:cxn ang="0">
                  <a:pos x="581" y="206"/>
                </a:cxn>
                <a:cxn ang="0">
                  <a:pos x="512" y="210"/>
                </a:cxn>
                <a:cxn ang="0">
                  <a:pos x="442" y="217"/>
                </a:cxn>
                <a:cxn ang="0">
                  <a:pos x="384" y="226"/>
                </a:cxn>
                <a:cxn ang="0">
                  <a:pos x="342" y="237"/>
                </a:cxn>
                <a:cxn ang="0">
                  <a:pos x="297" y="263"/>
                </a:cxn>
                <a:cxn ang="0">
                  <a:pos x="266" y="296"/>
                </a:cxn>
                <a:cxn ang="0">
                  <a:pos x="248" y="339"/>
                </a:cxn>
                <a:cxn ang="0">
                  <a:pos x="247" y="389"/>
                </a:cxn>
                <a:cxn ang="0">
                  <a:pos x="252" y="427"/>
                </a:cxn>
                <a:cxn ang="0">
                  <a:pos x="257" y="474"/>
                </a:cxn>
                <a:cxn ang="0">
                  <a:pos x="256" y="524"/>
                </a:cxn>
                <a:cxn ang="0">
                  <a:pos x="243" y="574"/>
                </a:cxn>
                <a:cxn ang="0">
                  <a:pos x="221" y="614"/>
                </a:cxn>
                <a:cxn ang="0">
                  <a:pos x="193" y="643"/>
                </a:cxn>
                <a:cxn ang="0">
                  <a:pos x="164" y="663"/>
                </a:cxn>
                <a:cxn ang="0">
                  <a:pos x="138" y="675"/>
                </a:cxn>
                <a:cxn ang="0">
                  <a:pos x="96" y="598"/>
                </a:cxn>
                <a:cxn ang="0">
                  <a:pos x="65" y="520"/>
                </a:cxn>
                <a:cxn ang="0">
                  <a:pos x="40" y="443"/>
                </a:cxn>
                <a:cxn ang="0">
                  <a:pos x="23" y="371"/>
                </a:cxn>
                <a:cxn ang="0">
                  <a:pos x="11" y="308"/>
                </a:cxn>
                <a:cxn ang="0">
                  <a:pos x="4" y="258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10" h="675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6" y="23"/>
                  </a:lnTo>
                  <a:lnTo>
                    <a:pt x="715" y="29"/>
                  </a:lnTo>
                  <a:lnTo>
                    <a:pt x="732" y="36"/>
                  </a:lnTo>
                  <a:lnTo>
                    <a:pt x="745" y="45"/>
                  </a:lnTo>
                  <a:lnTo>
                    <a:pt x="757" y="57"/>
                  </a:lnTo>
                  <a:lnTo>
                    <a:pt x="766" y="72"/>
                  </a:lnTo>
                  <a:lnTo>
                    <a:pt x="775" y="91"/>
                  </a:lnTo>
                  <a:lnTo>
                    <a:pt x="783" y="116"/>
                  </a:lnTo>
                  <a:lnTo>
                    <a:pt x="787" y="131"/>
                  </a:lnTo>
                  <a:lnTo>
                    <a:pt x="791" y="152"/>
                  </a:lnTo>
                  <a:lnTo>
                    <a:pt x="795" y="177"/>
                  </a:lnTo>
                  <a:lnTo>
                    <a:pt x="800" y="206"/>
                  </a:lnTo>
                  <a:lnTo>
                    <a:pt x="804" y="239"/>
                  </a:lnTo>
                  <a:lnTo>
                    <a:pt x="807" y="276"/>
                  </a:lnTo>
                  <a:lnTo>
                    <a:pt x="810" y="314"/>
                  </a:lnTo>
                  <a:lnTo>
                    <a:pt x="805" y="297"/>
                  </a:lnTo>
                  <a:lnTo>
                    <a:pt x="799" y="280"/>
                  </a:lnTo>
                  <a:lnTo>
                    <a:pt x="791" y="265"/>
                  </a:lnTo>
                  <a:lnTo>
                    <a:pt x="782" y="251"/>
                  </a:lnTo>
                  <a:lnTo>
                    <a:pt x="770" y="239"/>
                  </a:lnTo>
                  <a:lnTo>
                    <a:pt x="757" y="229"/>
                  </a:lnTo>
                  <a:lnTo>
                    <a:pt x="741" y="220"/>
                  </a:lnTo>
                  <a:lnTo>
                    <a:pt x="722" y="214"/>
                  </a:lnTo>
                  <a:lnTo>
                    <a:pt x="701" y="211"/>
                  </a:lnTo>
                  <a:lnTo>
                    <a:pt x="676" y="208"/>
                  </a:lnTo>
                  <a:lnTo>
                    <a:pt x="648" y="206"/>
                  </a:lnTo>
                  <a:lnTo>
                    <a:pt x="616" y="205"/>
                  </a:lnTo>
                  <a:lnTo>
                    <a:pt x="581" y="206"/>
                  </a:lnTo>
                  <a:lnTo>
                    <a:pt x="547" y="208"/>
                  </a:lnTo>
                  <a:lnTo>
                    <a:pt x="512" y="210"/>
                  </a:lnTo>
                  <a:lnTo>
                    <a:pt x="476" y="213"/>
                  </a:lnTo>
                  <a:lnTo>
                    <a:pt x="442" y="217"/>
                  </a:lnTo>
                  <a:lnTo>
                    <a:pt x="411" y="221"/>
                  </a:lnTo>
                  <a:lnTo>
                    <a:pt x="384" y="226"/>
                  </a:lnTo>
                  <a:lnTo>
                    <a:pt x="361" y="231"/>
                  </a:lnTo>
                  <a:lnTo>
                    <a:pt x="342" y="237"/>
                  </a:lnTo>
                  <a:lnTo>
                    <a:pt x="317" y="249"/>
                  </a:lnTo>
                  <a:lnTo>
                    <a:pt x="297" y="263"/>
                  </a:lnTo>
                  <a:lnTo>
                    <a:pt x="279" y="278"/>
                  </a:lnTo>
                  <a:lnTo>
                    <a:pt x="266" y="296"/>
                  </a:lnTo>
                  <a:lnTo>
                    <a:pt x="255" y="317"/>
                  </a:lnTo>
                  <a:lnTo>
                    <a:pt x="248" y="339"/>
                  </a:lnTo>
                  <a:lnTo>
                    <a:pt x="246" y="363"/>
                  </a:lnTo>
                  <a:lnTo>
                    <a:pt x="247" y="389"/>
                  </a:lnTo>
                  <a:lnTo>
                    <a:pt x="249" y="407"/>
                  </a:lnTo>
                  <a:lnTo>
                    <a:pt x="252" y="427"/>
                  </a:lnTo>
                  <a:lnTo>
                    <a:pt x="255" y="449"/>
                  </a:lnTo>
                  <a:lnTo>
                    <a:pt x="257" y="474"/>
                  </a:lnTo>
                  <a:lnTo>
                    <a:pt x="257" y="499"/>
                  </a:lnTo>
                  <a:lnTo>
                    <a:pt x="256" y="524"/>
                  </a:lnTo>
                  <a:lnTo>
                    <a:pt x="251" y="550"/>
                  </a:lnTo>
                  <a:lnTo>
                    <a:pt x="243" y="574"/>
                  </a:lnTo>
                  <a:lnTo>
                    <a:pt x="233" y="596"/>
                  </a:lnTo>
                  <a:lnTo>
                    <a:pt x="221" y="614"/>
                  </a:lnTo>
                  <a:lnTo>
                    <a:pt x="207" y="630"/>
                  </a:lnTo>
                  <a:lnTo>
                    <a:pt x="193" y="643"/>
                  </a:lnTo>
                  <a:lnTo>
                    <a:pt x="178" y="654"/>
                  </a:lnTo>
                  <a:lnTo>
                    <a:pt x="164" y="663"/>
                  </a:lnTo>
                  <a:lnTo>
                    <a:pt x="150" y="670"/>
                  </a:lnTo>
                  <a:lnTo>
                    <a:pt x="138" y="675"/>
                  </a:lnTo>
                  <a:lnTo>
                    <a:pt x="116" y="637"/>
                  </a:lnTo>
                  <a:lnTo>
                    <a:pt x="96" y="598"/>
                  </a:lnTo>
                  <a:lnTo>
                    <a:pt x="80" y="559"/>
                  </a:lnTo>
                  <a:lnTo>
                    <a:pt x="65" y="520"/>
                  </a:lnTo>
                  <a:lnTo>
                    <a:pt x="52" y="481"/>
                  </a:lnTo>
                  <a:lnTo>
                    <a:pt x="40" y="443"/>
                  </a:lnTo>
                  <a:lnTo>
                    <a:pt x="31" y="405"/>
                  </a:lnTo>
                  <a:lnTo>
                    <a:pt x="23" y="371"/>
                  </a:lnTo>
                  <a:lnTo>
                    <a:pt x="16" y="338"/>
                  </a:lnTo>
                  <a:lnTo>
                    <a:pt x="11" y="308"/>
                  </a:lnTo>
                  <a:lnTo>
                    <a:pt x="8" y="281"/>
                  </a:lnTo>
                  <a:lnTo>
                    <a:pt x="4" y="258"/>
                  </a:lnTo>
                  <a:lnTo>
                    <a:pt x="2" y="240"/>
                  </a:lnTo>
                  <a:lnTo>
                    <a:pt x="1" y="226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DC3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0">
              <a:extLst>
                <a:ext uri="{FF2B5EF4-FFF2-40B4-BE49-F238E27FC236}">
                  <a16:creationId xmlns:a16="http://schemas.microsoft.com/office/drawing/2014/main" id="{9CE1C82B-B7B0-E74D-AC11-DF0DA865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59919" cy="850034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09" y="26"/>
                </a:cxn>
                <a:cxn ang="0">
                  <a:pos x="737" y="39"/>
                </a:cxn>
                <a:cxn ang="0">
                  <a:pos x="760" y="59"/>
                </a:cxn>
                <a:cxn ang="0">
                  <a:pos x="777" y="95"/>
                </a:cxn>
                <a:cxn ang="0">
                  <a:pos x="791" y="148"/>
                </a:cxn>
                <a:cxn ang="0">
                  <a:pos x="800" y="200"/>
                </a:cxn>
                <a:cxn ang="0">
                  <a:pos x="806" y="244"/>
                </a:cxn>
                <a:cxn ang="0">
                  <a:pos x="807" y="276"/>
                </a:cxn>
                <a:cxn ang="0">
                  <a:pos x="808" y="288"/>
                </a:cxn>
                <a:cxn ang="0">
                  <a:pos x="792" y="244"/>
                </a:cxn>
                <a:cxn ang="0">
                  <a:pos x="766" y="213"/>
                </a:cxn>
                <a:cxn ang="0">
                  <a:pos x="731" y="192"/>
                </a:cxn>
                <a:cxn ang="0">
                  <a:pos x="691" y="183"/>
                </a:cxn>
                <a:cxn ang="0">
                  <a:pos x="637" y="179"/>
                </a:cxn>
                <a:cxn ang="0">
                  <a:pos x="571" y="179"/>
                </a:cxn>
                <a:cxn ang="0">
                  <a:pos x="466" y="186"/>
                </a:cxn>
                <a:cxn ang="0">
                  <a:pos x="401" y="194"/>
                </a:cxn>
                <a:cxn ang="0">
                  <a:pos x="350" y="205"/>
                </a:cxn>
                <a:cxn ang="0">
                  <a:pos x="307" y="222"/>
                </a:cxn>
                <a:cxn ang="0">
                  <a:pos x="268" y="251"/>
                </a:cxn>
                <a:cxn ang="0">
                  <a:pos x="244" y="290"/>
                </a:cxn>
                <a:cxn ang="0">
                  <a:pos x="235" y="336"/>
                </a:cxn>
                <a:cxn ang="0">
                  <a:pos x="239" y="379"/>
                </a:cxn>
                <a:cxn ang="0">
                  <a:pos x="244" y="423"/>
                </a:cxn>
                <a:cxn ang="0">
                  <a:pos x="247" y="472"/>
                </a:cxn>
                <a:cxn ang="0">
                  <a:pos x="241" y="522"/>
                </a:cxn>
                <a:cxn ang="0">
                  <a:pos x="222" y="569"/>
                </a:cxn>
                <a:cxn ang="0">
                  <a:pos x="197" y="603"/>
                </a:cxn>
                <a:cxn ang="0">
                  <a:pos x="168" y="627"/>
                </a:cxn>
                <a:cxn ang="0">
                  <a:pos x="140" y="642"/>
                </a:cxn>
                <a:cxn ang="0">
                  <a:pos x="106" y="610"/>
                </a:cxn>
                <a:cxn ang="0">
                  <a:pos x="70" y="533"/>
                </a:cxn>
                <a:cxn ang="0">
                  <a:pos x="43" y="453"/>
                </a:cxn>
                <a:cxn ang="0">
                  <a:pos x="24" y="379"/>
                </a:cxn>
                <a:cxn ang="0">
                  <a:pos x="12" y="313"/>
                </a:cxn>
                <a:cxn ang="0">
                  <a:pos x="4" y="261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08" h="648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2" y="22"/>
                  </a:lnTo>
                  <a:lnTo>
                    <a:pt x="709" y="26"/>
                  </a:lnTo>
                  <a:lnTo>
                    <a:pt x="724" y="32"/>
                  </a:lnTo>
                  <a:lnTo>
                    <a:pt x="737" y="39"/>
                  </a:lnTo>
                  <a:lnTo>
                    <a:pt x="749" y="47"/>
                  </a:lnTo>
                  <a:lnTo>
                    <a:pt x="760" y="59"/>
                  </a:lnTo>
                  <a:lnTo>
                    <a:pt x="769" y="75"/>
                  </a:lnTo>
                  <a:lnTo>
                    <a:pt x="777" y="95"/>
                  </a:lnTo>
                  <a:lnTo>
                    <a:pt x="785" y="122"/>
                  </a:lnTo>
                  <a:lnTo>
                    <a:pt x="791" y="148"/>
                  </a:lnTo>
                  <a:lnTo>
                    <a:pt x="796" y="174"/>
                  </a:lnTo>
                  <a:lnTo>
                    <a:pt x="800" y="200"/>
                  </a:lnTo>
                  <a:lnTo>
                    <a:pt x="803" y="224"/>
                  </a:lnTo>
                  <a:lnTo>
                    <a:pt x="806" y="244"/>
                  </a:lnTo>
                  <a:lnTo>
                    <a:pt x="807" y="263"/>
                  </a:lnTo>
                  <a:lnTo>
                    <a:pt x="807" y="276"/>
                  </a:lnTo>
                  <a:lnTo>
                    <a:pt x="808" y="284"/>
                  </a:lnTo>
                  <a:lnTo>
                    <a:pt x="808" y="288"/>
                  </a:lnTo>
                  <a:lnTo>
                    <a:pt x="801" y="264"/>
                  </a:lnTo>
                  <a:lnTo>
                    <a:pt x="792" y="244"/>
                  </a:lnTo>
                  <a:lnTo>
                    <a:pt x="780" y="227"/>
                  </a:lnTo>
                  <a:lnTo>
                    <a:pt x="766" y="213"/>
                  </a:lnTo>
                  <a:lnTo>
                    <a:pt x="750" y="201"/>
                  </a:lnTo>
                  <a:lnTo>
                    <a:pt x="731" y="192"/>
                  </a:lnTo>
                  <a:lnTo>
                    <a:pt x="711" y="186"/>
                  </a:lnTo>
                  <a:lnTo>
                    <a:pt x="691" y="183"/>
                  </a:lnTo>
                  <a:lnTo>
                    <a:pt x="666" y="180"/>
                  </a:lnTo>
                  <a:lnTo>
                    <a:pt x="637" y="179"/>
                  </a:lnTo>
                  <a:lnTo>
                    <a:pt x="605" y="178"/>
                  </a:lnTo>
                  <a:lnTo>
                    <a:pt x="571" y="179"/>
                  </a:lnTo>
                  <a:lnTo>
                    <a:pt x="537" y="180"/>
                  </a:lnTo>
                  <a:lnTo>
                    <a:pt x="466" y="186"/>
                  </a:lnTo>
                  <a:lnTo>
                    <a:pt x="432" y="190"/>
                  </a:lnTo>
                  <a:lnTo>
                    <a:pt x="401" y="194"/>
                  </a:lnTo>
                  <a:lnTo>
                    <a:pt x="373" y="199"/>
                  </a:lnTo>
                  <a:lnTo>
                    <a:pt x="350" y="205"/>
                  </a:lnTo>
                  <a:lnTo>
                    <a:pt x="331" y="211"/>
                  </a:lnTo>
                  <a:lnTo>
                    <a:pt x="307" y="222"/>
                  </a:lnTo>
                  <a:lnTo>
                    <a:pt x="285" y="235"/>
                  </a:lnTo>
                  <a:lnTo>
                    <a:pt x="268" y="251"/>
                  </a:lnTo>
                  <a:lnTo>
                    <a:pt x="254" y="269"/>
                  </a:lnTo>
                  <a:lnTo>
                    <a:pt x="244" y="290"/>
                  </a:lnTo>
                  <a:lnTo>
                    <a:pt x="238" y="312"/>
                  </a:lnTo>
                  <a:lnTo>
                    <a:pt x="235" y="336"/>
                  </a:lnTo>
                  <a:lnTo>
                    <a:pt x="236" y="362"/>
                  </a:lnTo>
                  <a:lnTo>
                    <a:pt x="239" y="379"/>
                  </a:lnTo>
                  <a:lnTo>
                    <a:pt x="241" y="400"/>
                  </a:lnTo>
                  <a:lnTo>
                    <a:pt x="244" y="423"/>
                  </a:lnTo>
                  <a:lnTo>
                    <a:pt x="246" y="447"/>
                  </a:lnTo>
                  <a:lnTo>
                    <a:pt x="247" y="472"/>
                  </a:lnTo>
                  <a:lnTo>
                    <a:pt x="245" y="497"/>
                  </a:lnTo>
                  <a:lnTo>
                    <a:pt x="241" y="522"/>
                  </a:lnTo>
                  <a:lnTo>
                    <a:pt x="233" y="547"/>
                  </a:lnTo>
                  <a:lnTo>
                    <a:pt x="222" y="569"/>
                  </a:lnTo>
                  <a:lnTo>
                    <a:pt x="210" y="587"/>
                  </a:lnTo>
                  <a:lnTo>
                    <a:pt x="197" y="603"/>
                  </a:lnTo>
                  <a:lnTo>
                    <a:pt x="183" y="616"/>
                  </a:lnTo>
                  <a:lnTo>
                    <a:pt x="168" y="627"/>
                  </a:lnTo>
                  <a:lnTo>
                    <a:pt x="153" y="635"/>
                  </a:lnTo>
                  <a:lnTo>
                    <a:pt x="140" y="642"/>
                  </a:lnTo>
                  <a:lnTo>
                    <a:pt x="128" y="648"/>
                  </a:lnTo>
                  <a:lnTo>
                    <a:pt x="106" y="610"/>
                  </a:lnTo>
                  <a:lnTo>
                    <a:pt x="86" y="572"/>
                  </a:lnTo>
                  <a:lnTo>
                    <a:pt x="70" y="533"/>
                  </a:lnTo>
                  <a:lnTo>
                    <a:pt x="55" y="493"/>
                  </a:lnTo>
                  <a:lnTo>
                    <a:pt x="43" y="453"/>
                  </a:lnTo>
                  <a:lnTo>
                    <a:pt x="33" y="415"/>
                  </a:lnTo>
                  <a:lnTo>
                    <a:pt x="24" y="379"/>
                  </a:lnTo>
                  <a:lnTo>
                    <a:pt x="17" y="344"/>
                  </a:lnTo>
                  <a:lnTo>
                    <a:pt x="12" y="313"/>
                  </a:lnTo>
                  <a:lnTo>
                    <a:pt x="8" y="285"/>
                  </a:lnTo>
                  <a:lnTo>
                    <a:pt x="4" y="261"/>
                  </a:lnTo>
                  <a:lnTo>
                    <a:pt x="2" y="241"/>
                  </a:lnTo>
                  <a:lnTo>
                    <a:pt x="1" y="226"/>
                  </a:lnTo>
                  <a:lnTo>
                    <a:pt x="0" y="218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3FB0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31">
              <a:extLst>
                <a:ext uri="{FF2B5EF4-FFF2-40B4-BE49-F238E27FC236}">
                  <a16:creationId xmlns:a16="http://schemas.microsoft.com/office/drawing/2014/main" id="{34A9350C-7A67-C841-8EE4-C18E5631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774" y="4175280"/>
              <a:ext cx="1028437" cy="124881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00" y="8"/>
                </a:cxn>
                <a:cxn ang="0">
                  <a:pos x="550" y="25"/>
                </a:cxn>
                <a:cxn ang="0">
                  <a:pos x="599" y="54"/>
                </a:cxn>
                <a:cxn ang="0">
                  <a:pos x="646" y="97"/>
                </a:cxn>
                <a:cxn ang="0">
                  <a:pos x="689" y="158"/>
                </a:cxn>
                <a:cxn ang="0">
                  <a:pos x="724" y="234"/>
                </a:cxn>
                <a:cxn ang="0">
                  <a:pos x="750" y="317"/>
                </a:cxn>
                <a:cxn ang="0">
                  <a:pos x="768" y="403"/>
                </a:cxn>
                <a:cxn ang="0">
                  <a:pos x="778" y="487"/>
                </a:cxn>
                <a:cxn ang="0">
                  <a:pos x="783" y="570"/>
                </a:cxn>
                <a:cxn ang="0">
                  <a:pos x="784" y="646"/>
                </a:cxn>
                <a:cxn ang="0">
                  <a:pos x="781" y="712"/>
                </a:cxn>
                <a:cxn ang="0">
                  <a:pos x="778" y="767"/>
                </a:cxn>
                <a:cxn ang="0">
                  <a:pos x="774" y="806"/>
                </a:cxn>
                <a:cxn ang="0">
                  <a:pos x="771" y="827"/>
                </a:cxn>
                <a:cxn ang="0">
                  <a:pos x="767" y="834"/>
                </a:cxn>
                <a:cxn ang="0">
                  <a:pos x="752" y="847"/>
                </a:cxn>
                <a:cxn ang="0">
                  <a:pos x="726" y="864"/>
                </a:cxn>
                <a:cxn ang="0">
                  <a:pos x="687" y="884"/>
                </a:cxn>
                <a:cxn ang="0">
                  <a:pos x="634" y="905"/>
                </a:cxn>
                <a:cxn ang="0">
                  <a:pos x="566" y="924"/>
                </a:cxn>
                <a:cxn ang="0">
                  <a:pos x="479" y="940"/>
                </a:cxn>
                <a:cxn ang="0">
                  <a:pos x="376" y="949"/>
                </a:cxn>
                <a:cxn ang="0">
                  <a:pos x="283" y="952"/>
                </a:cxn>
                <a:cxn ang="0">
                  <a:pos x="207" y="949"/>
                </a:cxn>
                <a:cxn ang="0">
                  <a:pos x="146" y="943"/>
                </a:cxn>
                <a:cxn ang="0">
                  <a:pos x="101" y="936"/>
                </a:cxn>
                <a:cxn ang="0">
                  <a:pos x="70" y="928"/>
                </a:cxn>
                <a:cxn ang="0">
                  <a:pos x="53" y="923"/>
                </a:cxn>
                <a:cxn ang="0">
                  <a:pos x="47" y="920"/>
                </a:cxn>
                <a:cxn ang="0">
                  <a:pos x="37" y="898"/>
                </a:cxn>
                <a:cxn ang="0">
                  <a:pos x="27" y="871"/>
                </a:cxn>
                <a:cxn ang="0">
                  <a:pos x="17" y="830"/>
                </a:cxn>
                <a:cxn ang="0">
                  <a:pos x="7" y="776"/>
                </a:cxn>
                <a:cxn ang="0">
                  <a:pos x="1" y="710"/>
                </a:cxn>
                <a:cxn ang="0">
                  <a:pos x="0" y="629"/>
                </a:cxn>
                <a:cxn ang="0">
                  <a:pos x="5" y="534"/>
                </a:cxn>
                <a:cxn ang="0">
                  <a:pos x="19" y="423"/>
                </a:cxn>
                <a:cxn ang="0">
                  <a:pos x="39" y="326"/>
                </a:cxn>
                <a:cxn ang="0">
                  <a:pos x="68" y="244"/>
                </a:cxn>
                <a:cxn ang="0">
                  <a:pos x="102" y="179"/>
                </a:cxn>
                <a:cxn ang="0">
                  <a:pos x="141" y="126"/>
                </a:cxn>
                <a:cxn ang="0">
                  <a:pos x="183" y="84"/>
                </a:cxn>
                <a:cxn ang="0">
                  <a:pos x="226" y="54"/>
                </a:cxn>
                <a:cxn ang="0">
                  <a:pos x="269" y="32"/>
                </a:cxn>
                <a:cxn ang="0">
                  <a:pos x="309" y="17"/>
                </a:cxn>
                <a:cxn ang="0">
                  <a:pos x="347" y="8"/>
                </a:cxn>
                <a:cxn ang="0">
                  <a:pos x="381" y="3"/>
                </a:cxn>
                <a:cxn ang="0">
                  <a:pos x="427" y="0"/>
                </a:cxn>
              </a:cxnLst>
              <a:rect l="0" t="0" r="r" b="b"/>
              <a:pathLst>
                <a:path w="784" h="952">
                  <a:moveTo>
                    <a:pt x="427" y="0"/>
                  </a:moveTo>
                  <a:lnTo>
                    <a:pt x="450" y="0"/>
                  </a:lnTo>
                  <a:lnTo>
                    <a:pt x="475" y="3"/>
                  </a:lnTo>
                  <a:lnTo>
                    <a:pt x="500" y="8"/>
                  </a:lnTo>
                  <a:lnTo>
                    <a:pt x="525" y="15"/>
                  </a:lnTo>
                  <a:lnTo>
                    <a:pt x="550" y="25"/>
                  </a:lnTo>
                  <a:lnTo>
                    <a:pt x="575" y="38"/>
                  </a:lnTo>
                  <a:lnTo>
                    <a:pt x="599" y="54"/>
                  </a:lnTo>
                  <a:lnTo>
                    <a:pt x="624" y="74"/>
                  </a:lnTo>
                  <a:lnTo>
                    <a:pt x="646" y="97"/>
                  </a:lnTo>
                  <a:lnTo>
                    <a:pt x="668" y="125"/>
                  </a:lnTo>
                  <a:lnTo>
                    <a:pt x="689" y="158"/>
                  </a:lnTo>
                  <a:lnTo>
                    <a:pt x="708" y="195"/>
                  </a:lnTo>
                  <a:lnTo>
                    <a:pt x="724" y="234"/>
                  </a:lnTo>
                  <a:lnTo>
                    <a:pt x="738" y="275"/>
                  </a:lnTo>
                  <a:lnTo>
                    <a:pt x="750" y="317"/>
                  </a:lnTo>
                  <a:lnTo>
                    <a:pt x="760" y="359"/>
                  </a:lnTo>
                  <a:lnTo>
                    <a:pt x="768" y="403"/>
                  </a:lnTo>
                  <a:lnTo>
                    <a:pt x="774" y="445"/>
                  </a:lnTo>
                  <a:lnTo>
                    <a:pt x="778" y="487"/>
                  </a:lnTo>
                  <a:lnTo>
                    <a:pt x="781" y="529"/>
                  </a:lnTo>
                  <a:lnTo>
                    <a:pt x="783" y="570"/>
                  </a:lnTo>
                  <a:lnTo>
                    <a:pt x="784" y="609"/>
                  </a:lnTo>
                  <a:lnTo>
                    <a:pt x="784" y="646"/>
                  </a:lnTo>
                  <a:lnTo>
                    <a:pt x="783" y="680"/>
                  </a:lnTo>
                  <a:lnTo>
                    <a:pt x="781" y="712"/>
                  </a:lnTo>
                  <a:lnTo>
                    <a:pt x="780" y="741"/>
                  </a:lnTo>
                  <a:lnTo>
                    <a:pt x="778" y="767"/>
                  </a:lnTo>
                  <a:lnTo>
                    <a:pt x="776" y="789"/>
                  </a:lnTo>
                  <a:lnTo>
                    <a:pt x="774" y="806"/>
                  </a:lnTo>
                  <a:lnTo>
                    <a:pt x="773" y="819"/>
                  </a:lnTo>
                  <a:lnTo>
                    <a:pt x="771" y="827"/>
                  </a:lnTo>
                  <a:lnTo>
                    <a:pt x="771" y="830"/>
                  </a:lnTo>
                  <a:lnTo>
                    <a:pt x="767" y="834"/>
                  </a:lnTo>
                  <a:lnTo>
                    <a:pt x="761" y="840"/>
                  </a:lnTo>
                  <a:lnTo>
                    <a:pt x="752" y="847"/>
                  </a:lnTo>
                  <a:lnTo>
                    <a:pt x="741" y="854"/>
                  </a:lnTo>
                  <a:lnTo>
                    <a:pt x="726" y="864"/>
                  </a:lnTo>
                  <a:lnTo>
                    <a:pt x="708" y="873"/>
                  </a:lnTo>
                  <a:lnTo>
                    <a:pt x="687" y="884"/>
                  </a:lnTo>
                  <a:lnTo>
                    <a:pt x="662" y="895"/>
                  </a:lnTo>
                  <a:lnTo>
                    <a:pt x="634" y="905"/>
                  </a:lnTo>
                  <a:lnTo>
                    <a:pt x="602" y="915"/>
                  </a:lnTo>
                  <a:lnTo>
                    <a:pt x="566" y="924"/>
                  </a:lnTo>
                  <a:lnTo>
                    <a:pt x="524" y="932"/>
                  </a:lnTo>
                  <a:lnTo>
                    <a:pt x="479" y="940"/>
                  </a:lnTo>
                  <a:lnTo>
                    <a:pt x="429" y="945"/>
                  </a:lnTo>
                  <a:lnTo>
                    <a:pt x="376" y="949"/>
                  </a:lnTo>
                  <a:lnTo>
                    <a:pt x="328" y="951"/>
                  </a:lnTo>
                  <a:lnTo>
                    <a:pt x="283" y="952"/>
                  </a:lnTo>
                  <a:lnTo>
                    <a:pt x="243" y="951"/>
                  </a:lnTo>
                  <a:lnTo>
                    <a:pt x="207" y="949"/>
                  </a:lnTo>
                  <a:lnTo>
                    <a:pt x="175" y="947"/>
                  </a:lnTo>
                  <a:lnTo>
                    <a:pt x="146" y="943"/>
                  </a:lnTo>
                  <a:lnTo>
                    <a:pt x="122" y="940"/>
                  </a:lnTo>
                  <a:lnTo>
                    <a:pt x="101" y="936"/>
                  </a:lnTo>
                  <a:lnTo>
                    <a:pt x="84" y="932"/>
                  </a:lnTo>
                  <a:lnTo>
                    <a:pt x="70" y="928"/>
                  </a:lnTo>
                  <a:lnTo>
                    <a:pt x="60" y="925"/>
                  </a:lnTo>
                  <a:lnTo>
                    <a:pt x="53" y="923"/>
                  </a:lnTo>
                  <a:lnTo>
                    <a:pt x="49" y="921"/>
                  </a:lnTo>
                  <a:lnTo>
                    <a:pt x="47" y="920"/>
                  </a:lnTo>
                  <a:lnTo>
                    <a:pt x="41" y="908"/>
                  </a:lnTo>
                  <a:lnTo>
                    <a:pt x="37" y="898"/>
                  </a:lnTo>
                  <a:lnTo>
                    <a:pt x="32" y="885"/>
                  </a:lnTo>
                  <a:lnTo>
                    <a:pt x="27" y="871"/>
                  </a:lnTo>
                  <a:lnTo>
                    <a:pt x="22" y="852"/>
                  </a:lnTo>
                  <a:lnTo>
                    <a:pt x="17" y="830"/>
                  </a:lnTo>
                  <a:lnTo>
                    <a:pt x="12" y="805"/>
                  </a:lnTo>
                  <a:lnTo>
                    <a:pt x="7" y="776"/>
                  </a:lnTo>
                  <a:lnTo>
                    <a:pt x="4" y="745"/>
                  </a:lnTo>
                  <a:lnTo>
                    <a:pt x="1" y="710"/>
                  </a:lnTo>
                  <a:lnTo>
                    <a:pt x="0" y="672"/>
                  </a:lnTo>
                  <a:lnTo>
                    <a:pt x="0" y="629"/>
                  </a:lnTo>
                  <a:lnTo>
                    <a:pt x="1" y="584"/>
                  </a:lnTo>
                  <a:lnTo>
                    <a:pt x="5" y="534"/>
                  </a:lnTo>
                  <a:lnTo>
                    <a:pt x="11" y="481"/>
                  </a:lnTo>
                  <a:lnTo>
                    <a:pt x="19" y="423"/>
                  </a:lnTo>
                  <a:lnTo>
                    <a:pt x="28" y="372"/>
                  </a:lnTo>
                  <a:lnTo>
                    <a:pt x="39" y="326"/>
                  </a:lnTo>
                  <a:lnTo>
                    <a:pt x="53" y="283"/>
                  </a:lnTo>
                  <a:lnTo>
                    <a:pt x="68" y="244"/>
                  </a:lnTo>
                  <a:lnTo>
                    <a:pt x="84" y="210"/>
                  </a:lnTo>
                  <a:lnTo>
                    <a:pt x="102" y="179"/>
                  </a:lnTo>
                  <a:lnTo>
                    <a:pt x="121" y="150"/>
                  </a:lnTo>
                  <a:lnTo>
                    <a:pt x="141" y="126"/>
                  </a:lnTo>
                  <a:lnTo>
                    <a:pt x="162" y="103"/>
                  </a:lnTo>
                  <a:lnTo>
                    <a:pt x="183" y="84"/>
                  </a:lnTo>
                  <a:lnTo>
                    <a:pt x="204" y="68"/>
                  </a:lnTo>
                  <a:lnTo>
                    <a:pt x="226" y="54"/>
                  </a:lnTo>
                  <a:lnTo>
                    <a:pt x="247" y="42"/>
                  </a:lnTo>
                  <a:lnTo>
                    <a:pt x="269" y="32"/>
                  </a:lnTo>
                  <a:lnTo>
                    <a:pt x="290" y="24"/>
                  </a:lnTo>
                  <a:lnTo>
                    <a:pt x="309" y="17"/>
                  </a:lnTo>
                  <a:lnTo>
                    <a:pt x="329" y="12"/>
                  </a:lnTo>
                  <a:lnTo>
                    <a:pt x="347" y="8"/>
                  </a:lnTo>
                  <a:lnTo>
                    <a:pt x="365" y="5"/>
                  </a:lnTo>
                  <a:lnTo>
                    <a:pt x="381" y="3"/>
                  </a:lnTo>
                  <a:lnTo>
                    <a:pt x="403" y="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2">
              <a:extLst>
                <a:ext uri="{FF2B5EF4-FFF2-40B4-BE49-F238E27FC236}">
                  <a16:creationId xmlns:a16="http://schemas.microsoft.com/office/drawing/2014/main" id="{573098BE-FC11-FA49-B6D1-B855820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547" y="4452065"/>
              <a:ext cx="140361" cy="14429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5" y="6"/>
                </a:cxn>
                <a:cxn ang="0">
                  <a:pos x="84" y="12"/>
                </a:cxn>
                <a:cxn ang="0">
                  <a:pos x="92" y="19"/>
                </a:cxn>
                <a:cxn ang="0">
                  <a:pos x="96" y="24"/>
                </a:cxn>
                <a:cxn ang="0">
                  <a:pos x="103" y="39"/>
                </a:cxn>
                <a:cxn ang="0">
                  <a:pos x="106" y="49"/>
                </a:cxn>
                <a:cxn ang="0">
                  <a:pos x="107" y="58"/>
                </a:cxn>
                <a:cxn ang="0">
                  <a:pos x="106" y="69"/>
                </a:cxn>
                <a:cxn ang="0">
                  <a:pos x="102" y="78"/>
                </a:cxn>
                <a:cxn ang="0">
                  <a:pos x="97" y="88"/>
                </a:cxn>
                <a:cxn ang="0">
                  <a:pos x="89" y="96"/>
                </a:cxn>
                <a:cxn ang="0">
                  <a:pos x="79" y="103"/>
                </a:cxn>
                <a:cxn ang="0">
                  <a:pos x="65" y="108"/>
                </a:cxn>
                <a:cxn ang="0">
                  <a:pos x="47" y="110"/>
                </a:cxn>
                <a:cxn ang="0">
                  <a:pos x="6" y="75"/>
                </a:cxn>
                <a:cxn ang="0">
                  <a:pos x="6" y="73"/>
                </a:cxn>
                <a:cxn ang="0">
                  <a:pos x="4" y="68"/>
                </a:cxn>
                <a:cxn ang="0">
                  <a:pos x="2" y="61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9" y="20"/>
                </a:cxn>
                <a:cxn ang="0">
                  <a:pos x="19" y="10"/>
                </a:cxn>
                <a:cxn ang="0">
                  <a:pos x="30" y="3"/>
                </a:cxn>
                <a:cxn ang="0">
                  <a:pos x="41" y="0"/>
                </a:cxn>
              </a:cxnLst>
              <a:rect l="0" t="0" r="r" b="b"/>
              <a:pathLst>
                <a:path w="107" h="110">
                  <a:moveTo>
                    <a:pt x="41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6"/>
                  </a:lnTo>
                  <a:lnTo>
                    <a:pt x="84" y="12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3" y="39"/>
                  </a:lnTo>
                  <a:lnTo>
                    <a:pt x="106" y="49"/>
                  </a:lnTo>
                  <a:lnTo>
                    <a:pt x="107" y="58"/>
                  </a:lnTo>
                  <a:lnTo>
                    <a:pt x="106" y="69"/>
                  </a:lnTo>
                  <a:lnTo>
                    <a:pt x="102" y="78"/>
                  </a:lnTo>
                  <a:lnTo>
                    <a:pt x="97" y="88"/>
                  </a:lnTo>
                  <a:lnTo>
                    <a:pt x="89" y="96"/>
                  </a:lnTo>
                  <a:lnTo>
                    <a:pt x="79" y="103"/>
                  </a:lnTo>
                  <a:lnTo>
                    <a:pt x="65" y="108"/>
                  </a:lnTo>
                  <a:lnTo>
                    <a:pt x="47" y="110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68"/>
                  </a:lnTo>
                  <a:lnTo>
                    <a:pt x="2" y="61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9" y="20"/>
                  </a:lnTo>
                  <a:lnTo>
                    <a:pt x="19" y="10"/>
                  </a:lnTo>
                  <a:lnTo>
                    <a:pt x="3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3">
              <a:extLst>
                <a:ext uri="{FF2B5EF4-FFF2-40B4-BE49-F238E27FC236}">
                  <a16:creationId xmlns:a16="http://schemas.microsoft.com/office/drawing/2014/main" id="{1A69F8A8-5DA3-6E46-846F-14D1757E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0085"/>
              <a:ext cx="81330" cy="10887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2"/>
                </a:cxn>
                <a:cxn ang="0">
                  <a:pos x="32" y="8"/>
                </a:cxn>
                <a:cxn ang="0">
                  <a:pos x="42" y="17"/>
                </a:cxn>
                <a:cxn ang="0">
                  <a:pos x="50" y="29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2" y="61"/>
                </a:cxn>
                <a:cxn ang="0">
                  <a:pos x="62" y="70"/>
                </a:cxn>
                <a:cxn ang="0">
                  <a:pos x="60" y="77"/>
                </a:cxn>
                <a:cxn ang="0">
                  <a:pos x="56" y="81"/>
                </a:cxn>
                <a:cxn ang="0">
                  <a:pos x="49" y="83"/>
                </a:cxn>
                <a:cxn ang="0">
                  <a:pos x="40" y="81"/>
                </a:cxn>
                <a:cxn ang="0">
                  <a:pos x="30" y="75"/>
                </a:cxn>
                <a:cxn ang="0">
                  <a:pos x="21" y="65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2" y="6"/>
                </a:cxn>
                <a:cxn ang="0">
                  <a:pos x="6" y="1"/>
                </a:cxn>
                <a:cxn ang="0">
                  <a:pos x="14" y="0"/>
                </a:cxn>
              </a:cxnLst>
              <a:rect l="0" t="0" r="r" b="b"/>
              <a:pathLst>
                <a:path w="62" h="83">
                  <a:moveTo>
                    <a:pt x="14" y="0"/>
                  </a:moveTo>
                  <a:lnTo>
                    <a:pt x="23" y="2"/>
                  </a:lnTo>
                  <a:lnTo>
                    <a:pt x="32" y="8"/>
                  </a:lnTo>
                  <a:lnTo>
                    <a:pt x="42" y="17"/>
                  </a:lnTo>
                  <a:lnTo>
                    <a:pt x="50" y="29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2" y="61"/>
                  </a:lnTo>
                  <a:lnTo>
                    <a:pt x="62" y="70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9" y="83"/>
                  </a:lnTo>
                  <a:lnTo>
                    <a:pt x="40" y="81"/>
                  </a:lnTo>
                  <a:lnTo>
                    <a:pt x="30" y="75"/>
                  </a:lnTo>
                  <a:lnTo>
                    <a:pt x="21" y="65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2" y="6"/>
                  </a:lnTo>
                  <a:lnTo>
                    <a:pt x="6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34">
              <a:extLst>
                <a:ext uri="{FF2B5EF4-FFF2-40B4-BE49-F238E27FC236}">
                  <a16:creationId xmlns:a16="http://schemas.microsoft.com/office/drawing/2014/main" id="{0F8F2BF3-D30B-4B4B-88E3-FC4EB245B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883" y="5454266"/>
              <a:ext cx="205950" cy="10887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5" y="0"/>
                </a:cxn>
                <a:cxn ang="0">
                  <a:pos x="96" y="3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4"/>
                </a:cxn>
                <a:cxn ang="0">
                  <a:pos x="148" y="34"/>
                </a:cxn>
                <a:cxn ang="0">
                  <a:pos x="154" y="45"/>
                </a:cxn>
                <a:cxn ang="0">
                  <a:pos x="157" y="58"/>
                </a:cxn>
                <a:cxn ang="0">
                  <a:pos x="155" y="69"/>
                </a:cxn>
                <a:cxn ang="0">
                  <a:pos x="150" y="76"/>
                </a:cxn>
                <a:cxn ang="0">
                  <a:pos x="143" y="80"/>
                </a:cxn>
                <a:cxn ang="0">
                  <a:pos x="134" y="83"/>
                </a:cxn>
                <a:cxn ang="0">
                  <a:pos x="126" y="83"/>
                </a:cxn>
                <a:cxn ang="0">
                  <a:pos x="119" y="83"/>
                </a:cxn>
                <a:cxn ang="0">
                  <a:pos x="113" y="83"/>
                </a:cxn>
                <a:cxn ang="0">
                  <a:pos x="111" y="83"/>
                </a:cxn>
                <a:cxn ang="0">
                  <a:pos x="17" y="61"/>
                </a:cxn>
                <a:cxn ang="0">
                  <a:pos x="15" y="60"/>
                </a:cxn>
                <a:cxn ang="0">
                  <a:pos x="12" y="58"/>
                </a:cxn>
                <a:cxn ang="0">
                  <a:pos x="8" y="54"/>
                </a:cxn>
                <a:cxn ang="0">
                  <a:pos x="4" y="49"/>
                </a:cxn>
                <a:cxn ang="0">
                  <a:pos x="1" y="42"/>
                </a:cxn>
                <a:cxn ang="0">
                  <a:pos x="0" y="34"/>
                </a:cxn>
                <a:cxn ang="0">
                  <a:pos x="3" y="26"/>
                </a:cxn>
                <a:cxn ang="0">
                  <a:pos x="11" y="16"/>
                </a:cxn>
                <a:cxn ang="0">
                  <a:pos x="22" y="8"/>
                </a:cxn>
                <a:cxn ang="0">
                  <a:pos x="37" y="3"/>
                </a:cxn>
                <a:cxn ang="0">
                  <a:pos x="55" y="0"/>
                </a:cxn>
              </a:cxnLst>
              <a:rect l="0" t="0" r="r" b="b"/>
              <a:pathLst>
                <a:path w="157" h="83">
                  <a:moveTo>
                    <a:pt x="55" y="0"/>
                  </a:moveTo>
                  <a:lnTo>
                    <a:pt x="75" y="0"/>
                  </a:lnTo>
                  <a:lnTo>
                    <a:pt x="96" y="3"/>
                  </a:lnTo>
                  <a:lnTo>
                    <a:pt x="113" y="7"/>
                  </a:lnTo>
                  <a:lnTo>
                    <a:pt x="126" y="15"/>
                  </a:lnTo>
                  <a:lnTo>
                    <a:pt x="138" y="24"/>
                  </a:lnTo>
                  <a:lnTo>
                    <a:pt x="148" y="34"/>
                  </a:lnTo>
                  <a:lnTo>
                    <a:pt x="154" y="45"/>
                  </a:lnTo>
                  <a:lnTo>
                    <a:pt x="157" y="58"/>
                  </a:lnTo>
                  <a:lnTo>
                    <a:pt x="155" y="69"/>
                  </a:lnTo>
                  <a:lnTo>
                    <a:pt x="150" y="76"/>
                  </a:lnTo>
                  <a:lnTo>
                    <a:pt x="143" y="80"/>
                  </a:lnTo>
                  <a:lnTo>
                    <a:pt x="134" y="83"/>
                  </a:lnTo>
                  <a:lnTo>
                    <a:pt x="126" y="83"/>
                  </a:lnTo>
                  <a:lnTo>
                    <a:pt x="119" y="83"/>
                  </a:lnTo>
                  <a:lnTo>
                    <a:pt x="113" y="83"/>
                  </a:lnTo>
                  <a:lnTo>
                    <a:pt x="111" y="83"/>
                  </a:lnTo>
                  <a:lnTo>
                    <a:pt x="17" y="61"/>
                  </a:lnTo>
                  <a:lnTo>
                    <a:pt x="15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49"/>
                  </a:lnTo>
                  <a:lnTo>
                    <a:pt x="1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6"/>
                  </a:lnTo>
                  <a:lnTo>
                    <a:pt x="22" y="8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5">
              <a:extLst>
                <a:ext uri="{FF2B5EF4-FFF2-40B4-BE49-F238E27FC236}">
                  <a16:creationId xmlns:a16="http://schemas.microsoft.com/office/drawing/2014/main" id="{F7D76033-8F6C-E640-830D-BB0AF58E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046" y="5487061"/>
              <a:ext cx="245304" cy="585054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7" y="0"/>
                </a:cxn>
                <a:cxn ang="0">
                  <a:pos x="142" y="3"/>
                </a:cxn>
                <a:cxn ang="0">
                  <a:pos x="158" y="8"/>
                </a:cxn>
                <a:cxn ang="0">
                  <a:pos x="170" y="15"/>
                </a:cxn>
                <a:cxn ang="0">
                  <a:pos x="179" y="23"/>
                </a:cxn>
                <a:cxn ang="0">
                  <a:pos x="185" y="32"/>
                </a:cxn>
                <a:cxn ang="0">
                  <a:pos x="187" y="41"/>
                </a:cxn>
                <a:cxn ang="0">
                  <a:pos x="186" y="43"/>
                </a:cxn>
                <a:cxn ang="0">
                  <a:pos x="184" y="47"/>
                </a:cxn>
                <a:cxn ang="0">
                  <a:pos x="180" y="54"/>
                </a:cxn>
                <a:cxn ang="0">
                  <a:pos x="174" y="65"/>
                </a:cxn>
                <a:cxn ang="0">
                  <a:pos x="169" y="78"/>
                </a:cxn>
                <a:cxn ang="0">
                  <a:pos x="162" y="95"/>
                </a:cxn>
                <a:cxn ang="0">
                  <a:pos x="156" y="115"/>
                </a:cxn>
                <a:cxn ang="0">
                  <a:pos x="149" y="138"/>
                </a:cxn>
                <a:cxn ang="0">
                  <a:pos x="143" y="165"/>
                </a:cxn>
                <a:cxn ang="0">
                  <a:pos x="137" y="195"/>
                </a:cxn>
                <a:cxn ang="0">
                  <a:pos x="133" y="229"/>
                </a:cxn>
                <a:cxn ang="0">
                  <a:pos x="129" y="267"/>
                </a:cxn>
                <a:cxn ang="0">
                  <a:pos x="128" y="309"/>
                </a:cxn>
                <a:cxn ang="0">
                  <a:pos x="128" y="353"/>
                </a:cxn>
                <a:cxn ang="0">
                  <a:pos x="129" y="403"/>
                </a:cxn>
                <a:cxn ang="0">
                  <a:pos x="3" y="446"/>
                </a:cxn>
                <a:cxn ang="0">
                  <a:pos x="3" y="443"/>
                </a:cxn>
                <a:cxn ang="0">
                  <a:pos x="3" y="436"/>
                </a:cxn>
                <a:cxn ang="0">
                  <a:pos x="2" y="423"/>
                </a:cxn>
                <a:cxn ang="0">
                  <a:pos x="1" y="405"/>
                </a:cxn>
                <a:cxn ang="0">
                  <a:pos x="0" y="383"/>
                </a:cxn>
                <a:cxn ang="0">
                  <a:pos x="0" y="358"/>
                </a:cxn>
                <a:cxn ang="0">
                  <a:pos x="2" y="329"/>
                </a:cxn>
                <a:cxn ang="0">
                  <a:pos x="3" y="297"/>
                </a:cxn>
                <a:cxn ang="0">
                  <a:pos x="7" y="263"/>
                </a:cxn>
                <a:cxn ang="0">
                  <a:pos x="12" y="225"/>
                </a:cxn>
                <a:cxn ang="0">
                  <a:pos x="19" y="187"/>
                </a:cxn>
                <a:cxn ang="0">
                  <a:pos x="29" y="147"/>
                </a:cxn>
                <a:cxn ang="0">
                  <a:pos x="40" y="104"/>
                </a:cxn>
                <a:cxn ang="0">
                  <a:pos x="54" y="62"/>
                </a:cxn>
                <a:cxn ang="0">
                  <a:pos x="72" y="20"/>
                </a:cxn>
                <a:cxn ang="0">
                  <a:pos x="75" y="16"/>
                </a:cxn>
                <a:cxn ang="0">
                  <a:pos x="79" y="12"/>
                </a:cxn>
                <a:cxn ang="0">
                  <a:pos x="85" y="7"/>
                </a:cxn>
                <a:cxn ang="0">
                  <a:pos x="92" y="4"/>
                </a:cxn>
                <a:cxn ang="0">
                  <a:pos x="102" y="1"/>
                </a:cxn>
                <a:cxn ang="0">
                  <a:pos x="113" y="0"/>
                </a:cxn>
              </a:cxnLst>
              <a:rect l="0" t="0" r="r" b="b"/>
              <a:pathLst>
                <a:path w="187" h="446">
                  <a:moveTo>
                    <a:pt x="113" y="0"/>
                  </a:moveTo>
                  <a:lnTo>
                    <a:pt x="127" y="0"/>
                  </a:lnTo>
                  <a:lnTo>
                    <a:pt x="142" y="3"/>
                  </a:lnTo>
                  <a:lnTo>
                    <a:pt x="158" y="8"/>
                  </a:lnTo>
                  <a:lnTo>
                    <a:pt x="170" y="15"/>
                  </a:lnTo>
                  <a:lnTo>
                    <a:pt x="179" y="23"/>
                  </a:lnTo>
                  <a:lnTo>
                    <a:pt x="185" y="32"/>
                  </a:lnTo>
                  <a:lnTo>
                    <a:pt x="187" y="41"/>
                  </a:lnTo>
                  <a:lnTo>
                    <a:pt x="186" y="43"/>
                  </a:lnTo>
                  <a:lnTo>
                    <a:pt x="184" y="47"/>
                  </a:lnTo>
                  <a:lnTo>
                    <a:pt x="180" y="54"/>
                  </a:lnTo>
                  <a:lnTo>
                    <a:pt x="174" y="65"/>
                  </a:lnTo>
                  <a:lnTo>
                    <a:pt x="169" y="78"/>
                  </a:lnTo>
                  <a:lnTo>
                    <a:pt x="162" y="95"/>
                  </a:lnTo>
                  <a:lnTo>
                    <a:pt x="156" y="115"/>
                  </a:lnTo>
                  <a:lnTo>
                    <a:pt x="149" y="138"/>
                  </a:lnTo>
                  <a:lnTo>
                    <a:pt x="143" y="165"/>
                  </a:lnTo>
                  <a:lnTo>
                    <a:pt x="137" y="195"/>
                  </a:lnTo>
                  <a:lnTo>
                    <a:pt x="133" y="229"/>
                  </a:lnTo>
                  <a:lnTo>
                    <a:pt x="129" y="267"/>
                  </a:lnTo>
                  <a:lnTo>
                    <a:pt x="128" y="309"/>
                  </a:lnTo>
                  <a:lnTo>
                    <a:pt x="128" y="353"/>
                  </a:lnTo>
                  <a:lnTo>
                    <a:pt x="129" y="403"/>
                  </a:lnTo>
                  <a:lnTo>
                    <a:pt x="3" y="446"/>
                  </a:lnTo>
                  <a:lnTo>
                    <a:pt x="3" y="443"/>
                  </a:lnTo>
                  <a:lnTo>
                    <a:pt x="3" y="436"/>
                  </a:lnTo>
                  <a:lnTo>
                    <a:pt x="2" y="423"/>
                  </a:lnTo>
                  <a:lnTo>
                    <a:pt x="1" y="405"/>
                  </a:lnTo>
                  <a:lnTo>
                    <a:pt x="0" y="383"/>
                  </a:lnTo>
                  <a:lnTo>
                    <a:pt x="0" y="358"/>
                  </a:lnTo>
                  <a:lnTo>
                    <a:pt x="2" y="329"/>
                  </a:lnTo>
                  <a:lnTo>
                    <a:pt x="3" y="297"/>
                  </a:lnTo>
                  <a:lnTo>
                    <a:pt x="7" y="263"/>
                  </a:lnTo>
                  <a:lnTo>
                    <a:pt x="12" y="225"/>
                  </a:lnTo>
                  <a:lnTo>
                    <a:pt x="19" y="187"/>
                  </a:lnTo>
                  <a:lnTo>
                    <a:pt x="29" y="147"/>
                  </a:lnTo>
                  <a:lnTo>
                    <a:pt x="40" y="104"/>
                  </a:lnTo>
                  <a:lnTo>
                    <a:pt x="54" y="62"/>
                  </a:lnTo>
                  <a:lnTo>
                    <a:pt x="72" y="20"/>
                  </a:lnTo>
                  <a:lnTo>
                    <a:pt x="75" y="16"/>
                  </a:lnTo>
                  <a:lnTo>
                    <a:pt x="79" y="12"/>
                  </a:lnTo>
                  <a:lnTo>
                    <a:pt x="85" y="7"/>
                  </a:lnTo>
                  <a:lnTo>
                    <a:pt x="92" y="4"/>
                  </a:lnTo>
                  <a:lnTo>
                    <a:pt x="102" y="1"/>
                  </a:lnTo>
                  <a:lnTo>
                    <a:pt x="1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6">
              <a:extLst>
                <a:ext uri="{FF2B5EF4-FFF2-40B4-BE49-F238E27FC236}">
                  <a16:creationId xmlns:a16="http://schemas.microsoft.com/office/drawing/2014/main" id="{06816113-431D-784F-93A9-5AFB7C26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662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6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2" y="34"/>
                </a:cxn>
                <a:cxn ang="0">
                  <a:pos x="325" y="46"/>
                </a:cxn>
                <a:cxn ang="0">
                  <a:pos x="336" y="59"/>
                </a:cxn>
                <a:cxn ang="0">
                  <a:pos x="345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3" y="111"/>
                </a:cxn>
                <a:cxn ang="0">
                  <a:pos x="367" y="124"/>
                </a:cxn>
                <a:cxn ang="0">
                  <a:pos x="369" y="134"/>
                </a:cxn>
                <a:cxn ang="0">
                  <a:pos x="370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5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8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6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6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2" y="34"/>
                  </a:lnTo>
                  <a:lnTo>
                    <a:pt x="325" y="46"/>
                  </a:lnTo>
                  <a:lnTo>
                    <a:pt x="336" y="59"/>
                  </a:lnTo>
                  <a:lnTo>
                    <a:pt x="345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3" y="111"/>
                  </a:lnTo>
                  <a:lnTo>
                    <a:pt x="367" y="124"/>
                  </a:lnTo>
                  <a:lnTo>
                    <a:pt x="369" y="134"/>
                  </a:lnTo>
                  <a:lnTo>
                    <a:pt x="370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5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8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6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7">
              <a:extLst>
                <a:ext uri="{FF2B5EF4-FFF2-40B4-BE49-F238E27FC236}">
                  <a16:creationId xmlns:a16="http://schemas.microsoft.com/office/drawing/2014/main" id="{A02BF129-544B-FA4D-862F-C96F58918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64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7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3" y="34"/>
                </a:cxn>
                <a:cxn ang="0">
                  <a:pos x="326" y="46"/>
                </a:cxn>
                <a:cxn ang="0">
                  <a:pos x="337" y="59"/>
                </a:cxn>
                <a:cxn ang="0">
                  <a:pos x="346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4" y="111"/>
                </a:cxn>
                <a:cxn ang="0">
                  <a:pos x="367" y="124"/>
                </a:cxn>
                <a:cxn ang="0">
                  <a:pos x="370" y="134"/>
                </a:cxn>
                <a:cxn ang="0">
                  <a:pos x="371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6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9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7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7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3" y="34"/>
                  </a:lnTo>
                  <a:lnTo>
                    <a:pt x="326" y="46"/>
                  </a:lnTo>
                  <a:lnTo>
                    <a:pt x="337" y="59"/>
                  </a:lnTo>
                  <a:lnTo>
                    <a:pt x="346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4" y="111"/>
                  </a:lnTo>
                  <a:lnTo>
                    <a:pt x="367" y="124"/>
                  </a:lnTo>
                  <a:lnTo>
                    <a:pt x="370" y="134"/>
                  </a:lnTo>
                  <a:lnTo>
                    <a:pt x="371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6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7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8">
              <a:extLst>
                <a:ext uri="{FF2B5EF4-FFF2-40B4-BE49-F238E27FC236}">
                  <a16:creationId xmlns:a16="http://schemas.microsoft.com/office/drawing/2014/main" id="{E1A9A230-96E2-474E-B228-461FBD49D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94" y="5782211"/>
              <a:ext cx="167908" cy="1036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5" y="0"/>
                </a:cxn>
                <a:cxn ang="0">
                  <a:pos x="101" y="4"/>
                </a:cxn>
                <a:cxn ang="0">
                  <a:pos x="116" y="9"/>
                </a:cxn>
                <a:cxn ang="0">
                  <a:pos x="128" y="15"/>
                </a:cxn>
                <a:cxn ang="0">
                  <a:pos x="126" y="40"/>
                </a:cxn>
                <a:cxn ang="0">
                  <a:pos x="125" y="66"/>
                </a:cxn>
                <a:cxn ang="0">
                  <a:pos x="109" y="73"/>
                </a:cxn>
                <a:cxn ang="0">
                  <a:pos x="89" y="77"/>
                </a:cxn>
                <a:cxn ang="0">
                  <a:pos x="68" y="79"/>
                </a:cxn>
                <a:cxn ang="0">
                  <a:pos x="47" y="77"/>
                </a:cxn>
                <a:cxn ang="0">
                  <a:pos x="28" y="74"/>
                </a:cxn>
                <a:cxn ang="0">
                  <a:pos x="12" y="68"/>
                </a:cxn>
                <a:cxn ang="0">
                  <a:pos x="0" y="59"/>
                </a:cxn>
                <a:cxn ang="0">
                  <a:pos x="6" y="16"/>
                </a:cxn>
                <a:cxn ang="0">
                  <a:pos x="18" y="9"/>
                </a:cxn>
                <a:cxn ang="0">
                  <a:pos x="32" y="4"/>
                </a:cxn>
                <a:cxn ang="0">
                  <a:pos x="49" y="0"/>
                </a:cxn>
                <a:cxn ang="0">
                  <a:pos x="68" y="0"/>
                </a:cxn>
              </a:cxnLst>
              <a:rect l="0" t="0" r="r" b="b"/>
              <a:pathLst>
                <a:path w="128" h="79">
                  <a:moveTo>
                    <a:pt x="68" y="0"/>
                  </a:moveTo>
                  <a:lnTo>
                    <a:pt x="85" y="0"/>
                  </a:lnTo>
                  <a:lnTo>
                    <a:pt x="101" y="4"/>
                  </a:lnTo>
                  <a:lnTo>
                    <a:pt x="116" y="9"/>
                  </a:lnTo>
                  <a:lnTo>
                    <a:pt x="128" y="15"/>
                  </a:lnTo>
                  <a:lnTo>
                    <a:pt x="126" y="40"/>
                  </a:lnTo>
                  <a:lnTo>
                    <a:pt x="125" y="66"/>
                  </a:lnTo>
                  <a:lnTo>
                    <a:pt x="109" y="73"/>
                  </a:lnTo>
                  <a:lnTo>
                    <a:pt x="89" y="77"/>
                  </a:lnTo>
                  <a:lnTo>
                    <a:pt x="68" y="79"/>
                  </a:lnTo>
                  <a:lnTo>
                    <a:pt x="47" y="77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0" y="59"/>
                  </a:lnTo>
                  <a:lnTo>
                    <a:pt x="6" y="16"/>
                  </a:lnTo>
                  <a:lnTo>
                    <a:pt x="18" y="9"/>
                  </a:lnTo>
                  <a:lnTo>
                    <a:pt x="32" y="4"/>
                  </a:lnTo>
                  <a:lnTo>
                    <a:pt x="49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9">
              <a:extLst>
                <a:ext uri="{FF2B5EF4-FFF2-40B4-BE49-F238E27FC236}">
                  <a16:creationId xmlns:a16="http://schemas.microsoft.com/office/drawing/2014/main" id="{267B36E4-FE4A-BC4F-9054-73B00FE8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62535"/>
              <a:ext cx="202014" cy="10363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8" y="2"/>
                </a:cxn>
                <a:cxn ang="0">
                  <a:pos x="116" y="5"/>
                </a:cxn>
                <a:cxn ang="0">
                  <a:pos x="131" y="12"/>
                </a:cxn>
                <a:cxn ang="0">
                  <a:pos x="143" y="20"/>
                </a:cxn>
                <a:cxn ang="0">
                  <a:pos x="151" y="29"/>
                </a:cxn>
                <a:cxn ang="0">
                  <a:pos x="154" y="40"/>
                </a:cxn>
                <a:cxn ang="0">
                  <a:pos x="151" y="50"/>
                </a:cxn>
                <a:cxn ang="0">
                  <a:pos x="143" y="60"/>
                </a:cxn>
                <a:cxn ang="0">
                  <a:pos x="131" y="67"/>
                </a:cxn>
                <a:cxn ang="0">
                  <a:pos x="116" y="74"/>
                </a:cxn>
                <a:cxn ang="0">
                  <a:pos x="98" y="78"/>
                </a:cxn>
                <a:cxn ang="0">
                  <a:pos x="77" y="79"/>
                </a:cxn>
                <a:cxn ang="0">
                  <a:pos x="56" y="78"/>
                </a:cxn>
                <a:cxn ang="0">
                  <a:pos x="38" y="74"/>
                </a:cxn>
                <a:cxn ang="0">
                  <a:pos x="23" y="67"/>
                </a:cxn>
                <a:cxn ang="0">
                  <a:pos x="11" y="60"/>
                </a:cxn>
                <a:cxn ang="0">
                  <a:pos x="3" y="50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38" y="5"/>
                </a:cxn>
                <a:cxn ang="0">
                  <a:pos x="56" y="2"/>
                </a:cxn>
                <a:cxn ang="0">
                  <a:pos x="77" y="0"/>
                </a:cxn>
              </a:cxnLst>
              <a:rect l="0" t="0" r="r" b="b"/>
              <a:pathLst>
                <a:path w="154" h="79">
                  <a:moveTo>
                    <a:pt x="77" y="0"/>
                  </a:moveTo>
                  <a:lnTo>
                    <a:pt x="98" y="2"/>
                  </a:lnTo>
                  <a:lnTo>
                    <a:pt x="116" y="5"/>
                  </a:lnTo>
                  <a:lnTo>
                    <a:pt x="131" y="12"/>
                  </a:lnTo>
                  <a:lnTo>
                    <a:pt x="143" y="20"/>
                  </a:lnTo>
                  <a:lnTo>
                    <a:pt x="151" y="29"/>
                  </a:lnTo>
                  <a:lnTo>
                    <a:pt x="154" y="40"/>
                  </a:lnTo>
                  <a:lnTo>
                    <a:pt x="151" y="50"/>
                  </a:lnTo>
                  <a:lnTo>
                    <a:pt x="143" y="60"/>
                  </a:lnTo>
                  <a:lnTo>
                    <a:pt x="131" y="67"/>
                  </a:lnTo>
                  <a:lnTo>
                    <a:pt x="116" y="74"/>
                  </a:lnTo>
                  <a:lnTo>
                    <a:pt x="98" y="78"/>
                  </a:lnTo>
                  <a:lnTo>
                    <a:pt x="77" y="79"/>
                  </a:lnTo>
                  <a:lnTo>
                    <a:pt x="56" y="78"/>
                  </a:lnTo>
                  <a:lnTo>
                    <a:pt x="38" y="74"/>
                  </a:lnTo>
                  <a:lnTo>
                    <a:pt x="23" y="67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38" y="5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0">
              <a:extLst>
                <a:ext uri="{FF2B5EF4-FFF2-40B4-BE49-F238E27FC236}">
                  <a16:creationId xmlns:a16="http://schemas.microsoft.com/office/drawing/2014/main" id="{DE6B49DE-A228-F343-8936-16D2D8442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101" y="5759911"/>
              <a:ext cx="148232" cy="10625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0" y="1"/>
                </a:cxn>
                <a:cxn ang="0">
                  <a:pos x="106" y="4"/>
                </a:cxn>
                <a:cxn ang="0">
                  <a:pos x="110" y="30"/>
                </a:cxn>
                <a:cxn ang="0">
                  <a:pos x="113" y="54"/>
                </a:cxn>
                <a:cxn ang="0">
                  <a:pos x="101" y="63"/>
                </a:cxn>
                <a:cxn ang="0">
                  <a:pos x="86" y="71"/>
                </a:cxn>
                <a:cxn ang="0">
                  <a:pos x="67" y="77"/>
                </a:cxn>
                <a:cxn ang="0">
                  <a:pos x="48" y="81"/>
                </a:cxn>
                <a:cxn ang="0">
                  <a:pos x="31" y="81"/>
                </a:cxn>
                <a:cxn ang="0">
                  <a:pos x="16" y="78"/>
                </a:cxn>
                <a:cxn ang="0">
                  <a:pos x="3" y="72"/>
                </a:cxn>
                <a:cxn ang="0">
                  <a:pos x="2" y="51"/>
                </a:cxn>
                <a:cxn ang="0">
                  <a:pos x="0" y="30"/>
                </a:cxn>
                <a:cxn ang="0">
                  <a:pos x="13" y="19"/>
                </a:cxn>
                <a:cxn ang="0">
                  <a:pos x="29" y="11"/>
                </a:cxn>
                <a:cxn ang="0">
                  <a:pos x="49" y="4"/>
                </a:cxn>
                <a:cxn ang="0">
                  <a:pos x="70" y="0"/>
                </a:cxn>
              </a:cxnLst>
              <a:rect l="0" t="0" r="r" b="b"/>
              <a:pathLst>
                <a:path w="113" h="81">
                  <a:moveTo>
                    <a:pt x="70" y="0"/>
                  </a:moveTo>
                  <a:lnTo>
                    <a:pt x="90" y="1"/>
                  </a:lnTo>
                  <a:lnTo>
                    <a:pt x="106" y="4"/>
                  </a:lnTo>
                  <a:lnTo>
                    <a:pt x="110" y="30"/>
                  </a:lnTo>
                  <a:lnTo>
                    <a:pt x="113" y="54"/>
                  </a:lnTo>
                  <a:lnTo>
                    <a:pt x="101" y="63"/>
                  </a:lnTo>
                  <a:lnTo>
                    <a:pt x="86" y="71"/>
                  </a:lnTo>
                  <a:lnTo>
                    <a:pt x="67" y="77"/>
                  </a:lnTo>
                  <a:lnTo>
                    <a:pt x="48" y="81"/>
                  </a:lnTo>
                  <a:lnTo>
                    <a:pt x="31" y="81"/>
                  </a:lnTo>
                  <a:lnTo>
                    <a:pt x="16" y="78"/>
                  </a:lnTo>
                  <a:lnTo>
                    <a:pt x="3" y="72"/>
                  </a:lnTo>
                  <a:lnTo>
                    <a:pt x="2" y="51"/>
                  </a:lnTo>
                  <a:lnTo>
                    <a:pt x="0" y="30"/>
                  </a:lnTo>
                  <a:lnTo>
                    <a:pt x="13" y="19"/>
                  </a:lnTo>
                  <a:lnTo>
                    <a:pt x="29" y="11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41">
              <a:extLst>
                <a:ext uri="{FF2B5EF4-FFF2-40B4-BE49-F238E27FC236}">
                  <a16:creationId xmlns:a16="http://schemas.microsoft.com/office/drawing/2014/main" id="{4BFF9243-1132-FD4C-A1F0-07E564F11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38922"/>
              <a:ext cx="175779" cy="1062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2" y="1"/>
                </a:cxn>
                <a:cxn ang="0">
                  <a:pos x="114" y="4"/>
                </a:cxn>
                <a:cxn ang="0">
                  <a:pos x="123" y="9"/>
                </a:cxn>
                <a:cxn ang="0">
                  <a:pos x="130" y="16"/>
                </a:cxn>
                <a:cxn ang="0">
                  <a:pos x="134" y="24"/>
                </a:cxn>
                <a:cxn ang="0">
                  <a:pos x="134" y="34"/>
                </a:cxn>
                <a:cxn ang="0">
                  <a:pos x="130" y="45"/>
                </a:cxn>
                <a:cxn ang="0">
                  <a:pos x="121" y="55"/>
                </a:cxn>
                <a:cxn ang="0">
                  <a:pos x="109" y="64"/>
                </a:cxn>
                <a:cxn ang="0">
                  <a:pos x="94" y="72"/>
                </a:cxn>
                <a:cxn ang="0">
                  <a:pos x="77" y="78"/>
                </a:cxn>
                <a:cxn ang="0">
                  <a:pos x="61" y="80"/>
                </a:cxn>
                <a:cxn ang="0">
                  <a:pos x="46" y="81"/>
                </a:cxn>
                <a:cxn ang="0">
                  <a:pos x="33" y="79"/>
                </a:cxn>
                <a:cxn ang="0">
                  <a:pos x="20" y="77"/>
                </a:cxn>
                <a:cxn ang="0">
                  <a:pos x="11" y="72"/>
                </a:cxn>
                <a:cxn ang="0">
                  <a:pos x="4" y="65"/>
                </a:cxn>
                <a:cxn ang="0">
                  <a:pos x="0" y="57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3" y="26"/>
                </a:cxn>
                <a:cxn ang="0">
                  <a:pos x="25" y="17"/>
                </a:cxn>
                <a:cxn ang="0">
                  <a:pos x="40" y="9"/>
                </a:cxn>
                <a:cxn ang="0">
                  <a:pos x="58" y="3"/>
                </a:cxn>
                <a:cxn ang="0">
                  <a:pos x="73" y="1"/>
                </a:cxn>
                <a:cxn ang="0">
                  <a:pos x="88" y="0"/>
                </a:cxn>
              </a:cxnLst>
              <a:rect l="0" t="0" r="r" b="b"/>
              <a:pathLst>
                <a:path w="134" h="81">
                  <a:moveTo>
                    <a:pt x="88" y="0"/>
                  </a:moveTo>
                  <a:lnTo>
                    <a:pt x="102" y="1"/>
                  </a:lnTo>
                  <a:lnTo>
                    <a:pt x="114" y="4"/>
                  </a:lnTo>
                  <a:lnTo>
                    <a:pt x="123" y="9"/>
                  </a:lnTo>
                  <a:lnTo>
                    <a:pt x="130" y="16"/>
                  </a:lnTo>
                  <a:lnTo>
                    <a:pt x="134" y="24"/>
                  </a:lnTo>
                  <a:lnTo>
                    <a:pt x="134" y="34"/>
                  </a:lnTo>
                  <a:lnTo>
                    <a:pt x="130" y="45"/>
                  </a:lnTo>
                  <a:lnTo>
                    <a:pt x="121" y="55"/>
                  </a:lnTo>
                  <a:lnTo>
                    <a:pt x="109" y="64"/>
                  </a:lnTo>
                  <a:lnTo>
                    <a:pt x="94" y="72"/>
                  </a:lnTo>
                  <a:lnTo>
                    <a:pt x="77" y="78"/>
                  </a:lnTo>
                  <a:lnTo>
                    <a:pt x="61" y="80"/>
                  </a:lnTo>
                  <a:lnTo>
                    <a:pt x="46" y="81"/>
                  </a:lnTo>
                  <a:lnTo>
                    <a:pt x="33" y="79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4" y="65"/>
                  </a:lnTo>
                  <a:lnTo>
                    <a:pt x="0" y="57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3" y="26"/>
                  </a:lnTo>
                  <a:lnTo>
                    <a:pt x="25" y="17"/>
                  </a:lnTo>
                  <a:lnTo>
                    <a:pt x="40" y="9"/>
                  </a:lnTo>
                  <a:lnTo>
                    <a:pt x="58" y="3"/>
                  </a:lnTo>
                  <a:lnTo>
                    <a:pt x="73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2">
              <a:extLst>
                <a:ext uri="{FF2B5EF4-FFF2-40B4-BE49-F238E27FC236}">
                  <a16:creationId xmlns:a16="http://schemas.microsoft.com/office/drawing/2014/main" id="{1A601CC4-8F49-7447-AB36-80F6306C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91394"/>
              <a:ext cx="195456" cy="7477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8"/>
                </a:cxn>
                <a:cxn ang="0">
                  <a:pos x="16" y="16"/>
                </a:cxn>
                <a:cxn ang="0">
                  <a:pos x="24" y="24"/>
                </a:cxn>
                <a:cxn ang="0">
                  <a:pos x="36" y="31"/>
                </a:cxn>
                <a:cxn ang="0">
                  <a:pos x="50" y="37"/>
                </a:cxn>
                <a:cxn ang="0">
                  <a:pos x="68" y="41"/>
                </a:cxn>
                <a:cxn ang="0">
                  <a:pos x="88" y="43"/>
                </a:cxn>
                <a:cxn ang="0">
                  <a:pos x="109" y="42"/>
                </a:cxn>
                <a:cxn ang="0">
                  <a:pos x="130" y="38"/>
                </a:cxn>
                <a:cxn ang="0">
                  <a:pos x="149" y="30"/>
                </a:cxn>
                <a:cxn ang="0">
                  <a:pos x="142" y="38"/>
                </a:cxn>
                <a:cxn ang="0">
                  <a:pos x="130" y="46"/>
                </a:cxn>
                <a:cxn ang="0">
                  <a:pos x="114" y="52"/>
                </a:cxn>
                <a:cxn ang="0">
                  <a:pos x="97" y="56"/>
                </a:cxn>
                <a:cxn ang="0">
                  <a:pos x="77" y="57"/>
                </a:cxn>
                <a:cxn ang="0">
                  <a:pos x="56" y="56"/>
                </a:cxn>
                <a:cxn ang="0">
                  <a:pos x="38" y="52"/>
                </a:cxn>
                <a:cxn ang="0">
                  <a:pos x="23" y="45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8" y="0"/>
                </a:cxn>
              </a:cxnLst>
              <a:rect l="0" t="0" r="r" b="b"/>
              <a:pathLst>
                <a:path w="149" h="57">
                  <a:moveTo>
                    <a:pt x="8" y="0"/>
                  </a:moveTo>
                  <a:lnTo>
                    <a:pt x="11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36" y="31"/>
                  </a:lnTo>
                  <a:lnTo>
                    <a:pt x="50" y="37"/>
                  </a:lnTo>
                  <a:lnTo>
                    <a:pt x="68" y="41"/>
                  </a:lnTo>
                  <a:lnTo>
                    <a:pt x="88" y="43"/>
                  </a:lnTo>
                  <a:lnTo>
                    <a:pt x="109" y="42"/>
                  </a:lnTo>
                  <a:lnTo>
                    <a:pt x="130" y="38"/>
                  </a:lnTo>
                  <a:lnTo>
                    <a:pt x="149" y="30"/>
                  </a:lnTo>
                  <a:lnTo>
                    <a:pt x="142" y="38"/>
                  </a:lnTo>
                  <a:lnTo>
                    <a:pt x="130" y="46"/>
                  </a:lnTo>
                  <a:lnTo>
                    <a:pt x="114" y="52"/>
                  </a:lnTo>
                  <a:lnTo>
                    <a:pt x="97" y="56"/>
                  </a:lnTo>
                  <a:lnTo>
                    <a:pt x="77" y="57"/>
                  </a:lnTo>
                  <a:lnTo>
                    <a:pt x="56" y="56"/>
                  </a:lnTo>
                  <a:lnTo>
                    <a:pt x="38" y="52"/>
                  </a:lnTo>
                  <a:lnTo>
                    <a:pt x="23" y="45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8"/>
                  </a:lnTo>
                  <a:lnTo>
                    <a:pt x="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3">
              <a:extLst>
                <a:ext uri="{FF2B5EF4-FFF2-40B4-BE49-F238E27FC236}">
                  <a16:creationId xmlns:a16="http://schemas.microsoft.com/office/drawing/2014/main" id="{AABCD08A-CCAD-584B-98CE-272214728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236" y="5985537"/>
              <a:ext cx="233497" cy="1154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2" y="0"/>
                </a:cxn>
                <a:cxn ang="0">
                  <a:pos x="66" y="2"/>
                </a:cxn>
                <a:cxn ang="0">
                  <a:pos x="83" y="5"/>
                </a:cxn>
                <a:cxn ang="0">
                  <a:pos x="99" y="9"/>
                </a:cxn>
                <a:cxn ang="0">
                  <a:pos x="114" y="15"/>
                </a:cxn>
                <a:cxn ang="0">
                  <a:pos x="130" y="24"/>
                </a:cxn>
                <a:cxn ang="0">
                  <a:pos x="145" y="35"/>
                </a:cxn>
                <a:cxn ang="0">
                  <a:pos x="158" y="49"/>
                </a:cxn>
                <a:cxn ang="0">
                  <a:pos x="170" y="67"/>
                </a:cxn>
                <a:cxn ang="0">
                  <a:pos x="178" y="88"/>
                </a:cxn>
                <a:cxn ang="0">
                  <a:pos x="177" y="86"/>
                </a:cxn>
                <a:cxn ang="0">
                  <a:pos x="174" y="82"/>
                </a:cxn>
                <a:cxn ang="0">
                  <a:pos x="168" y="75"/>
                </a:cxn>
                <a:cxn ang="0">
                  <a:pos x="160" y="66"/>
                </a:cxn>
                <a:cxn ang="0">
                  <a:pos x="149" y="56"/>
                </a:cxn>
                <a:cxn ang="0">
                  <a:pos x="136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1" y="17"/>
                </a:cxn>
                <a:cxn ang="0">
                  <a:pos x="57" y="10"/>
                </a:cxn>
                <a:cxn ang="0">
                  <a:pos x="30" y="6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4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8" h="88">
                  <a:moveTo>
                    <a:pt x="38" y="0"/>
                  </a:moveTo>
                  <a:lnTo>
                    <a:pt x="52" y="0"/>
                  </a:lnTo>
                  <a:lnTo>
                    <a:pt x="66" y="2"/>
                  </a:lnTo>
                  <a:lnTo>
                    <a:pt x="83" y="5"/>
                  </a:lnTo>
                  <a:lnTo>
                    <a:pt x="99" y="9"/>
                  </a:lnTo>
                  <a:lnTo>
                    <a:pt x="114" y="15"/>
                  </a:lnTo>
                  <a:lnTo>
                    <a:pt x="130" y="24"/>
                  </a:lnTo>
                  <a:lnTo>
                    <a:pt x="145" y="35"/>
                  </a:lnTo>
                  <a:lnTo>
                    <a:pt x="158" y="49"/>
                  </a:lnTo>
                  <a:lnTo>
                    <a:pt x="170" y="67"/>
                  </a:lnTo>
                  <a:lnTo>
                    <a:pt x="178" y="88"/>
                  </a:lnTo>
                  <a:lnTo>
                    <a:pt x="177" y="86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0" y="66"/>
                  </a:lnTo>
                  <a:lnTo>
                    <a:pt x="149" y="56"/>
                  </a:lnTo>
                  <a:lnTo>
                    <a:pt x="136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1" y="17"/>
                  </a:lnTo>
                  <a:lnTo>
                    <a:pt x="57" y="10"/>
                  </a:lnTo>
                  <a:lnTo>
                    <a:pt x="3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4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4">
              <a:extLst>
                <a:ext uri="{FF2B5EF4-FFF2-40B4-BE49-F238E27FC236}">
                  <a16:creationId xmlns:a16="http://schemas.microsoft.com/office/drawing/2014/main" id="{27A0FAAC-CB5E-D244-97D7-194FE656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914" y="5989472"/>
              <a:ext cx="234809" cy="1128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1" y="0"/>
                </a:cxn>
                <a:cxn ang="0">
                  <a:pos x="67" y="1"/>
                </a:cxn>
                <a:cxn ang="0">
                  <a:pos x="82" y="3"/>
                </a:cxn>
                <a:cxn ang="0">
                  <a:pos x="99" y="8"/>
                </a:cxn>
                <a:cxn ang="0">
                  <a:pos x="115" y="14"/>
                </a:cxn>
                <a:cxn ang="0">
                  <a:pos x="131" y="22"/>
                </a:cxn>
                <a:cxn ang="0">
                  <a:pos x="145" y="34"/>
                </a:cxn>
                <a:cxn ang="0">
                  <a:pos x="158" y="47"/>
                </a:cxn>
                <a:cxn ang="0">
                  <a:pos x="170" y="66"/>
                </a:cxn>
                <a:cxn ang="0">
                  <a:pos x="179" y="86"/>
                </a:cxn>
                <a:cxn ang="0">
                  <a:pos x="178" y="85"/>
                </a:cxn>
                <a:cxn ang="0">
                  <a:pos x="175" y="80"/>
                </a:cxn>
                <a:cxn ang="0">
                  <a:pos x="169" y="73"/>
                </a:cxn>
                <a:cxn ang="0">
                  <a:pos x="161" y="65"/>
                </a:cxn>
                <a:cxn ang="0">
                  <a:pos x="150" y="55"/>
                </a:cxn>
                <a:cxn ang="0">
                  <a:pos x="137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2" y="16"/>
                </a:cxn>
                <a:cxn ang="0">
                  <a:pos x="56" y="9"/>
                </a:cxn>
                <a:cxn ang="0">
                  <a:pos x="30" y="5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9" h="86">
                  <a:moveTo>
                    <a:pt x="38" y="0"/>
                  </a:moveTo>
                  <a:lnTo>
                    <a:pt x="51" y="0"/>
                  </a:lnTo>
                  <a:lnTo>
                    <a:pt x="67" y="1"/>
                  </a:lnTo>
                  <a:lnTo>
                    <a:pt x="82" y="3"/>
                  </a:lnTo>
                  <a:lnTo>
                    <a:pt x="99" y="8"/>
                  </a:lnTo>
                  <a:lnTo>
                    <a:pt x="115" y="14"/>
                  </a:lnTo>
                  <a:lnTo>
                    <a:pt x="131" y="22"/>
                  </a:lnTo>
                  <a:lnTo>
                    <a:pt x="145" y="34"/>
                  </a:lnTo>
                  <a:lnTo>
                    <a:pt x="158" y="47"/>
                  </a:lnTo>
                  <a:lnTo>
                    <a:pt x="170" y="66"/>
                  </a:lnTo>
                  <a:lnTo>
                    <a:pt x="179" y="86"/>
                  </a:lnTo>
                  <a:lnTo>
                    <a:pt x="178" y="85"/>
                  </a:lnTo>
                  <a:lnTo>
                    <a:pt x="175" y="80"/>
                  </a:lnTo>
                  <a:lnTo>
                    <a:pt x="169" y="73"/>
                  </a:lnTo>
                  <a:lnTo>
                    <a:pt x="161" y="65"/>
                  </a:lnTo>
                  <a:lnTo>
                    <a:pt x="150" y="55"/>
                  </a:lnTo>
                  <a:lnTo>
                    <a:pt x="137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2" y="16"/>
                  </a:lnTo>
                  <a:lnTo>
                    <a:pt x="56" y="9"/>
                  </a:lnTo>
                  <a:lnTo>
                    <a:pt x="3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5">
              <a:extLst>
                <a:ext uri="{FF2B5EF4-FFF2-40B4-BE49-F238E27FC236}">
                  <a16:creationId xmlns:a16="http://schemas.microsoft.com/office/drawing/2014/main" id="{AEB4214F-DA25-8E44-BE23-9A781582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78276"/>
              <a:ext cx="175779" cy="6690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1" y="11"/>
                </a:cxn>
                <a:cxn ang="0">
                  <a:pos x="123" y="22"/>
                </a:cxn>
                <a:cxn ang="0">
                  <a:pos x="111" y="33"/>
                </a:cxn>
                <a:cxn ang="0">
                  <a:pos x="95" y="42"/>
                </a:cxn>
                <a:cxn ang="0">
                  <a:pos x="77" y="48"/>
                </a:cxn>
                <a:cxn ang="0">
                  <a:pos x="61" y="50"/>
                </a:cxn>
                <a:cxn ang="0">
                  <a:pos x="46" y="51"/>
                </a:cxn>
                <a:cxn ang="0">
                  <a:pos x="33" y="49"/>
                </a:cxn>
                <a:cxn ang="0">
                  <a:pos x="20" y="47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23" y="29"/>
                </a:cxn>
                <a:cxn ang="0">
                  <a:pos x="33" y="32"/>
                </a:cxn>
                <a:cxn ang="0">
                  <a:pos x="45" y="34"/>
                </a:cxn>
                <a:cxn ang="0">
                  <a:pos x="58" y="35"/>
                </a:cxn>
                <a:cxn ang="0">
                  <a:pos x="74" y="34"/>
                </a:cxn>
                <a:cxn ang="0">
                  <a:pos x="90" y="30"/>
                </a:cxn>
                <a:cxn ang="0">
                  <a:pos x="105" y="25"/>
                </a:cxn>
                <a:cxn ang="0">
                  <a:pos x="119" y="17"/>
                </a:cxn>
                <a:cxn ang="0">
                  <a:pos x="128" y="9"/>
                </a:cxn>
                <a:cxn ang="0">
                  <a:pos x="134" y="0"/>
                </a:cxn>
              </a:cxnLst>
              <a:rect l="0" t="0" r="r" b="b"/>
              <a:pathLst>
                <a:path w="134" h="51">
                  <a:moveTo>
                    <a:pt x="134" y="0"/>
                  </a:moveTo>
                  <a:lnTo>
                    <a:pt x="131" y="11"/>
                  </a:lnTo>
                  <a:lnTo>
                    <a:pt x="123" y="22"/>
                  </a:lnTo>
                  <a:lnTo>
                    <a:pt x="111" y="33"/>
                  </a:lnTo>
                  <a:lnTo>
                    <a:pt x="95" y="42"/>
                  </a:lnTo>
                  <a:lnTo>
                    <a:pt x="77" y="48"/>
                  </a:lnTo>
                  <a:lnTo>
                    <a:pt x="61" y="50"/>
                  </a:lnTo>
                  <a:lnTo>
                    <a:pt x="46" y="51"/>
                  </a:lnTo>
                  <a:lnTo>
                    <a:pt x="33" y="49"/>
                  </a:lnTo>
                  <a:lnTo>
                    <a:pt x="20" y="47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2"/>
                  </a:lnTo>
                  <a:lnTo>
                    <a:pt x="8" y="9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23" y="29"/>
                  </a:lnTo>
                  <a:lnTo>
                    <a:pt x="33" y="32"/>
                  </a:lnTo>
                  <a:lnTo>
                    <a:pt x="45" y="34"/>
                  </a:lnTo>
                  <a:lnTo>
                    <a:pt x="58" y="35"/>
                  </a:lnTo>
                  <a:lnTo>
                    <a:pt x="74" y="34"/>
                  </a:lnTo>
                  <a:lnTo>
                    <a:pt x="90" y="30"/>
                  </a:lnTo>
                  <a:lnTo>
                    <a:pt x="105" y="25"/>
                  </a:lnTo>
                  <a:lnTo>
                    <a:pt x="119" y="17"/>
                  </a:lnTo>
                  <a:lnTo>
                    <a:pt x="128" y="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6">
              <a:extLst>
                <a:ext uri="{FF2B5EF4-FFF2-40B4-BE49-F238E27FC236}">
                  <a16:creationId xmlns:a16="http://schemas.microsoft.com/office/drawing/2014/main" id="{1D9010BD-1C48-FE45-8305-745D03944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954" y="2677226"/>
              <a:ext cx="20989" cy="2230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16" y="11"/>
                </a:cxn>
                <a:cxn ang="0">
                  <a:pos x="14" y="16"/>
                </a:cxn>
                <a:cxn ang="0">
                  <a:pos x="12" y="17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6" y="0"/>
                </a:cxn>
              </a:cxnLst>
              <a:rect l="0" t="0" r="r" b="b"/>
              <a:pathLst>
                <a:path w="16" h="17">
                  <a:moveTo>
                    <a:pt x="6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9"/>
                  </a:lnTo>
                  <a:lnTo>
                    <a:pt x="16" y="11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7">
              <a:extLst>
                <a:ext uri="{FF2B5EF4-FFF2-40B4-BE49-F238E27FC236}">
                  <a16:creationId xmlns:a16="http://schemas.microsoft.com/office/drawing/2014/main" id="{B3344A02-8165-6D4A-B62E-7115A8F7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223003" cy="70836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7" y="15"/>
                </a:cxn>
                <a:cxn ang="0">
                  <a:pos x="28" y="32"/>
                </a:cxn>
                <a:cxn ang="0">
                  <a:pos x="22" y="50"/>
                </a:cxn>
                <a:cxn ang="0">
                  <a:pos x="21" y="69"/>
                </a:cxn>
                <a:cxn ang="0">
                  <a:pos x="22" y="90"/>
                </a:cxn>
                <a:cxn ang="0">
                  <a:pos x="25" y="104"/>
                </a:cxn>
                <a:cxn ang="0">
                  <a:pos x="28" y="123"/>
                </a:cxn>
                <a:cxn ang="0">
                  <a:pos x="34" y="147"/>
                </a:cxn>
                <a:cxn ang="0">
                  <a:pos x="40" y="174"/>
                </a:cxn>
                <a:cxn ang="0">
                  <a:pos x="46" y="205"/>
                </a:cxn>
                <a:cxn ang="0">
                  <a:pos x="55" y="237"/>
                </a:cxn>
                <a:cxn ang="0">
                  <a:pos x="65" y="272"/>
                </a:cxn>
                <a:cxn ang="0">
                  <a:pos x="75" y="308"/>
                </a:cxn>
                <a:cxn ang="0">
                  <a:pos x="101" y="383"/>
                </a:cxn>
                <a:cxn ang="0">
                  <a:pos x="116" y="420"/>
                </a:cxn>
                <a:cxn ang="0">
                  <a:pos x="133" y="456"/>
                </a:cxn>
                <a:cxn ang="0">
                  <a:pos x="151" y="492"/>
                </a:cxn>
                <a:cxn ang="0">
                  <a:pos x="170" y="525"/>
                </a:cxn>
                <a:cxn ang="0">
                  <a:pos x="153" y="533"/>
                </a:cxn>
                <a:cxn ang="0">
                  <a:pos x="138" y="540"/>
                </a:cxn>
                <a:cxn ang="0">
                  <a:pos x="116" y="502"/>
                </a:cxn>
                <a:cxn ang="0">
                  <a:pos x="96" y="463"/>
                </a:cxn>
                <a:cxn ang="0">
                  <a:pos x="80" y="424"/>
                </a:cxn>
                <a:cxn ang="0">
                  <a:pos x="65" y="385"/>
                </a:cxn>
                <a:cxn ang="0">
                  <a:pos x="52" y="346"/>
                </a:cxn>
                <a:cxn ang="0">
                  <a:pos x="40" y="308"/>
                </a:cxn>
                <a:cxn ang="0">
                  <a:pos x="31" y="270"/>
                </a:cxn>
                <a:cxn ang="0">
                  <a:pos x="23" y="236"/>
                </a:cxn>
                <a:cxn ang="0">
                  <a:pos x="16" y="203"/>
                </a:cxn>
                <a:cxn ang="0">
                  <a:pos x="11" y="173"/>
                </a:cxn>
                <a:cxn ang="0">
                  <a:pos x="8" y="146"/>
                </a:cxn>
                <a:cxn ang="0">
                  <a:pos x="4" y="123"/>
                </a:cxn>
                <a:cxn ang="0">
                  <a:pos x="2" y="105"/>
                </a:cxn>
                <a:cxn ang="0">
                  <a:pos x="1" y="91"/>
                </a:cxn>
                <a:cxn ang="0">
                  <a:pos x="0" y="82"/>
                </a:cxn>
                <a:cxn ang="0">
                  <a:pos x="0" y="69"/>
                </a:cxn>
                <a:cxn ang="0">
                  <a:pos x="2" y="62"/>
                </a:cxn>
                <a:cxn ang="0">
                  <a:pos x="5" y="52"/>
                </a:cxn>
                <a:cxn ang="0">
                  <a:pos x="11" y="41"/>
                </a:cxn>
                <a:cxn ang="0">
                  <a:pos x="20" y="29"/>
                </a:cxn>
                <a:cxn ang="0">
                  <a:pos x="32" y="15"/>
                </a:cxn>
                <a:cxn ang="0">
                  <a:pos x="48" y="0"/>
                </a:cxn>
              </a:cxnLst>
              <a:rect l="0" t="0" r="r" b="b"/>
              <a:pathLst>
                <a:path w="170" h="540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4"/>
                  </a:lnTo>
                  <a:lnTo>
                    <a:pt x="28" y="123"/>
                  </a:lnTo>
                  <a:lnTo>
                    <a:pt x="34" y="147"/>
                  </a:lnTo>
                  <a:lnTo>
                    <a:pt x="40" y="174"/>
                  </a:lnTo>
                  <a:lnTo>
                    <a:pt x="46" y="205"/>
                  </a:lnTo>
                  <a:lnTo>
                    <a:pt x="55" y="237"/>
                  </a:lnTo>
                  <a:lnTo>
                    <a:pt x="65" y="272"/>
                  </a:lnTo>
                  <a:lnTo>
                    <a:pt x="75" y="308"/>
                  </a:lnTo>
                  <a:lnTo>
                    <a:pt x="101" y="383"/>
                  </a:lnTo>
                  <a:lnTo>
                    <a:pt x="116" y="420"/>
                  </a:lnTo>
                  <a:lnTo>
                    <a:pt x="133" y="456"/>
                  </a:lnTo>
                  <a:lnTo>
                    <a:pt x="151" y="492"/>
                  </a:lnTo>
                  <a:lnTo>
                    <a:pt x="170" y="525"/>
                  </a:lnTo>
                  <a:lnTo>
                    <a:pt x="153" y="533"/>
                  </a:lnTo>
                  <a:lnTo>
                    <a:pt x="138" y="540"/>
                  </a:lnTo>
                  <a:lnTo>
                    <a:pt x="116" y="502"/>
                  </a:lnTo>
                  <a:lnTo>
                    <a:pt x="96" y="463"/>
                  </a:lnTo>
                  <a:lnTo>
                    <a:pt x="80" y="424"/>
                  </a:lnTo>
                  <a:lnTo>
                    <a:pt x="65" y="385"/>
                  </a:lnTo>
                  <a:lnTo>
                    <a:pt x="52" y="346"/>
                  </a:lnTo>
                  <a:lnTo>
                    <a:pt x="40" y="308"/>
                  </a:lnTo>
                  <a:lnTo>
                    <a:pt x="31" y="270"/>
                  </a:lnTo>
                  <a:lnTo>
                    <a:pt x="23" y="236"/>
                  </a:lnTo>
                  <a:lnTo>
                    <a:pt x="16" y="203"/>
                  </a:lnTo>
                  <a:lnTo>
                    <a:pt x="11" y="173"/>
                  </a:lnTo>
                  <a:lnTo>
                    <a:pt x="8" y="146"/>
                  </a:lnTo>
                  <a:lnTo>
                    <a:pt x="4" y="123"/>
                  </a:lnTo>
                  <a:lnTo>
                    <a:pt x="2" y="105"/>
                  </a:lnTo>
                  <a:lnTo>
                    <a:pt x="1" y="91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8">
              <a:extLst>
                <a:ext uri="{FF2B5EF4-FFF2-40B4-BE49-F238E27FC236}">
                  <a16:creationId xmlns:a16="http://schemas.microsoft.com/office/drawing/2014/main" id="{E2354EFA-EEBD-0041-8416-C6868E55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35" y="3312128"/>
              <a:ext cx="250551" cy="2623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3" y="0"/>
                </a:cxn>
                <a:cxn ang="0">
                  <a:pos x="50" y="1"/>
                </a:cxn>
                <a:cxn ang="0">
                  <a:pos x="67" y="2"/>
                </a:cxn>
                <a:cxn ang="0">
                  <a:pos x="85" y="3"/>
                </a:cxn>
                <a:cxn ang="0">
                  <a:pos x="103" y="5"/>
                </a:cxn>
                <a:cxn ang="0">
                  <a:pos x="121" y="9"/>
                </a:cxn>
                <a:cxn ang="0">
                  <a:pos x="138" y="14"/>
                </a:cxn>
                <a:cxn ang="0">
                  <a:pos x="152" y="20"/>
                </a:cxn>
                <a:cxn ang="0">
                  <a:pos x="164" y="27"/>
                </a:cxn>
                <a:cxn ang="0">
                  <a:pos x="173" y="36"/>
                </a:cxn>
                <a:cxn ang="0">
                  <a:pos x="179" y="49"/>
                </a:cxn>
                <a:cxn ang="0">
                  <a:pos x="184" y="66"/>
                </a:cxn>
                <a:cxn ang="0">
                  <a:pos x="188" y="84"/>
                </a:cxn>
                <a:cxn ang="0">
                  <a:pos x="191" y="124"/>
                </a:cxn>
                <a:cxn ang="0">
                  <a:pos x="191" y="177"/>
                </a:cxn>
                <a:cxn ang="0">
                  <a:pos x="190" y="189"/>
                </a:cxn>
                <a:cxn ang="0">
                  <a:pos x="189" y="197"/>
                </a:cxn>
                <a:cxn ang="0">
                  <a:pos x="189" y="200"/>
                </a:cxn>
                <a:cxn ang="0">
                  <a:pos x="189" y="197"/>
                </a:cxn>
                <a:cxn ang="0">
                  <a:pos x="187" y="191"/>
                </a:cxn>
                <a:cxn ang="0">
                  <a:pos x="183" y="182"/>
                </a:cxn>
                <a:cxn ang="0">
                  <a:pos x="179" y="170"/>
                </a:cxn>
                <a:cxn ang="0">
                  <a:pos x="172" y="154"/>
                </a:cxn>
                <a:cxn ang="0">
                  <a:pos x="164" y="138"/>
                </a:cxn>
                <a:cxn ang="0">
                  <a:pos x="154" y="120"/>
                </a:cxn>
                <a:cxn ang="0">
                  <a:pos x="143" y="101"/>
                </a:cxn>
                <a:cxn ang="0">
                  <a:pos x="129" y="83"/>
                </a:cxn>
                <a:cxn ang="0">
                  <a:pos x="113" y="65"/>
                </a:cxn>
                <a:cxn ang="0">
                  <a:pos x="95" y="48"/>
                </a:cxn>
                <a:cxn ang="0">
                  <a:pos x="75" y="32"/>
                </a:cxn>
                <a:cxn ang="0">
                  <a:pos x="53" y="19"/>
                </a:cxn>
                <a:cxn ang="0">
                  <a:pos x="28" y="9"/>
                </a:cxn>
                <a:cxn ang="0">
                  <a:pos x="0" y="1"/>
                </a:cxn>
                <a:cxn ang="0">
                  <a:pos x="10" y="1"/>
                </a:cxn>
                <a:cxn ang="0">
                  <a:pos x="20" y="0"/>
                </a:cxn>
              </a:cxnLst>
              <a:rect l="0" t="0" r="r" b="b"/>
              <a:pathLst>
                <a:path w="191" h="200">
                  <a:moveTo>
                    <a:pt x="20" y="0"/>
                  </a:moveTo>
                  <a:lnTo>
                    <a:pt x="33" y="0"/>
                  </a:lnTo>
                  <a:lnTo>
                    <a:pt x="50" y="1"/>
                  </a:lnTo>
                  <a:lnTo>
                    <a:pt x="67" y="2"/>
                  </a:lnTo>
                  <a:lnTo>
                    <a:pt x="85" y="3"/>
                  </a:lnTo>
                  <a:lnTo>
                    <a:pt x="103" y="5"/>
                  </a:lnTo>
                  <a:lnTo>
                    <a:pt x="121" y="9"/>
                  </a:lnTo>
                  <a:lnTo>
                    <a:pt x="138" y="14"/>
                  </a:lnTo>
                  <a:lnTo>
                    <a:pt x="152" y="20"/>
                  </a:lnTo>
                  <a:lnTo>
                    <a:pt x="164" y="27"/>
                  </a:lnTo>
                  <a:lnTo>
                    <a:pt x="173" y="36"/>
                  </a:lnTo>
                  <a:lnTo>
                    <a:pt x="179" y="49"/>
                  </a:lnTo>
                  <a:lnTo>
                    <a:pt x="184" y="66"/>
                  </a:lnTo>
                  <a:lnTo>
                    <a:pt x="188" y="84"/>
                  </a:lnTo>
                  <a:lnTo>
                    <a:pt x="191" y="124"/>
                  </a:lnTo>
                  <a:lnTo>
                    <a:pt x="191" y="177"/>
                  </a:lnTo>
                  <a:lnTo>
                    <a:pt x="190" y="189"/>
                  </a:lnTo>
                  <a:lnTo>
                    <a:pt x="189" y="197"/>
                  </a:lnTo>
                  <a:lnTo>
                    <a:pt x="189" y="200"/>
                  </a:lnTo>
                  <a:lnTo>
                    <a:pt x="189" y="197"/>
                  </a:lnTo>
                  <a:lnTo>
                    <a:pt x="187" y="191"/>
                  </a:lnTo>
                  <a:lnTo>
                    <a:pt x="183" y="182"/>
                  </a:lnTo>
                  <a:lnTo>
                    <a:pt x="179" y="170"/>
                  </a:lnTo>
                  <a:lnTo>
                    <a:pt x="172" y="154"/>
                  </a:lnTo>
                  <a:lnTo>
                    <a:pt x="164" y="138"/>
                  </a:lnTo>
                  <a:lnTo>
                    <a:pt x="154" y="120"/>
                  </a:lnTo>
                  <a:lnTo>
                    <a:pt x="143" y="101"/>
                  </a:lnTo>
                  <a:lnTo>
                    <a:pt x="129" y="83"/>
                  </a:lnTo>
                  <a:lnTo>
                    <a:pt x="113" y="65"/>
                  </a:lnTo>
                  <a:lnTo>
                    <a:pt x="95" y="48"/>
                  </a:lnTo>
                  <a:lnTo>
                    <a:pt x="75" y="32"/>
                  </a:lnTo>
                  <a:lnTo>
                    <a:pt x="53" y="19"/>
                  </a:lnTo>
                  <a:lnTo>
                    <a:pt x="28" y="9"/>
                  </a:lnTo>
                  <a:lnTo>
                    <a:pt x="0" y="1"/>
                  </a:lnTo>
                  <a:lnTo>
                    <a:pt x="1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49">
              <a:extLst>
                <a:ext uri="{FF2B5EF4-FFF2-40B4-BE49-F238E27FC236}">
                  <a16:creationId xmlns:a16="http://schemas.microsoft.com/office/drawing/2014/main" id="{19462A62-8272-3149-9A61-40F78DD6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717" y="4703927"/>
              <a:ext cx="161350" cy="125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4" y="15"/>
                </a:cxn>
                <a:cxn ang="0">
                  <a:pos x="7" y="27"/>
                </a:cxn>
                <a:cxn ang="0">
                  <a:pos x="11" y="40"/>
                </a:cxn>
                <a:cxn ang="0">
                  <a:pos x="19" y="53"/>
                </a:cxn>
                <a:cxn ang="0">
                  <a:pos x="28" y="66"/>
                </a:cxn>
                <a:cxn ang="0">
                  <a:pos x="40" y="78"/>
                </a:cxn>
                <a:cxn ang="0">
                  <a:pos x="53" y="85"/>
                </a:cxn>
                <a:cxn ang="0">
                  <a:pos x="66" y="88"/>
                </a:cxn>
                <a:cxn ang="0">
                  <a:pos x="78" y="88"/>
                </a:cxn>
                <a:cxn ang="0">
                  <a:pos x="90" y="85"/>
                </a:cxn>
                <a:cxn ang="0">
                  <a:pos x="101" y="82"/>
                </a:cxn>
                <a:cxn ang="0">
                  <a:pos x="110" y="77"/>
                </a:cxn>
                <a:cxn ang="0">
                  <a:pos x="117" y="72"/>
                </a:cxn>
                <a:cxn ang="0">
                  <a:pos x="122" y="69"/>
                </a:cxn>
                <a:cxn ang="0">
                  <a:pos x="123" y="68"/>
                </a:cxn>
                <a:cxn ang="0">
                  <a:pos x="122" y="70"/>
                </a:cxn>
                <a:cxn ang="0">
                  <a:pos x="117" y="73"/>
                </a:cxn>
                <a:cxn ang="0">
                  <a:pos x="111" y="79"/>
                </a:cxn>
                <a:cxn ang="0">
                  <a:pos x="102" y="84"/>
                </a:cxn>
                <a:cxn ang="0">
                  <a:pos x="92" y="91"/>
                </a:cxn>
                <a:cxn ang="0">
                  <a:pos x="80" y="94"/>
                </a:cxn>
                <a:cxn ang="0">
                  <a:pos x="67" y="96"/>
                </a:cxn>
                <a:cxn ang="0">
                  <a:pos x="54" y="93"/>
                </a:cxn>
                <a:cxn ang="0">
                  <a:pos x="41" y="87"/>
                </a:cxn>
                <a:cxn ang="0">
                  <a:pos x="28" y="77"/>
                </a:cxn>
                <a:cxn ang="0">
                  <a:pos x="18" y="65"/>
                </a:cxn>
                <a:cxn ang="0">
                  <a:pos x="10" y="51"/>
                </a:cxn>
                <a:cxn ang="0">
                  <a:pos x="5" y="38"/>
                </a:cxn>
                <a:cxn ang="0">
                  <a:pos x="3" y="26"/>
                </a:cxn>
                <a:cxn ang="0">
                  <a:pos x="1" y="14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23" h="96">
                  <a:moveTo>
                    <a:pt x="0" y="0"/>
                  </a:moveTo>
                  <a:lnTo>
                    <a:pt x="1" y="6"/>
                  </a:lnTo>
                  <a:lnTo>
                    <a:pt x="4" y="15"/>
                  </a:lnTo>
                  <a:lnTo>
                    <a:pt x="7" y="27"/>
                  </a:lnTo>
                  <a:lnTo>
                    <a:pt x="11" y="40"/>
                  </a:lnTo>
                  <a:lnTo>
                    <a:pt x="19" y="53"/>
                  </a:lnTo>
                  <a:lnTo>
                    <a:pt x="28" y="66"/>
                  </a:lnTo>
                  <a:lnTo>
                    <a:pt x="40" y="78"/>
                  </a:lnTo>
                  <a:lnTo>
                    <a:pt x="53" y="85"/>
                  </a:lnTo>
                  <a:lnTo>
                    <a:pt x="66" y="88"/>
                  </a:lnTo>
                  <a:lnTo>
                    <a:pt x="78" y="88"/>
                  </a:lnTo>
                  <a:lnTo>
                    <a:pt x="90" y="85"/>
                  </a:lnTo>
                  <a:lnTo>
                    <a:pt x="101" y="82"/>
                  </a:lnTo>
                  <a:lnTo>
                    <a:pt x="110" y="77"/>
                  </a:lnTo>
                  <a:lnTo>
                    <a:pt x="117" y="72"/>
                  </a:lnTo>
                  <a:lnTo>
                    <a:pt x="122" y="69"/>
                  </a:lnTo>
                  <a:lnTo>
                    <a:pt x="123" y="68"/>
                  </a:lnTo>
                  <a:lnTo>
                    <a:pt x="122" y="70"/>
                  </a:lnTo>
                  <a:lnTo>
                    <a:pt x="117" y="73"/>
                  </a:lnTo>
                  <a:lnTo>
                    <a:pt x="111" y="79"/>
                  </a:lnTo>
                  <a:lnTo>
                    <a:pt x="102" y="84"/>
                  </a:lnTo>
                  <a:lnTo>
                    <a:pt x="92" y="91"/>
                  </a:lnTo>
                  <a:lnTo>
                    <a:pt x="80" y="94"/>
                  </a:lnTo>
                  <a:lnTo>
                    <a:pt x="67" y="96"/>
                  </a:lnTo>
                  <a:lnTo>
                    <a:pt x="54" y="93"/>
                  </a:lnTo>
                  <a:lnTo>
                    <a:pt x="41" y="87"/>
                  </a:lnTo>
                  <a:lnTo>
                    <a:pt x="28" y="77"/>
                  </a:lnTo>
                  <a:lnTo>
                    <a:pt x="18" y="65"/>
                  </a:lnTo>
                  <a:lnTo>
                    <a:pt x="10" y="51"/>
                  </a:lnTo>
                  <a:lnTo>
                    <a:pt x="5" y="38"/>
                  </a:lnTo>
                  <a:lnTo>
                    <a:pt x="3" y="26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0">
              <a:extLst>
                <a:ext uri="{FF2B5EF4-FFF2-40B4-BE49-F238E27FC236}">
                  <a16:creationId xmlns:a16="http://schemas.microsoft.com/office/drawing/2014/main" id="{3EBAC41A-D272-354A-ADD8-C6001D129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768" y="4192333"/>
              <a:ext cx="502413" cy="449941"/>
            </a:xfrm>
            <a:custGeom>
              <a:avLst/>
              <a:gdLst/>
              <a:ahLst/>
              <a:cxnLst>
                <a:cxn ang="0">
                  <a:pos x="382" y="338"/>
                </a:cxn>
                <a:cxn ang="0">
                  <a:pos x="383" y="342"/>
                </a:cxn>
                <a:cxn ang="0">
                  <a:pos x="383" y="343"/>
                </a:cxn>
                <a:cxn ang="0">
                  <a:pos x="382" y="339"/>
                </a:cxn>
                <a:cxn ang="0">
                  <a:pos x="382" y="338"/>
                </a:cxn>
                <a:cxn ang="0">
                  <a:pos x="381" y="327"/>
                </a:cxn>
                <a:cxn ang="0">
                  <a:pos x="381" y="331"/>
                </a:cxn>
                <a:cxn ang="0">
                  <a:pos x="382" y="338"/>
                </a:cxn>
                <a:cxn ang="0">
                  <a:pos x="381" y="334"/>
                </a:cxn>
                <a:cxn ang="0">
                  <a:pos x="381" y="327"/>
                </a:cxn>
                <a:cxn ang="0">
                  <a:pos x="54" y="0"/>
                </a:cxn>
                <a:cxn ang="0">
                  <a:pos x="75" y="0"/>
                </a:cxn>
                <a:cxn ang="0">
                  <a:pos x="98" y="1"/>
                </a:cxn>
                <a:cxn ang="0">
                  <a:pos x="123" y="5"/>
                </a:cxn>
                <a:cxn ang="0">
                  <a:pos x="148" y="11"/>
                </a:cxn>
                <a:cxn ang="0">
                  <a:pos x="175" y="19"/>
                </a:cxn>
                <a:cxn ang="0">
                  <a:pos x="202" y="32"/>
                </a:cxn>
                <a:cxn ang="0">
                  <a:pos x="228" y="47"/>
                </a:cxn>
                <a:cxn ang="0">
                  <a:pos x="254" y="67"/>
                </a:cxn>
                <a:cxn ang="0">
                  <a:pos x="275" y="89"/>
                </a:cxn>
                <a:cxn ang="0">
                  <a:pos x="295" y="113"/>
                </a:cxn>
                <a:cxn ang="0">
                  <a:pos x="312" y="138"/>
                </a:cxn>
                <a:cxn ang="0">
                  <a:pos x="327" y="164"/>
                </a:cxn>
                <a:cxn ang="0">
                  <a:pos x="340" y="191"/>
                </a:cxn>
                <a:cxn ang="0">
                  <a:pos x="350" y="217"/>
                </a:cxn>
                <a:cxn ang="0">
                  <a:pos x="359" y="242"/>
                </a:cxn>
                <a:cxn ang="0">
                  <a:pos x="367" y="266"/>
                </a:cxn>
                <a:cxn ang="0">
                  <a:pos x="372" y="288"/>
                </a:cxn>
                <a:cxn ang="0">
                  <a:pos x="376" y="307"/>
                </a:cxn>
                <a:cxn ang="0">
                  <a:pos x="380" y="322"/>
                </a:cxn>
                <a:cxn ang="0">
                  <a:pos x="381" y="327"/>
                </a:cxn>
                <a:cxn ang="0">
                  <a:pos x="379" y="320"/>
                </a:cxn>
                <a:cxn ang="0">
                  <a:pos x="376" y="308"/>
                </a:cxn>
                <a:cxn ang="0">
                  <a:pos x="373" y="295"/>
                </a:cxn>
                <a:cxn ang="0">
                  <a:pos x="368" y="278"/>
                </a:cxn>
                <a:cxn ang="0">
                  <a:pos x="363" y="261"/>
                </a:cxn>
                <a:cxn ang="0">
                  <a:pos x="356" y="242"/>
                </a:cxn>
                <a:cxn ang="0">
                  <a:pos x="348" y="223"/>
                </a:cxn>
                <a:cxn ang="0">
                  <a:pos x="339" y="202"/>
                </a:cxn>
                <a:cxn ang="0">
                  <a:pos x="328" y="182"/>
                </a:cxn>
                <a:cxn ang="0">
                  <a:pos x="315" y="161"/>
                </a:cxn>
                <a:cxn ang="0">
                  <a:pos x="301" y="141"/>
                </a:cxn>
                <a:cxn ang="0">
                  <a:pos x="285" y="121"/>
                </a:cxn>
                <a:cxn ang="0">
                  <a:pos x="267" y="102"/>
                </a:cxn>
                <a:cxn ang="0">
                  <a:pos x="247" y="83"/>
                </a:cxn>
                <a:cxn ang="0">
                  <a:pos x="224" y="66"/>
                </a:cxn>
                <a:cxn ang="0">
                  <a:pos x="200" y="51"/>
                </a:cxn>
                <a:cxn ang="0">
                  <a:pos x="173" y="38"/>
                </a:cxn>
                <a:cxn ang="0">
                  <a:pos x="144" y="25"/>
                </a:cxn>
                <a:cxn ang="0">
                  <a:pos x="112" y="17"/>
                </a:cxn>
                <a:cxn ang="0">
                  <a:pos x="78" y="10"/>
                </a:cxn>
                <a:cxn ang="0">
                  <a:pos x="41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0" y="5"/>
                </a:cxn>
                <a:cxn ang="0">
                  <a:pos x="21" y="3"/>
                </a:cxn>
                <a:cxn ang="0">
                  <a:pos x="36" y="1"/>
                </a:cxn>
                <a:cxn ang="0">
                  <a:pos x="54" y="0"/>
                </a:cxn>
              </a:cxnLst>
              <a:rect l="0" t="0" r="r" b="b"/>
              <a:pathLst>
                <a:path w="383" h="343">
                  <a:moveTo>
                    <a:pt x="382" y="338"/>
                  </a:moveTo>
                  <a:lnTo>
                    <a:pt x="383" y="342"/>
                  </a:lnTo>
                  <a:lnTo>
                    <a:pt x="383" y="343"/>
                  </a:lnTo>
                  <a:lnTo>
                    <a:pt x="382" y="339"/>
                  </a:lnTo>
                  <a:lnTo>
                    <a:pt x="382" y="338"/>
                  </a:lnTo>
                  <a:close/>
                  <a:moveTo>
                    <a:pt x="381" y="327"/>
                  </a:moveTo>
                  <a:lnTo>
                    <a:pt x="381" y="331"/>
                  </a:lnTo>
                  <a:lnTo>
                    <a:pt x="382" y="338"/>
                  </a:lnTo>
                  <a:lnTo>
                    <a:pt x="381" y="334"/>
                  </a:lnTo>
                  <a:lnTo>
                    <a:pt x="381" y="327"/>
                  </a:lnTo>
                  <a:close/>
                  <a:moveTo>
                    <a:pt x="54" y="0"/>
                  </a:moveTo>
                  <a:lnTo>
                    <a:pt x="75" y="0"/>
                  </a:lnTo>
                  <a:lnTo>
                    <a:pt x="98" y="1"/>
                  </a:lnTo>
                  <a:lnTo>
                    <a:pt x="123" y="5"/>
                  </a:lnTo>
                  <a:lnTo>
                    <a:pt x="148" y="11"/>
                  </a:lnTo>
                  <a:lnTo>
                    <a:pt x="175" y="19"/>
                  </a:lnTo>
                  <a:lnTo>
                    <a:pt x="202" y="32"/>
                  </a:lnTo>
                  <a:lnTo>
                    <a:pt x="228" y="47"/>
                  </a:lnTo>
                  <a:lnTo>
                    <a:pt x="254" y="67"/>
                  </a:lnTo>
                  <a:lnTo>
                    <a:pt x="275" y="89"/>
                  </a:lnTo>
                  <a:lnTo>
                    <a:pt x="295" y="113"/>
                  </a:lnTo>
                  <a:lnTo>
                    <a:pt x="312" y="138"/>
                  </a:lnTo>
                  <a:lnTo>
                    <a:pt x="327" y="164"/>
                  </a:lnTo>
                  <a:lnTo>
                    <a:pt x="340" y="191"/>
                  </a:lnTo>
                  <a:lnTo>
                    <a:pt x="350" y="217"/>
                  </a:lnTo>
                  <a:lnTo>
                    <a:pt x="359" y="242"/>
                  </a:lnTo>
                  <a:lnTo>
                    <a:pt x="367" y="266"/>
                  </a:lnTo>
                  <a:lnTo>
                    <a:pt x="372" y="288"/>
                  </a:lnTo>
                  <a:lnTo>
                    <a:pt x="376" y="307"/>
                  </a:lnTo>
                  <a:lnTo>
                    <a:pt x="380" y="322"/>
                  </a:lnTo>
                  <a:lnTo>
                    <a:pt x="381" y="327"/>
                  </a:lnTo>
                  <a:lnTo>
                    <a:pt x="379" y="320"/>
                  </a:lnTo>
                  <a:lnTo>
                    <a:pt x="376" y="308"/>
                  </a:lnTo>
                  <a:lnTo>
                    <a:pt x="373" y="295"/>
                  </a:lnTo>
                  <a:lnTo>
                    <a:pt x="368" y="278"/>
                  </a:lnTo>
                  <a:lnTo>
                    <a:pt x="363" y="261"/>
                  </a:lnTo>
                  <a:lnTo>
                    <a:pt x="356" y="242"/>
                  </a:lnTo>
                  <a:lnTo>
                    <a:pt x="348" y="223"/>
                  </a:lnTo>
                  <a:lnTo>
                    <a:pt x="339" y="202"/>
                  </a:lnTo>
                  <a:lnTo>
                    <a:pt x="328" y="182"/>
                  </a:lnTo>
                  <a:lnTo>
                    <a:pt x="315" y="161"/>
                  </a:lnTo>
                  <a:lnTo>
                    <a:pt x="301" y="141"/>
                  </a:lnTo>
                  <a:lnTo>
                    <a:pt x="285" y="121"/>
                  </a:lnTo>
                  <a:lnTo>
                    <a:pt x="267" y="102"/>
                  </a:lnTo>
                  <a:lnTo>
                    <a:pt x="247" y="83"/>
                  </a:lnTo>
                  <a:lnTo>
                    <a:pt x="224" y="66"/>
                  </a:lnTo>
                  <a:lnTo>
                    <a:pt x="200" y="51"/>
                  </a:lnTo>
                  <a:lnTo>
                    <a:pt x="173" y="38"/>
                  </a:lnTo>
                  <a:lnTo>
                    <a:pt x="144" y="25"/>
                  </a:lnTo>
                  <a:lnTo>
                    <a:pt x="112" y="17"/>
                  </a:lnTo>
                  <a:lnTo>
                    <a:pt x="78" y="10"/>
                  </a:lnTo>
                  <a:lnTo>
                    <a:pt x="4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10" y="5"/>
                  </a:lnTo>
                  <a:lnTo>
                    <a:pt x="21" y="3"/>
                  </a:lnTo>
                  <a:lnTo>
                    <a:pt x="36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1">
              <a:extLst>
                <a:ext uri="{FF2B5EF4-FFF2-40B4-BE49-F238E27FC236}">
                  <a16:creationId xmlns:a16="http://schemas.microsoft.com/office/drawing/2014/main" id="{5B578AC7-A67A-8842-A66B-F13B27EFE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782" y="3032718"/>
              <a:ext cx="291215" cy="25842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7" y="3"/>
                </a:cxn>
                <a:cxn ang="0">
                  <a:pos x="69" y="6"/>
                </a:cxn>
                <a:cxn ang="0">
                  <a:pos x="96" y="11"/>
                </a:cxn>
                <a:cxn ang="0">
                  <a:pos x="120" y="18"/>
                </a:cxn>
                <a:cxn ang="0">
                  <a:pos x="140" y="24"/>
                </a:cxn>
                <a:cxn ang="0">
                  <a:pos x="158" y="33"/>
                </a:cxn>
                <a:cxn ang="0">
                  <a:pos x="171" y="43"/>
                </a:cxn>
                <a:cxn ang="0">
                  <a:pos x="183" y="54"/>
                </a:cxn>
                <a:cxn ang="0">
                  <a:pos x="189" y="64"/>
                </a:cxn>
                <a:cxn ang="0">
                  <a:pos x="195" y="78"/>
                </a:cxn>
                <a:cxn ang="0">
                  <a:pos x="202" y="94"/>
                </a:cxn>
                <a:cxn ang="0">
                  <a:pos x="207" y="111"/>
                </a:cxn>
                <a:cxn ang="0">
                  <a:pos x="210" y="128"/>
                </a:cxn>
                <a:cxn ang="0">
                  <a:pos x="214" y="146"/>
                </a:cxn>
                <a:cxn ang="0">
                  <a:pos x="217" y="162"/>
                </a:cxn>
                <a:cxn ang="0">
                  <a:pos x="220" y="176"/>
                </a:cxn>
                <a:cxn ang="0">
                  <a:pos x="221" y="187"/>
                </a:cxn>
                <a:cxn ang="0">
                  <a:pos x="222" y="194"/>
                </a:cxn>
                <a:cxn ang="0">
                  <a:pos x="222" y="197"/>
                </a:cxn>
                <a:cxn ang="0">
                  <a:pos x="213" y="165"/>
                </a:cxn>
                <a:cxn ang="0">
                  <a:pos x="200" y="138"/>
                </a:cxn>
                <a:cxn ang="0">
                  <a:pos x="185" y="113"/>
                </a:cxn>
                <a:cxn ang="0">
                  <a:pos x="169" y="91"/>
                </a:cxn>
                <a:cxn ang="0">
                  <a:pos x="151" y="73"/>
                </a:cxn>
                <a:cxn ang="0">
                  <a:pos x="132" y="57"/>
                </a:cxn>
                <a:cxn ang="0">
                  <a:pos x="114" y="43"/>
                </a:cxn>
                <a:cxn ang="0">
                  <a:pos x="95" y="32"/>
                </a:cxn>
                <a:cxn ang="0">
                  <a:pos x="76" y="23"/>
                </a:cxn>
                <a:cxn ang="0">
                  <a:pos x="59" y="16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17" y="3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222" h="197">
                  <a:moveTo>
                    <a:pt x="4" y="0"/>
                  </a:moveTo>
                  <a:lnTo>
                    <a:pt x="37" y="3"/>
                  </a:lnTo>
                  <a:lnTo>
                    <a:pt x="69" y="6"/>
                  </a:lnTo>
                  <a:lnTo>
                    <a:pt x="96" y="11"/>
                  </a:lnTo>
                  <a:lnTo>
                    <a:pt x="120" y="18"/>
                  </a:lnTo>
                  <a:lnTo>
                    <a:pt x="140" y="24"/>
                  </a:lnTo>
                  <a:lnTo>
                    <a:pt x="158" y="33"/>
                  </a:lnTo>
                  <a:lnTo>
                    <a:pt x="171" y="43"/>
                  </a:lnTo>
                  <a:lnTo>
                    <a:pt x="183" y="54"/>
                  </a:lnTo>
                  <a:lnTo>
                    <a:pt x="189" y="64"/>
                  </a:lnTo>
                  <a:lnTo>
                    <a:pt x="195" y="78"/>
                  </a:lnTo>
                  <a:lnTo>
                    <a:pt x="202" y="94"/>
                  </a:lnTo>
                  <a:lnTo>
                    <a:pt x="207" y="111"/>
                  </a:lnTo>
                  <a:lnTo>
                    <a:pt x="210" y="128"/>
                  </a:lnTo>
                  <a:lnTo>
                    <a:pt x="214" y="146"/>
                  </a:lnTo>
                  <a:lnTo>
                    <a:pt x="217" y="162"/>
                  </a:lnTo>
                  <a:lnTo>
                    <a:pt x="220" y="176"/>
                  </a:lnTo>
                  <a:lnTo>
                    <a:pt x="221" y="187"/>
                  </a:lnTo>
                  <a:lnTo>
                    <a:pt x="222" y="194"/>
                  </a:lnTo>
                  <a:lnTo>
                    <a:pt x="222" y="197"/>
                  </a:lnTo>
                  <a:lnTo>
                    <a:pt x="213" y="165"/>
                  </a:lnTo>
                  <a:lnTo>
                    <a:pt x="200" y="138"/>
                  </a:lnTo>
                  <a:lnTo>
                    <a:pt x="185" y="113"/>
                  </a:lnTo>
                  <a:lnTo>
                    <a:pt x="169" y="91"/>
                  </a:lnTo>
                  <a:lnTo>
                    <a:pt x="151" y="73"/>
                  </a:lnTo>
                  <a:lnTo>
                    <a:pt x="132" y="57"/>
                  </a:lnTo>
                  <a:lnTo>
                    <a:pt x="114" y="43"/>
                  </a:lnTo>
                  <a:lnTo>
                    <a:pt x="95" y="32"/>
                  </a:lnTo>
                  <a:lnTo>
                    <a:pt x="76" y="23"/>
                  </a:lnTo>
                  <a:lnTo>
                    <a:pt x="59" y="16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17" y="3"/>
                  </a:lnTo>
                  <a:lnTo>
                    <a:pt x="4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52">
              <a:extLst>
                <a:ext uri="{FF2B5EF4-FFF2-40B4-BE49-F238E27FC236}">
                  <a16:creationId xmlns:a16="http://schemas.microsoft.com/office/drawing/2014/main" id="{D575AF38-9A2C-8845-B9D1-7EB130F8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1397"/>
              <a:ext cx="82643" cy="1075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6" y="5"/>
                </a:cxn>
                <a:cxn ang="0">
                  <a:pos x="6" y="12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9" y="42"/>
                </a:cxn>
                <a:cxn ang="0">
                  <a:pos x="27" y="52"/>
                </a:cxn>
                <a:cxn ang="0">
                  <a:pos x="35" y="61"/>
                </a:cxn>
                <a:cxn ang="0">
                  <a:pos x="45" y="66"/>
                </a:cxn>
                <a:cxn ang="0">
                  <a:pos x="54" y="69"/>
                </a:cxn>
                <a:cxn ang="0">
                  <a:pos x="63" y="66"/>
                </a:cxn>
                <a:cxn ang="0">
                  <a:pos x="60" y="75"/>
                </a:cxn>
                <a:cxn ang="0">
                  <a:pos x="56" y="80"/>
                </a:cxn>
                <a:cxn ang="0">
                  <a:pos x="49" y="82"/>
                </a:cxn>
                <a:cxn ang="0">
                  <a:pos x="40" y="80"/>
                </a:cxn>
                <a:cxn ang="0">
                  <a:pos x="30" y="74"/>
                </a:cxn>
                <a:cxn ang="0">
                  <a:pos x="21" y="64"/>
                </a:cxn>
                <a:cxn ang="0">
                  <a:pos x="12" y="52"/>
                </a:cxn>
                <a:cxn ang="0">
                  <a:pos x="6" y="41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3" h="82">
                  <a:moveTo>
                    <a:pt x="6" y="0"/>
                  </a:moveTo>
                  <a:lnTo>
                    <a:pt x="7" y="0"/>
                  </a:lnTo>
                  <a:lnTo>
                    <a:pt x="6" y="5"/>
                  </a:lnTo>
                  <a:lnTo>
                    <a:pt x="6" y="12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9" y="42"/>
                  </a:lnTo>
                  <a:lnTo>
                    <a:pt x="27" y="52"/>
                  </a:lnTo>
                  <a:lnTo>
                    <a:pt x="35" y="61"/>
                  </a:lnTo>
                  <a:lnTo>
                    <a:pt x="45" y="66"/>
                  </a:lnTo>
                  <a:lnTo>
                    <a:pt x="54" y="69"/>
                  </a:lnTo>
                  <a:lnTo>
                    <a:pt x="63" y="66"/>
                  </a:lnTo>
                  <a:lnTo>
                    <a:pt x="60" y="75"/>
                  </a:lnTo>
                  <a:lnTo>
                    <a:pt x="56" y="80"/>
                  </a:lnTo>
                  <a:lnTo>
                    <a:pt x="49" y="82"/>
                  </a:lnTo>
                  <a:lnTo>
                    <a:pt x="40" y="80"/>
                  </a:lnTo>
                  <a:lnTo>
                    <a:pt x="30" y="74"/>
                  </a:lnTo>
                  <a:lnTo>
                    <a:pt x="21" y="64"/>
                  </a:lnTo>
                  <a:lnTo>
                    <a:pt x="12" y="52"/>
                  </a:lnTo>
                  <a:lnTo>
                    <a:pt x="6" y="41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3">
              <a:extLst>
                <a:ext uri="{FF2B5EF4-FFF2-40B4-BE49-F238E27FC236}">
                  <a16:creationId xmlns:a16="http://schemas.microsoft.com/office/drawing/2014/main" id="{657DB2EF-BDBF-B440-A34C-82057E28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3838152"/>
              <a:ext cx="62966" cy="5247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8" y="25"/>
                </a:cxn>
                <a:cxn ang="0">
                  <a:pos x="30" y="33"/>
                </a:cxn>
                <a:cxn ang="0">
                  <a:pos x="15" y="40"/>
                </a:cxn>
                <a:cxn ang="0">
                  <a:pos x="0" y="14"/>
                </a:cxn>
                <a:cxn ang="0">
                  <a:pos x="12" y="8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48" h="40">
                  <a:moveTo>
                    <a:pt x="31" y="0"/>
                  </a:moveTo>
                  <a:lnTo>
                    <a:pt x="48" y="25"/>
                  </a:lnTo>
                  <a:lnTo>
                    <a:pt x="30" y="33"/>
                  </a:lnTo>
                  <a:lnTo>
                    <a:pt x="15" y="40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4">
              <a:extLst>
                <a:ext uri="{FF2B5EF4-FFF2-40B4-BE49-F238E27FC236}">
                  <a16:creationId xmlns:a16="http://schemas.microsoft.com/office/drawing/2014/main" id="{91CF6AF2-2883-A449-91C6-F11E65E42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84" y="3230798"/>
              <a:ext cx="487983" cy="45913"/>
            </a:xfrm>
            <a:custGeom>
              <a:avLst/>
              <a:gdLst/>
              <a:ahLst/>
              <a:cxnLst>
                <a:cxn ang="0">
                  <a:pos x="365" y="14"/>
                </a:cxn>
                <a:cxn ang="0">
                  <a:pos x="369" y="14"/>
                </a:cxn>
                <a:cxn ang="0">
                  <a:pos x="372" y="14"/>
                </a:cxn>
                <a:cxn ang="0">
                  <a:pos x="365" y="14"/>
                </a:cxn>
                <a:cxn ang="0">
                  <a:pos x="229" y="0"/>
                </a:cxn>
                <a:cxn ang="0">
                  <a:pos x="264" y="0"/>
                </a:cxn>
                <a:cxn ang="0">
                  <a:pos x="300" y="2"/>
                </a:cxn>
                <a:cxn ang="0">
                  <a:pos x="336" y="8"/>
                </a:cxn>
                <a:cxn ang="0">
                  <a:pos x="365" y="14"/>
                </a:cxn>
                <a:cxn ang="0">
                  <a:pos x="361" y="13"/>
                </a:cxn>
                <a:cxn ang="0">
                  <a:pos x="346" y="11"/>
                </a:cxn>
                <a:cxn ang="0">
                  <a:pos x="326" y="9"/>
                </a:cxn>
                <a:cxn ang="0">
                  <a:pos x="300" y="8"/>
                </a:cxn>
                <a:cxn ang="0">
                  <a:pos x="269" y="8"/>
                </a:cxn>
                <a:cxn ang="0">
                  <a:pos x="233" y="8"/>
                </a:cxn>
                <a:cxn ang="0">
                  <a:pos x="192" y="8"/>
                </a:cxn>
                <a:cxn ang="0">
                  <a:pos x="146" y="12"/>
                </a:cxn>
                <a:cxn ang="0">
                  <a:pos x="98" y="18"/>
                </a:cxn>
                <a:cxn ang="0">
                  <a:pos x="49" y="26"/>
                </a:cxn>
                <a:cxn ang="0">
                  <a:pos x="0" y="35"/>
                </a:cxn>
                <a:cxn ang="0">
                  <a:pos x="3" y="34"/>
                </a:cxn>
                <a:cxn ang="0">
                  <a:pos x="9" y="33"/>
                </a:cxn>
                <a:cxn ang="0">
                  <a:pos x="22" y="29"/>
                </a:cxn>
                <a:cxn ang="0">
                  <a:pos x="37" y="25"/>
                </a:cxn>
                <a:cxn ang="0">
                  <a:pos x="57" y="20"/>
                </a:cxn>
                <a:cxn ang="0">
                  <a:pos x="79" y="15"/>
                </a:cxn>
                <a:cxn ang="0">
                  <a:pos x="105" y="11"/>
                </a:cxn>
                <a:cxn ang="0">
                  <a:pos x="133" y="7"/>
                </a:cxn>
                <a:cxn ang="0">
                  <a:pos x="163" y="3"/>
                </a:cxn>
                <a:cxn ang="0">
                  <a:pos x="196" y="1"/>
                </a:cxn>
                <a:cxn ang="0">
                  <a:pos x="229" y="0"/>
                </a:cxn>
              </a:cxnLst>
              <a:rect l="0" t="0" r="r" b="b"/>
              <a:pathLst>
                <a:path w="372" h="35">
                  <a:moveTo>
                    <a:pt x="365" y="14"/>
                  </a:moveTo>
                  <a:lnTo>
                    <a:pt x="369" y="14"/>
                  </a:lnTo>
                  <a:lnTo>
                    <a:pt x="372" y="14"/>
                  </a:lnTo>
                  <a:lnTo>
                    <a:pt x="365" y="14"/>
                  </a:lnTo>
                  <a:close/>
                  <a:moveTo>
                    <a:pt x="229" y="0"/>
                  </a:moveTo>
                  <a:lnTo>
                    <a:pt x="264" y="0"/>
                  </a:lnTo>
                  <a:lnTo>
                    <a:pt x="300" y="2"/>
                  </a:lnTo>
                  <a:lnTo>
                    <a:pt x="336" y="8"/>
                  </a:lnTo>
                  <a:lnTo>
                    <a:pt x="365" y="14"/>
                  </a:lnTo>
                  <a:lnTo>
                    <a:pt x="361" y="13"/>
                  </a:lnTo>
                  <a:lnTo>
                    <a:pt x="346" y="11"/>
                  </a:lnTo>
                  <a:lnTo>
                    <a:pt x="326" y="9"/>
                  </a:lnTo>
                  <a:lnTo>
                    <a:pt x="300" y="8"/>
                  </a:lnTo>
                  <a:lnTo>
                    <a:pt x="269" y="8"/>
                  </a:lnTo>
                  <a:lnTo>
                    <a:pt x="233" y="8"/>
                  </a:lnTo>
                  <a:lnTo>
                    <a:pt x="192" y="8"/>
                  </a:lnTo>
                  <a:lnTo>
                    <a:pt x="146" y="12"/>
                  </a:lnTo>
                  <a:lnTo>
                    <a:pt x="98" y="18"/>
                  </a:lnTo>
                  <a:lnTo>
                    <a:pt x="49" y="26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9" y="33"/>
                  </a:lnTo>
                  <a:lnTo>
                    <a:pt x="22" y="29"/>
                  </a:lnTo>
                  <a:lnTo>
                    <a:pt x="37" y="25"/>
                  </a:lnTo>
                  <a:lnTo>
                    <a:pt x="57" y="20"/>
                  </a:lnTo>
                  <a:lnTo>
                    <a:pt x="79" y="15"/>
                  </a:lnTo>
                  <a:lnTo>
                    <a:pt x="105" y="11"/>
                  </a:lnTo>
                  <a:lnTo>
                    <a:pt x="133" y="7"/>
                  </a:lnTo>
                  <a:lnTo>
                    <a:pt x="163" y="3"/>
                  </a:lnTo>
                  <a:lnTo>
                    <a:pt x="196" y="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5">
              <a:extLst>
                <a:ext uri="{FF2B5EF4-FFF2-40B4-BE49-F238E27FC236}">
                  <a16:creationId xmlns:a16="http://schemas.microsoft.com/office/drawing/2014/main" id="{62AF74FA-71AD-3849-B4EE-8D7CBD45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484" y="3725339"/>
              <a:ext cx="948418" cy="1268492"/>
            </a:xfrm>
            <a:custGeom>
              <a:avLst/>
              <a:gdLst/>
              <a:ahLst/>
              <a:cxnLst>
                <a:cxn ang="0">
                  <a:pos x="500" y="0"/>
                </a:cxn>
                <a:cxn ang="0">
                  <a:pos x="521" y="14"/>
                </a:cxn>
                <a:cxn ang="0">
                  <a:pos x="723" y="916"/>
                </a:cxn>
                <a:cxn ang="0">
                  <a:pos x="102" y="967"/>
                </a:cxn>
                <a:cxn ang="0">
                  <a:pos x="0" y="70"/>
                </a:cxn>
                <a:cxn ang="0">
                  <a:pos x="23" y="69"/>
                </a:cxn>
                <a:cxn ang="0">
                  <a:pos x="42" y="67"/>
                </a:cxn>
                <a:cxn ang="0">
                  <a:pos x="57" y="63"/>
                </a:cxn>
                <a:cxn ang="0">
                  <a:pos x="70" y="59"/>
                </a:cxn>
                <a:cxn ang="0">
                  <a:pos x="80" y="54"/>
                </a:cxn>
                <a:cxn ang="0">
                  <a:pos x="87" y="50"/>
                </a:cxn>
                <a:cxn ang="0">
                  <a:pos x="91" y="47"/>
                </a:cxn>
                <a:cxn ang="0">
                  <a:pos x="92" y="46"/>
                </a:cxn>
                <a:cxn ang="0">
                  <a:pos x="183" y="41"/>
                </a:cxn>
                <a:cxn ang="0">
                  <a:pos x="229" y="36"/>
                </a:cxn>
                <a:cxn ang="0">
                  <a:pos x="273" y="32"/>
                </a:cxn>
                <a:cxn ang="0">
                  <a:pos x="315" y="27"/>
                </a:cxn>
                <a:cxn ang="0">
                  <a:pos x="356" y="22"/>
                </a:cxn>
                <a:cxn ang="0">
                  <a:pos x="393" y="16"/>
                </a:cxn>
                <a:cxn ang="0">
                  <a:pos x="427" y="12"/>
                </a:cxn>
                <a:cxn ang="0">
                  <a:pos x="456" y="7"/>
                </a:cxn>
                <a:cxn ang="0">
                  <a:pos x="481" y="3"/>
                </a:cxn>
                <a:cxn ang="0">
                  <a:pos x="500" y="0"/>
                </a:cxn>
              </a:cxnLst>
              <a:rect l="0" t="0" r="r" b="b"/>
              <a:pathLst>
                <a:path w="723" h="967">
                  <a:moveTo>
                    <a:pt x="500" y="0"/>
                  </a:moveTo>
                  <a:lnTo>
                    <a:pt x="521" y="14"/>
                  </a:lnTo>
                  <a:lnTo>
                    <a:pt x="723" y="916"/>
                  </a:lnTo>
                  <a:lnTo>
                    <a:pt x="102" y="967"/>
                  </a:lnTo>
                  <a:lnTo>
                    <a:pt x="0" y="70"/>
                  </a:lnTo>
                  <a:lnTo>
                    <a:pt x="23" y="69"/>
                  </a:lnTo>
                  <a:lnTo>
                    <a:pt x="42" y="67"/>
                  </a:lnTo>
                  <a:lnTo>
                    <a:pt x="57" y="63"/>
                  </a:lnTo>
                  <a:lnTo>
                    <a:pt x="70" y="59"/>
                  </a:lnTo>
                  <a:lnTo>
                    <a:pt x="80" y="54"/>
                  </a:lnTo>
                  <a:lnTo>
                    <a:pt x="87" y="50"/>
                  </a:lnTo>
                  <a:lnTo>
                    <a:pt x="91" y="47"/>
                  </a:lnTo>
                  <a:lnTo>
                    <a:pt x="92" y="46"/>
                  </a:lnTo>
                  <a:lnTo>
                    <a:pt x="183" y="41"/>
                  </a:lnTo>
                  <a:lnTo>
                    <a:pt x="229" y="36"/>
                  </a:lnTo>
                  <a:lnTo>
                    <a:pt x="273" y="32"/>
                  </a:lnTo>
                  <a:lnTo>
                    <a:pt x="315" y="27"/>
                  </a:lnTo>
                  <a:lnTo>
                    <a:pt x="356" y="22"/>
                  </a:lnTo>
                  <a:lnTo>
                    <a:pt x="393" y="16"/>
                  </a:lnTo>
                  <a:lnTo>
                    <a:pt x="427" y="12"/>
                  </a:lnTo>
                  <a:lnTo>
                    <a:pt x="456" y="7"/>
                  </a:lnTo>
                  <a:lnTo>
                    <a:pt x="481" y="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56">
              <a:extLst>
                <a:ext uri="{FF2B5EF4-FFF2-40B4-BE49-F238E27FC236}">
                  <a16:creationId xmlns:a16="http://schemas.microsoft.com/office/drawing/2014/main" id="{2873180D-3BB1-254B-9785-DA2EAF33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7">
              <a:extLst>
                <a:ext uri="{FF2B5EF4-FFF2-40B4-BE49-F238E27FC236}">
                  <a16:creationId xmlns:a16="http://schemas.microsoft.com/office/drawing/2014/main" id="{629813AE-0394-3B45-B69F-B5F2EAC6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814" y="3784369"/>
              <a:ext cx="148232" cy="109009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97"/>
                </a:cxn>
                <a:cxn ang="0">
                  <a:pos x="46" y="131"/>
                </a:cxn>
                <a:cxn ang="0">
                  <a:pos x="47" y="168"/>
                </a:cxn>
                <a:cxn ang="0">
                  <a:pos x="49" y="209"/>
                </a:cxn>
                <a:cxn ang="0">
                  <a:pos x="52" y="255"/>
                </a:cxn>
                <a:cxn ang="0">
                  <a:pos x="54" y="304"/>
                </a:cxn>
                <a:cxn ang="0">
                  <a:pos x="58" y="356"/>
                </a:cxn>
                <a:cxn ang="0">
                  <a:pos x="61" y="412"/>
                </a:cxn>
                <a:cxn ang="0">
                  <a:pos x="66" y="470"/>
                </a:cxn>
                <a:cxn ang="0">
                  <a:pos x="71" y="527"/>
                </a:cxn>
                <a:cxn ang="0">
                  <a:pos x="77" y="580"/>
                </a:cxn>
                <a:cxn ang="0">
                  <a:pos x="83" y="626"/>
                </a:cxn>
                <a:cxn ang="0">
                  <a:pos x="88" y="669"/>
                </a:cxn>
                <a:cxn ang="0">
                  <a:pos x="93" y="706"/>
                </a:cxn>
                <a:cxn ang="0">
                  <a:pos x="98" y="739"/>
                </a:cxn>
                <a:cxn ang="0">
                  <a:pos x="102" y="768"/>
                </a:cxn>
                <a:cxn ang="0">
                  <a:pos x="107" y="792"/>
                </a:cxn>
                <a:cxn ang="0">
                  <a:pos x="110" y="814"/>
                </a:cxn>
                <a:cxn ang="0">
                  <a:pos x="113" y="831"/>
                </a:cxn>
                <a:cxn ang="0">
                  <a:pos x="21" y="797"/>
                </a:cxn>
                <a:cxn ang="0">
                  <a:pos x="0" y="32"/>
                </a:cxn>
                <a:cxn ang="0">
                  <a:pos x="45" y="0"/>
                </a:cxn>
              </a:cxnLst>
              <a:rect l="0" t="0" r="r" b="b"/>
              <a:pathLst>
                <a:path w="113" h="831">
                  <a:moveTo>
                    <a:pt x="45" y="0"/>
                  </a:moveTo>
                  <a:lnTo>
                    <a:pt x="45" y="97"/>
                  </a:lnTo>
                  <a:lnTo>
                    <a:pt x="46" y="131"/>
                  </a:lnTo>
                  <a:lnTo>
                    <a:pt x="47" y="168"/>
                  </a:lnTo>
                  <a:lnTo>
                    <a:pt x="49" y="209"/>
                  </a:lnTo>
                  <a:lnTo>
                    <a:pt x="52" y="255"/>
                  </a:lnTo>
                  <a:lnTo>
                    <a:pt x="54" y="304"/>
                  </a:lnTo>
                  <a:lnTo>
                    <a:pt x="58" y="356"/>
                  </a:lnTo>
                  <a:lnTo>
                    <a:pt x="61" y="412"/>
                  </a:lnTo>
                  <a:lnTo>
                    <a:pt x="66" y="470"/>
                  </a:lnTo>
                  <a:lnTo>
                    <a:pt x="71" y="527"/>
                  </a:lnTo>
                  <a:lnTo>
                    <a:pt x="77" y="580"/>
                  </a:lnTo>
                  <a:lnTo>
                    <a:pt x="83" y="626"/>
                  </a:lnTo>
                  <a:lnTo>
                    <a:pt x="88" y="669"/>
                  </a:lnTo>
                  <a:lnTo>
                    <a:pt x="93" y="706"/>
                  </a:lnTo>
                  <a:lnTo>
                    <a:pt x="98" y="739"/>
                  </a:lnTo>
                  <a:lnTo>
                    <a:pt x="102" y="768"/>
                  </a:lnTo>
                  <a:lnTo>
                    <a:pt x="107" y="792"/>
                  </a:lnTo>
                  <a:lnTo>
                    <a:pt x="110" y="814"/>
                  </a:lnTo>
                  <a:lnTo>
                    <a:pt x="113" y="831"/>
                  </a:lnTo>
                  <a:lnTo>
                    <a:pt x="21" y="797"/>
                  </a:lnTo>
                  <a:lnTo>
                    <a:pt x="0" y="3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1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8">
              <a:extLst>
                <a:ext uri="{FF2B5EF4-FFF2-40B4-BE49-F238E27FC236}">
                  <a16:creationId xmlns:a16="http://schemas.microsoft.com/office/drawing/2014/main" id="{5BD7F9C0-3ACF-5842-AC60-148BA421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9">
              <a:extLst>
                <a:ext uri="{FF2B5EF4-FFF2-40B4-BE49-F238E27FC236}">
                  <a16:creationId xmlns:a16="http://schemas.microsoft.com/office/drawing/2014/main" id="{2C2CC4FC-8198-1541-90C8-99900D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49" y="4887576"/>
              <a:ext cx="453876" cy="153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"/>
                </a:cxn>
                <a:cxn ang="0">
                  <a:pos x="82" y="4"/>
                </a:cxn>
                <a:cxn ang="0">
                  <a:pos x="120" y="6"/>
                </a:cxn>
                <a:cxn ang="0">
                  <a:pos x="158" y="7"/>
                </a:cxn>
                <a:cxn ang="0">
                  <a:pos x="226" y="7"/>
                </a:cxn>
                <a:cxn ang="0">
                  <a:pos x="255" y="6"/>
                </a:cxn>
                <a:cxn ang="0">
                  <a:pos x="281" y="5"/>
                </a:cxn>
                <a:cxn ang="0">
                  <a:pos x="303" y="4"/>
                </a:cxn>
                <a:cxn ang="0">
                  <a:pos x="322" y="4"/>
                </a:cxn>
                <a:cxn ang="0">
                  <a:pos x="334" y="3"/>
                </a:cxn>
                <a:cxn ang="0">
                  <a:pos x="343" y="2"/>
                </a:cxn>
                <a:cxn ang="0">
                  <a:pos x="346" y="2"/>
                </a:cxn>
                <a:cxn ang="0">
                  <a:pos x="340" y="49"/>
                </a:cxn>
                <a:cxn ang="0">
                  <a:pos x="335" y="95"/>
                </a:cxn>
                <a:cxn ang="0">
                  <a:pos x="287" y="101"/>
                </a:cxn>
                <a:cxn ang="0">
                  <a:pos x="240" y="105"/>
                </a:cxn>
                <a:cxn ang="0">
                  <a:pos x="198" y="109"/>
                </a:cxn>
                <a:cxn ang="0">
                  <a:pos x="158" y="111"/>
                </a:cxn>
                <a:cxn ang="0">
                  <a:pos x="123" y="114"/>
                </a:cxn>
                <a:cxn ang="0">
                  <a:pos x="92" y="115"/>
                </a:cxn>
                <a:cxn ang="0">
                  <a:pos x="66" y="116"/>
                </a:cxn>
                <a:cxn ang="0">
                  <a:pos x="45" y="117"/>
                </a:cxn>
                <a:cxn ang="0">
                  <a:pos x="16" y="117"/>
                </a:cxn>
                <a:cxn ang="0">
                  <a:pos x="13" y="103"/>
                </a:cxn>
                <a:cxn ang="0">
                  <a:pos x="9" y="86"/>
                </a:cxn>
                <a:cxn ang="0">
                  <a:pos x="6" y="66"/>
                </a:cxn>
                <a:cxn ang="0">
                  <a:pos x="2" y="44"/>
                </a:cxn>
                <a:cxn ang="0">
                  <a:pos x="1" y="22"/>
                </a:cxn>
                <a:cxn ang="0">
                  <a:pos x="0" y="0"/>
                </a:cxn>
              </a:cxnLst>
              <a:rect l="0" t="0" r="r" b="b"/>
              <a:pathLst>
                <a:path w="346" h="117">
                  <a:moveTo>
                    <a:pt x="0" y="0"/>
                  </a:moveTo>
                  <a:lnTo>
                    <a:pt x="41" y="2"/>
                  </a:lnTo>
                  <a:lnTo>
                    <a:pt x="82" y="4"/>
                  </a:lnTo>
                  <a:lnTo>
                    <a:pt x="120" y="6"/>
                  </a:lnTo>
                  <a:lnTo>
                    <a:pt x="158" y="7"/>
                  </a:lnTo>
                  <a:lnTo>
                    <a:pt x="226" y="7"/>
                  </a:lnTo>
                  <a:lnTo>
                    <a:pt x="255" y="6"/>
                  </a:lnTo>
                  <a:lnTo>
                    <a:pt x="281" y="5"/>
                  </a:lnTo>
                  <a:lnTo>
                    <a:pt x="303" y="4"/>
                  </a:lnTo>
                  <a:lnTo>
                    <a:pt x="322" y="4"/>
                  </a:lnTo>
                  <a:lnTo>
                    <a:pt x="334" y="3"/>
                  </a:lnTo>
                  <a:lnTo>
                    <a:pt x="343" y="2"/>
                  </a:lnTo>
                  <a:lnTo>
                    <a:pt x="346" y="2"/>
                  </a:lnTo>
                  <a:lnTo>
                    <a:pt x="340" y="49"/>
                  </a:lnTo>
                  <a:lnTo>
                    <a:pt x="335" y="95"/>
                  </a:lnTo>
                  <a:lnTo>
                    <a:pt x="287" y="101"/>
                  </a:lnTo>
                  <a:lnTo>
                    <a:pt x="240" y="105"/>
                  </a:lnTo>
                  <a:lnTo>
                    <a:pt x="198" y="109"/>
                  </a:lnTo>
                  <a:lnTo>
                    <a:pt x="158" y="111"/>
                  </a:lnTo>
                  <a:lnTo>
                    <a:pt x="123" y="114"/>
                  </a:lnTo>
                  <a:lnTo>
                    <a:pt x="92" y="115"/>
                  </a:lnTo>
                  <a:lnTo>
                    <a:pt x="66" y="116"/>
                  </a:lnTo>
                  <a:lnTo>
                    <a:pt x="45" y="117"/>
                  </a:lnTo>
                  <a:lnTo>
                    <a:pt x="16" y="117"/>
                  </a:lnTo>
                  <a:lnTo>
                    <a:pt x="13" y="103"/>
                  </a:lnTo>
                  <a:lnTo>
                    <a:pt x="9" y="86"/>
                  </a:lnTo>
                  <a:lnTo>
                    <a:pt x="6" y="66"/>
                  </a:lnTo>
                  <a:lnTo>
                    <a:pt x="2" y="44"/>
                  </a:lnTo>
                  <a:lnTo>
                    <a:pt x="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0">
              <a:extLst>
                <a:ext uri="{FF2B5EF4-FFF2-40B4-BE49-F238E27FC236}">
                  <a16:creationId xmlns:a16="http://schemas.microsoft.com/office/drawing/2014/main" id="{B192CE49-9C13-A042-96AB-4E13BB9A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262" y="3680738"/>
              <a:ext cx="585055" cy="1327522"/>
            </a:xfrm>
            <a:custGeom>
              <a:avLst/>
              <a:gdLst/>
              <a:ahLst/>
              <a:cxnLst>
                <a:cxn ang="0">
                  <a:pos x="255" y="3"/>
                </a:cxn>
                <a:cxn ang="0">
                  <a:pos x="257" y="25"/>
                </a:cxn>
                <a:cxn ang="0">
                  <a:pos x="262" y="67"/>
                </a:cxn>
                <a:cxn ang="0">
                  <a:pos x="270" y="127"/>
                </a:cxn>
                <a:cxn ang="0">
                  <a:pos x="282" y="204"/>
                </a:cxn>
                <a:cxn ang="0">
                  <a:pos x="299" y="296"/>
                </a:cxn>
                <a:cxn ang="0">
                  <a:pos x="317" y="378"/>
                </a:cxn>
                <a:cxn ang="0">
                  <a:pos x="333" y="447"/>
                </a:cxn>
                <a:cxn ang="0">
                  <a:pos x="358" y="560"/>
                </a:cxn>
                <a:cxn ang="0">
                  <a:pos x="392" y="715"/>
                </a:cxn>
                <a:cxn ang="0">
                  <a:pos x="408" y="786"/>
                </a:cxn>
                <a:cxn ang="0">
                  <a:pos x="421" y="849"/>
                </a:cxn>
                <a:cxn ang="0">
                  <a:pos x="433" y="902"/>
                </a:cxn>
                <a:cxn ang="0">
                  <a:pos x="441" y="939"/>
                </a:cxn>
                <a:cxn ang="0">
                  <a:pos x="446" y="960"/>
                </a:cxn>
                <a:cxn ang="0">
                  <a:pos x="426" y="971"/>
                </a:cxn>
                <a:cxn ang="0">
                  <a:pos x="375" y="985"/>
                </a:cxn>
                <a:cxn ang="0">
                  <a:pos x="314" y="995"/>
                </a:cxn>
                <a:cxn ang="0">
                  <a:pos x="216" y="1005"/>
                </a:cxn>
                <a:cxn ang="0">
                  <a:pos x="154" y="1009"/>
                </a:cxn>
                <a:cxn ang="0">
                  <a:pos x="100" y="1011"/>
                </a:cxn>
                <a:cxn ang="0">
                  <a:pos x="32" y="1012"/>
                </a:cxn>
                <a:cxn ang="0">
                  <a:pos x="13" y="900"/>
                </a:cxn>
                <a:cxn ang="0">
                  <a:pos x="3" y="789"/>
                </a:cxn>
                <a:cxn ang="0">
                  <a:pos x="0" y="678"/>
                </a:cxn>
                <a:cxn ang="0">
                  <a:pos x="3" y="572"/>
                </a:cxn>
                <a:cxn ang="0">
                  <a:pos x="10" y="470"/>
                </a:cxn>
                <a:cxn ang="0">
                  <a:pos x="21" y="375"/>
                </a:cxn>
                <a:cxn ang="0">
                  <a:pos x="34" y="287"/>
                </a:cxn>
                <a:cxn ang="0">
                  <a:pos x="48" y="210"/>
                </a:cxn>
                <a:cxn ang="0">
                  <a:pos x="61" y="146"/>
                </a:cxn>
                <a:cxn ang="0">
                  <a:pos x="73" y="94"/>
                </a:cxn>
                <a:cxn ang="0">
                  <a:pos x="82" y="59"/>
                </a:cxn>
                <a:cxn ang="0">
                  <a:pos x="88" y="40"/>
                </a:cxn>
                <a:cxn ang="0">
                  <a:pos x="107" y="35"/>
                </a:cxn>
                <a:cxn ang="0">
                  <a:pos x="145" y="26"/>
                </a:cxn>
                <a:cxn ang="0">
                  <a:pos x="186" y="18"/>
                </a:cxn>
                <a:cxn ang="0">
                  <a:pos x="220" y="9"/>
                </a:cxn>
                <a:cxn ang="0">
                  <a:pos x="245" y="3"/>
                </a:cxn>
                <a:cxn ang="0">
                  <a:pos x="255" y="0"/>
                </a:cxn>
              </a:cxnLst>
              <a:rect l="0" t="0" r="r" b="b"/>
              <a:pathLst>
                <a:path w="446" h="1012">
                  <a:moveTo>
                    <a:pt x="255" y="0"/>
                  </a:moveTo>
                  <a:lnTo>
                    <a:pt x="255" y="3"/>
                  </a:lnTo>
                  <a:lnTo>
                    <a:pt x="256" y="11"/>
                  </a:lnTo>
                  <a:lnTo>
                    <a:pt x="257" y="25"/>
                  </a:lnTo>
                  <a:lnTo>
                    <a:pt x="259" y="43"/>
                  </a:lnTo>
                  <a:lnTo>
                    <a:pt x="262" y="67"/>
                  </a:lnTo>
                  <a:lnTo>
                    <a:pt x="265" y="95"/>
                  </a:lnTo>
                  <a:lnTo>
                    <a:pt x="270" y="127"/>
                  </a:lnTo>
                  <a:lnTo>
                    <a:pt x="275" y="164"/>
                  </a:lnTo>
                  <a:lnTo>
                    <a:pt x="282" y="204"/>
                  </a:lnTo>
                  <a:lnTo>
                    <a:pt x="290" y="248"/>
                  </a:lnTo>
                  <a:lnTo>
                    <a:pt x="299" y="296"/>
                  </a:lnTo>
                  <a:lnTo>
                    <a:pt x="310" y="347"/>
                  </a:lnTo>
                  <a:lnTo>
                    <a:pt x="317" y="378"/>
                  </a:lnTo>
                  <a:lnTo>
                    <a:pt x="325" y="411"/>
                  </a:lnTo>
                  <a:lnTo>
                    <a:pt x="333" y="447"/>
                  </a:lnTo>
                  <a:lnTo>
                    <a:pt x="340" y="484"/>
                  </a:lnTo>
                  <a:lnTo>
                    <a:pt x="358" y="560"/>
                  </a:lnTo>
                  <a:lnTo>
                    <a:pt x="383" y="677"/>
                  </a:lnTo>
                  <a:lnTo>
                    <a:pt x="392" y="715"/>
                  </a:lnTo>
                  <a:lnTo>
                    <a:pt x="400" y="751"/>
                  </a:lnTo>
                  <a:lnTo>
                    <a:pt x="408" y="786"/>
                  </a:lnTo>
                  <a:lnTo>
                    <a:pt x="415" y="819"/>
                  </a:lnTo>
                  <a:lnTo>
                    <a:pt x="421" y="849"/>
                  </a:lnTo>
                  <a:lnTo>
                    <a:pt x="428" y="877"/>
                  </a:lnTo>
                  <a:lnTo>
                    <a:pt x="433" y="902"/>
                  </a:lnTo>
                  <a:lnTo>
                    <a:pt x="438" y="922"/>
                  </a:lnTo>
                  <a:lnTo>
                    <a:pt x="441" y="939"/>
                  </a:lnTo>
                  <a:lnTo>
                    <a:pt x="444" y="952"/>
                  </a:lnTo>
                  <a:lnTo>
                    <a:pt x="446" y="960"/>
                  </a:lnTo>
                  <a:lnTo>
                    <a:pt x="446" y="962"/>
                  </a:lnTo>
                  <a:lnTo>
                    <a:pt x="426" y="971"/>
                  </a:lnTo>
                  <a:lnTo>
                    <a:pt x="402" y="978"/>
                  </a:lnTo>
                  <a:lnTo>
                    <a:pt x="375" y="985"/>
                  </a:lnTo>
                  <a:lnTo>
                    <a:pt x="346" y="990"/>
                  </a:lnTo>
                  <a:lnTo>
                    <a:pt x="314" y="995"/>
                  </a:lnTo>
                  <a:lnTo>
                    <a:pt x="249" y="1002"/>
                  </a:lnTo>
                  <a:lnTo>
                    <a:pt x="216" y="1005"/>
                  </a:lnTo>
                  <a:lnTo>
                    <a:pt x="184" y="1007"/>
                  </a:lnTo>
                  <a:lnTo>
                    <a:pt x="154" y="1009"/>
                  </a:lnTo>
                  <a:lnTo>
                    <a:pt x="126" y="1010"/>
                  </a:lnTo>
                  <a:lnTo>
                    <a:pt x="100" y="1011"/>
                  </a:lnTo>
                  <a:lnTo>
                    <a:pt x="77" y="1012"/>
                  </a:lnTo>
                  <a:lnTo>
                    <a:pt x="32" y="1012"/>
                  </a:lnTo>
                  <a:lnTo>
                    <a:pt x="22" y="956"/>
                  </a:lnTo>
                  <a:lnTo>
                    <a:pt x="13" y="900"/>
                  </a:lnTo>
                  <a:lnTo>
                    <a:pt x="7" y="845"/>
                  </a:lnTo>
                  <a:lnTo>
                    <a:pt x="3" y="789"/>
                  </a:lnTo>
                  <a:lnTo>
                    <a:pt x="0" y="734"/>
                  </a:lnTo>
                  <a:lnTo>
                    <a:pt x="0" y="678"/>
                  </a:lnTo>
                  <a:lnTo>
                    <a:pt x="0" y="625"/>
                  </a:lnTo>
                  <a:lnTo>
                    <a:pt x="3" y="572"/>
                  </a:lnTo>
                  <a:lnTo>
                    <a:pt x="6" y="520"/>
                  </a:lnTo>
                  <a:lnTo>
                    <a:pt x="10" y="470"/>
                  </a:lnTo>
                  <a:lnTo>
                    <a:pt x="15" y="422"/>
                  </a:lnTo>
                  <a:lnTo>
                    <a:pt x="21" y="375"/>
                  </a:lnTo>
                  <a:lnTo>
                    <a:pt x="27" y="330"/>
                  </a:lnTo>
                  <a:lnTo>
                    <a:pt x="34" y="287"/>
                  </a:lnTo>
                  <a:lnTo>
                    <a:pt x="41" y="248"/>
                  </a:lnTo>
                  <a:lnTo>
                    <a:pt x="48" y="210"/>
                  </a:lnTo>
                  <a:lnTo>
                    <a:pt x="55" y="177"/>
                  </a:lnTo>
                  <a:lnTo>
                    <a:pt x="61" y="146"/>
                  </a:lnTo>
                  <a:lnTo>
                    <a:pt x="68" y="119"/>
                  </a:lnTo>
                  <a:lnTo>
                    <a:pt x="73" y="94"/>
                  </a:lnTo>
                  <a:lnTo>
                    <a:pt x="78" y="75"/>
                  </a:lnTo>
                  <a:lnTo>
                    <a:pt x="82" y="59"/>
                  </a:lnTo>
                  <a:lnTo>
                    <a:pt x="86" y="47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107" y="35"/>
                  </a:lnTo>
                  <a:lnTo>
                    <a:pt x="126" y="30"/>
                  </a:lnTo>
                  <a:lnTo>
                    <a:pt x="145" y="26"/>
                  </a:lnTo>
                  <a:lnTo>
                    <a:pt x="166" y="22"/>
                  </a:lnTo>
                  <a:lnTo>
                    <a:pt x="186" y="18"/>
                  </a:lnTo>
                  <a:lnTo>
                    <a:pt x="204" y="13"/>
                  </a:lnTo>
                  <a:lnTo>
                    <a:pt x="220" y="9"/>
                  </a:lnTo>
                  <a:lnTo>
                    <a:pt x="234" y="5"/>
                  </a:lnTo>
                  <a:lnTo>
                    <a:pt x="245" y="3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62">
              <a:extLst>
                <a:ext uri="{FF2B5EF4-FFF2-40B4-BE49-F238E27FC236}">
                  <a16:creationId xmlns:a16="http://schemas.microsoft.com/office/drawing/2014/main" id="{247BB153-1F6C-5349-8DB5-64CEFC55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7" y="5180104"/>
              <a:ext cx="220379" cy="965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6"/>
                </a:cxn>
                <a:cxn ang="0">
                  <a:pos x="39" y="10"/>
                </a:cxn>
                <a:cxn ang="0">
                  <a:pos x="84" y="17"/>
                </a:cxn>
                <a:cxn ang="0">
                  <a:pos x="106" y="20"/>
                </a:cxn>
                <a:cxn ang="0">
                  <a:pos x="125" y="21"/>
                </a:cxn>
                <a:cxn ang="0">
                  <a:pos x="143" y="23"/>
                </a:cxn>
                <a:cxn ang="0">
                  <a:pos x="156" y="23"/>
                </a:cxn>
                <a:cxn ang="0">
                  <a:pos x="164" y="23"/>
                </a:cxn>
                <a:cxn ang="0">
                  <a:pos x="168" y="23"/>
                </a:cxn>
                <a:cxn ang="0">
                  <a:pos x="155" y="32"/>
                </a:cxn>
                <a:cxn ang="0">
                  <a:pos x="142" y="38"/>
                </a:cxn>
                <a:cxn ang="0">
                  <a:pos x="129" y="43"/>
                </a:cxn>
                <a:cxn ang="0">
                  <a:pos x="118" y="47"/>
                </a:cxn>
                <a:cxn ang="0">
                  <a:pos x="108" y="49"/>
                </a:cxn>
                <a:cxn ang="0">
                  <a:pos x="102" y="50"/>
                </a:cxn>
                <a:cxn ang="0">
                  <a:pos x="100" y="50"/>
                </a:cxn>
                <a:cxn ang="0">
                  <a:pos x="121" y="734"/>
                </a:cxn>
                <a:cxn ang="0">
                  <a:pos x="94" y="736"/>
                </a:cxn>
                <a:cxn ang="0">
                  <a:pos x="65" y="45"/>
                </a:cxn>
                <a:cxn ang="0">
                  <a:pos x="46" y="37"/>
                </a:cxn>
                <a:cxn ang="0">
                  <a:pos x="31" y="29"/>
                </a:cxn>
                <a:cxn ang="0">
                  <a:pos x="19" y="21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8" h="736">
                  <a:moveTo>
                    <a:pt x="0" y="0"/>
                  </a:moveTo>
                  <a:lnTo>
                    <a:pt x="19" y="6"/>
                  </a:lnTo>
                  <a:lnTo>
                    <a:pt x="39" y="10"/>
                  </a:lnTo>
                  <a:lnTo>
                    <a:pt x="84" y="17"/>
                  </a:lnTo>
                  <a:lnTo>
                    <a:pt x="106" y="20"/>
                  </a:lnTo>
                  <a:lnTo>
                    <a:pt x="125" y="21"/>
                  </a:lnTo>
                  <a:lnTo>
                    <a:pt x="143" y="23"/>
                  </a:lnTo>
                  <a:lnTo>
                    <a:pt x="156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55" y="32"/>
                  </a:lnTo>
                  <a:lnTo>
                    <a:pt x="142" y="38"/>
                  </a:lnTo>
                  <a:lnTo>
                    <a:pt x="129" y="43"/>
                  </a:lnTo>
                  <a:lnTo>
                    <a:pt x="118" y="47"/>
                  </a:lnTo>
                  <a:lnTo>
                    <a:pt x="108" y="49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21" y="734"/>
                  </a:lnTo>
                  <a:lnTo>
                    <a:pt x="94" y="736"/>
                  </a:lnTo>
                  <a:lnTo>
                    <a:pt x="65" y="45"/>
                  </a:lnTo>
                  <a:lnTo>
                    <a:pt x="46" y="37"/>
                  </a:lnTo>
                  <a:lnTo>
                    <a:pt x="31" y="29"/>
                  </a:lnTo>
                  <a:lnTo>
                    <a:pt x="19" y="2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63">
              <a:extLst>
                <a:ext uri="{FF2B5EF4-FFF2-40B4-BE49-F238E27FC236}">
                  <a16:creationId xmlns:a16="http://schemas.microsoft.com/office/drawing/2014/main" id="{5845989F-5BA7-404D-822E-DF6DD6E3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932" y="6006526"/>
              <a:ext cx="788381" cy="174467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476" y="2"/>
                </a:cxn>
                <a:cxn ang="0">
                  <a:pos x="494" y="4"/>
                </a:cxn>
                <a:cxn ang="0">
                  <a:pos x="510" y="9"/>
                </a:cxn>
                <a:cxn ang="0">
                  <a:pos x="525" y="16"/>
                </a:cxn>
                <a:cxn ang="0">
                  <a:pos x="538" y="25"/>
                </a:cxn>
                <a:cxn ang="0">
                  <a:pos x="549" y="34"/>
                </a:cxn>
                <a:cxn ang="0">
                  <a:pos x="559" y="45"/>
                </a:cxn>
                <a:cxn ang="0">
                  <a:pos x="568" y="55"/>
                </a:cxn>
                <a:cxn ang="0">
                  <a:pos x="576" y="67"/>
                </a:cxn>
                <a:cxn ang="0">
                  <a:pos x="582" y="78"/>
                </a:cxn>
                <a:cxn ang="0">
                  <a:pos x="587" y="88"/>
                </a:cxn>
                <a:cxn ang="0">
                  <a:pos x="591" y="99"/>
                </a:cxn>
                <a:cxn ang="0">
                  <a:pos x="595" y="108"/>
                </a:cxn>
                <a:cxn ang="0">
                  <a:pos x="597" y="116"/>
                </a:cxn>
                <a:cxn ang="0">
                  <a:pos x="599" y="124"/>
                </a:cxn>
                <a:cxn ang="0">
                  <a:pos x="600" y="129"/>
                </a:cxn>
                <a:cxn ang="0">
                  <a:pos x="601" y="132"/>
                </a:cxn>
                <a:cxn ang="0">
                  <a:pos x="601" y="133"/>
                </a:cxn>
                <a:cxn ang="0">
                  <a:pos x="0" y="133"/>
                </a:cxn>
                <a:cxn ang="0">
                  <a:pos x="8" y="104"/>
                </a:cxn>
                <a:cxn ang="0">
                  <a:pos x="17" y="79"/>
                </a:cxn>
                <a:cxn ang="0">
                  <a:pos x="29" y="58"/>
                </a:cxn>
                <a:cxn ang="0">
                  <a:pos x="42" y="41"/>
                </a:cxn>
                <a:cxn ang="0">
                  <a:pos x="56" y="27"/>
                </a:cxn>
                <a:cxn ang="0">
                  <a:pos x="72" y="16"/>
                </a:cxn>
                <a:cxn ang="0">
                  <a:pos x="87" y="9"/>
                </a:cxn>
                <a:cxn ang="0">
                  <a:pos x="105" y="3"/>
                </a:cxn>
                <a:cxn ang="0">
                  <a:pos x="122" y="2"/>
                </a:cxn>
                <a:cxn ang="0">
                  <a:pos x="139" y="1"/>
                </a:cxn>
                <a:cxn ang="0">
                  <a:pos x="156" y="2"/>
                </a:cxn>
                <a:cxn ang="0">
                  <a:pos x="174" y="5"/>
                </a:cxn>
                <a:cxn ang="0">
                  <a:pos x="190" y="9"/>
                </a:cxn>
                <a:cxn ang="0">
                  <a:pos x="206" y="15"/>
                </a:cxn>
                <a:cxn ang="0">
                  <a:pos x="222" y="20"/>
                </a:cxn>
                <a:cxn ang="0">
                  <a:pos x="236" y="26"/>
                </a:cxn>
                <a:cxn ang="0">
                  <a:pos x="249" y="33"/>
                </a:cxn>
                <a:cxn ang="0">
                  <a:pos x="261" y="39"/>
                </a:cxn>
                <a:cxn ang="0">
                  <a:pos x="271" y="44"/>
                </a:cxn>
                <a:cxn ang="0">
                  <a:pos x="279" y="49"/>
                </a:cxn>
                <a:cxn ang="0">
                  <a:pos x="285" y="53"/>
                </a:cxn>
                <a:cxn ang="0">
                  <a:pos x="288" y="55"/>
                </a:cxn>
                <a:cxn ang="0">
                  <a:pos x="290" y="56"/>
                </a:cxn>
                <a:cxn ang="0">
                  <a:pos x="324" y="38"/>
                </a:cxn>
                <a:cxn ang="0">
                  <a:pos x="355" y="24"/>
                </a:cxn>
                <a:cxn ang="0">
                  <a:pos x="383" y="13"/>
                </a:cxn>
                <a:cxn ang="0">
                  <a:pos x="409" y="6"/>
                </a:cxn>
                <a:cxn ang="0">
                  <a:pos x="433" y="2"/>
                </a:cxn>
                <a:cxn ang="0">
                  <a:pos x="456" y="0"/>
                </a:cxn>
              </a:cxnLst>
              <a:rect l="0" t="0" r="r" b="b"/>
              <a:pathLst>
                <a:path w="601" h="133">
                  <a:moveTo>
                    <a:pt x="456" y="0"/>
                  </a:moveTo>
                  <a:lnTo>
                    <a:pt x="476" y="2"/>
                  </a:lnTo>
                  <a:lnTo>
                    <a:pt x="494" y="4"/>
                  </a:lnTo>
                  <a:lnTo>
                    <a:pt x="510" y="9"/>
                  </a:lnTo>
                  <a:lnTo>
                    <a:pt x="525" y="16"/>
                  </a:lnTo>
                  <a:lnTo>
                    <a:pt x="538" y="25"/>
                  </a:lnTo>
                  <a:lnTo>
                    <a:pt x="549" y="34"/>
                  </a:lnTo>
                  <a:lnTo>
                    <a:pt x="559" y="45"/>
                  </a:lnTo>
                  <a:lnTo>
                    <a:pt x="568" y="55"/>
                  </a:lnTo>
                  <a:lnTo>
                    <a:pt x="576" y="67"/>
                  </a:lnTo>
                  <a:lnTo>
                    <a:pt x="582" y="78"/>
                  </a:lnTo>
                  <a:lnTo>
                    <a:pt x="587" y="88"/>
                  </a:lnTo>
                  <a:lnTo>
                    <a:pt x="591" y="99"/>
                  </a:lnTo>
                  <a:lnTo>
                    <a:pt x="595" y="108"/>
                  </a:lnTo>
                  <a:lnTo>
                    <a:pt x="597" y="116"/>
                  </a:lnTo>
                  <a:lnTo>
                    <a:pt x="599" y="124"/>
                  </a:lnTo>
                  <a:lnTo>
                    <a:pt x="600" y="129"/>
                  </a:lnTo>
                  <a:lnTo>
                    <a:pt x="601" y="132"/>
                  </a:lnTo>
                  <a:lnTo>
                    <a:pt x="601" y="133"/>
                  </a:lnTo>
                  <a:lnTo>
                    <a:pt x="0" y="133"/>
                  </a:lnTo>
                  <a:lnTo>
                    <a:pt x="8" y="104"/>
                  </a:lnTo>
                  <a:lnTo>
                    <a:pt x="17" y="79"/>
                  </a:lnTo>
                  <a:lnTo>
                    <a:pt x="29" y="58"/>
                  </a:lnTo>
                  <a:lnTo>
                    <a:pt x="42" y="41"/>
                  </a:lnTo>
                  <a:lnTo>
                    <a:pt x="56" y="27"/>
                  </a:lnTo>
                  <a:lnTo>
                    <a:pt x="72" y="16"/>
                  </a:lnTo>
                  <a:lnTo>
                    <a:pt x="87" y="9"/>
                  </a:lnTo>
                  <a:lnTo>
                    <a:pt x="105" y="3"/>
                  </a:lnTo>
                  <a:lnTo>
                    <a:pt x="122" y="2"/>
                  </a:lnTo>
                  <a:lnTo>
                    <a:pt x="139" y="1"/>
                  </a:lnTo>
                  <a:lnTo>
                    <a:pt x="156" y="2"/>
                  </a:lnTo>
                  <a:lnTo>
                    <a:pt x="174" y="5"/>
                  </a:lnTo>
                  <a:lnTo>
                    <a:pt x="190" y="9"/>
                  </a:lnTo>
                  <a:lnTo>
                    <a:pt x="206" y="15"/>
                  </a:lnTo>
                  <a:lnTo>
                    <a:pt x="222" y="20"/>
                  </a:lnTo>
                  <a:lnTo>
                    <a:pt x="236" y="26"/>
                  </a:lnTo>
                  <a:lnTo>
                    <a:pt x="249" y="33"/>
                  </a:lnTo>
                  <a:lnTo>
                    <a:pt x="261" y="39"/>
                  </a:lnTo>
                  <a:lnTo>
                    <a:pt x="271" y="44"/>
                  </a:lnTo>
                  <a:lnTo>
                    <a:pt x="279" y="49"/>
                  </a:lnTo>
                  <a:lnTo>
                    <a:pt x="285" y="53"/>
                  </a:lnTo>
                  <a:lnTo>
                    <a:pt x="288" y="55"/>
                  </a:lnTo>
                  <a:lnTo>
                    <a:pt x="290" y="56"/>
                  </a:lnTo>
                  <a:lnTo>
                    <a:pt x="324" y="38"/>
                  </a:lnTo>
                  <a:lnTo>
                    <a:pt x="355" y="24"/>
                  </a:lnTo>
                  <a:lnTo>
                    <a:pt x="383" y="13"/>
                  </a:lnTo>
                  <a:lnTo>
                    <a:pt x="409" y="6"/>
                  </a:lnTo>
                  <a:lnTo>
                    <a:pt x="433" y="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64">
              <a:extLst>
                <a:ext uri="{FF2B5EF4-FFF2-40B4-BE49-F238E27FC236}">
                  <a16:creationId xmlns:a16="http://schemas.microsoft.com/office/drawing/2014/main" id="{0B233294-BCDB-C541-968E-D0B4CBF6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48832"/>
              <a:ext cx="284657" cy="25448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27" y="1"/>
                </a:cxn>
                <a:cxn ang="0">
                  <a:pos x="145" y="4"/>
                </a:cxn>
                <a:cxn ang="0">
                  <a:pos x="161" y="10"/>
                </a:cxn>
                <a:cxn ang="0">
                  <a:pos x="177" y="16"/>
                </a:cxn>
                <a:cxn ang="0">
                  <a:pos x="190" y="23"/>
                </a:cxn>
                <a:cxn ang="0">
                  <a:pos x="202" y="29"/>
                </a:cxn>
                <a:cxn ang="0">
                  <a:pos x="210" y="34"/>
                </a:cxn>
                <a:cxn ang="0">
                  <a:pos x="215" y="37"/>
                </a:cxn>
                <a:cxn ang="0">
                  <a:pos x="217" y="39"/>
                </a:cxn>
                <a:cxn ang="0">
                  <a:pos x="217" y="41"/>
                </a:cxn>
                <a:cxn ang="0">
                  <a:pos x="216" y="46"/>
                </a:cxn>
                <a:cxn ang="0">
                  <a:pos x="215" y="54"/>
                </a:cxn>
                <a:cxn ang="0">
                  <a:pos x="214" y="64"/>
                </a:cxn>
                <a:cxn ang="0">
                  <a:pos x="207" y="90"/>
                </a:cxn>
                <a:cxn ang="0">
                  <a:pos x="202" y="105"/>
                </a:cxn>
                <a:cxn ang="0">
                  <a:pos x="195" y="120"/>
                </a:cxn>
                <a:cxn ang="0">
                  <a:pos x="186" y="134"/>
                </a:cxn>
                <a:cxn ang="0">
                  <a:pos x="176" y="149"/>
                </a:cxn>
                <a:cxn ang="0">
                  <a:pos x="164" y="162"/>
                </a:cxn>
                <a:cxn ang="0">
                  <a:pos x="149" y="173"/>
                </a:cxn>
                <a:cxn ang="0">
                  <a:pos x="132" y="183"/>
                </a:cxn>
                <a:cxn ang="0">
                  <a:pos x="113" y="190"/>
                </a:cxn>
                <a:cxn ang="0">
                  <a:pos x="90" y="194"/>
                </a:cxn>
                <a:cxn ang="0">
                  <a:pos x="73" y="194"/>
                </a:cxn>
                <a:cxn ang="0">
                  <a:pos x="58" y="190"/>
                </a:cxn>
                <a:cxn ang="0">
                  <a:pos x="45" y="184"/>
                </a:cxn>
                <a:cxn ang="0">
                  <a:pos x="35" y="174"/>
                </a:cxn>
                <a:cxn ang="0">
                  <a:pos x="26" y="163"/>
                </a:cxn>
                <a:cxn ang="0">
                  <a:pos x="19" y="150"/>
                </a:cxn>
                <a:cxn ang="0">
                  <a:pos x="13" y="136"/>
                </a:cxn>
                <a:cxn ang="0">
                  <a:pos x="9" y="122"/>
                </a:cxn>
                <a:cxn ang="0">
                  <a:pos x="6" y="108"/>
                </a:cxn>
                <a:cxn ang="0">
                  <a:pos x="3" y="95"/>
                </a:cxn>
                <a:cxn ang="0">
                  <a:pos x="2" y="83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3" y="53"/>
                </a:cxn>
                <a:cxn ang="0">
                  <a:pos x="7" y="47"/>
                </a:cxn>
                <a:cxn ang="0">
                  <a:pos x="14" y="39"/>
                </a:cxn>
                <a:cxn ang="0">
                  <a:pos x="23" y="31"/>
                </a:cxn>
                <a:cxn ang="0">
                  <a:pos x="35" y="23"/>
                </a:cxn>
                <a:cxn ang="0">
                  <a:pos x="50" y="15"/>
                </a:cxn>
                <a:cxn ang="0">
                  <a:pos x="68" y="7"/>
                </a:cxn>
                <a:cxn ang="0">
                  <a:pos x="90" y="2"/>
                </a:cxn>
                <a:cxn ang="0">
                  <a:pos x="108" y="0"/>
                </a:cxn>
              </a:cxnLst>
              <a:rect l="0" t="0" r="r" b="b"/>
              <a:pathLst>
                <a:path w="217" h="194">
                  <a:moveTo>
                    <a:pt x="108" y="0"/>
                  </a:moveTo>
                  <a:lnTo>
                    <a:pt x="127" y="1"/>
                  </a:lnTo>
                  <a:lnTo>
                    <a:pt x="145" y="4"/>
                  </a:lnTo>
                  <a:lnTo>
                    <a:pt x="161" y="10"/>
                  </a:lnTo>
                  <a:lnTo>
                    <a:pt x="177" y="16"/>
                  </a:lnTo>
                  <a:lnTo>
                    <a:pt x="190" y="23"/>
                  </a:lnTo>
                  <a:lnTo>
                    <a:pt x="202" y="29"/>
                  </a:lnTo>
                  <a:lnTo>
                    <a:pt x="210" y="34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41"/>
                  </a:lnTo>
                  <a:lnTo>
                    <a:pt x="216" y="46"/>
                  </a:lnTo>
                  <a:lnTo>
                    <a:pt x="215" y="54"/>
                  </a:lnTo>
                  <a:lnTo>
                    <a:pt x="214" y="64"/>
                  </a:lnTo>
                  <a:lnTo>
                    <a:pt x="207" y="90"/>
                  </a:lnTo>
                  <a:lnTo>
                    <a:pt x="202" y="105"/>
                  </a:lnTo>
                  <a:lnTo>
                    <a:pt x="195" y="120"/>
                  </a:lnTo>
                  <a:lnTo>
                    <a:pt x="186" y="134"/>
                  </a:lnTo>
                  <a:lnTo>
                    <a:pt x="176" y="149"/>
                  </a:lnTo>
                  <a:lnTo>
                    <a:pt x="164" y="162"/>
                  </a:lnTo>
                  <a:lnTo>
                    <a:pt x="149" y="173"/>
                  </a:lnTo>
                  <a:lnTo>
                    <a:pt x="132" y="183"/>
                  </a:lnTo>
                  <a:lnTo>
                    <a:pt x="113" y="190"/>
                  </a:lnTo>
                  <a:lnTo>
                    <a:pt x="90" y="194"/>
                  </a:lnTo>
                  <a:lnTo>
                    <a:pt x="73" y="194"/>
                  </a:lnTo>
                  <a:lnTo>
                    <a:pt x="58" y="190"/>
                  </a:lnTo>
                  <a:lnTo>
                    <a:pt x="45" y="184"/>
                  </a:lnTo>
                  <a:lnTo>
                    <a:pt x="35" y="174"/>
                  </a:lnTo>
                  <a:lnTo>
                    <a:pt x="26" y="163"/>
                  </a:lnTo>
                  <a:lnTo>
                    <a:pt x="19" y="150"/>
                  </a:lnTo>
                  <a:lnTo>
                    <a:pt x="13" y="136"/>
                  </a:lnTo>
                  <a:lnTo>
                    <a:pt x="9" y="122"/>
                  </a:lnTo>
                  <a:lnTo>
                    <a:pt x="6" y="108"/>
                  </a:lnTo>
                  <a:lnTo>
                    <a:pt x="3" y="95"/>
                  </a:lnTo>
                  <a:lnTo>
                    <a:pt x="2" y="83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7" y="47"/>
                  </a:lnTo>
                  <a:lnTo>
                    <a:pt x="14" y="39"/>
                  </a:lnTo>
                  <a:lnTo>
                    <a:pt x="23" y="31"/>
                  </a:lnTo>
                  <a:lnTo>
                    <a:pt x="35" y="23"/>
                  </a:lnTo>
                  <a:lnTo>
                    <a:pt x="50" y="15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65">
              <a:extLst>
                <a:ext uri="{FF2B5EF4-FFF2-40B4-BE49-F238E27FC236}">
                  <a16:creationId xmlns:a16="http://schemas.microsoft.com/office/drawing/2014/main" id="{4D5D8E6D-B218-BD42-8E95-2949DDBF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67197"/>
              <a:ext cx="284657" cy="2361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11" y="1"/>
                </a:cxn>
                <a:cxn ang="0">
                  <a:pos x="21" y="2"/>
                </a:cxn>
                <a:cxn ang="0">
                  <a:pos x="35" y="3"/>
                </a:cxn>
                <a:cxn ang="0">
                  <a:pos x="51" y="3"/>
                </a:cxn>
                <a:cxn ang="0">
                  <a:pos x="85" y="3"/>
                </a:cxn>
                <a:cxn ang="0">
                  <a:pos x="102" y="2"/>
                </a:cxn>
                <a:cxn ang="0">
                  <a:pos x="123" y="1"/>
                </a:cxn>
                <a:cxn ang="0">
                  <a:pos x="142" y="2"/>
                </a:cxn>
                <a:cxn ang="0">
                  <a:pos x="159" y="4"/>
                </a:cxn>
                <a:cxn ang="0">
                  <a:pos x="176" y="9"/>
                </a:cxn>
                <a:cxn ang="0">
                  <a:pos x="189" y="13"/>
                </a:cxn>
                <a:cxn ang="0">
                  <a:pos x="202" y="17"/>
                </a:cxn>
                <a:cxn ang="0">
                  <a:pos x="217" y="25"/>
                </a:cxn>
                <a:cxn ang="0">
                  <a:pos x="217" y="27"/>
                </a:cxn>
                <a:cxn ang="0">
                  <a:pos x="216" y="32"/>
                </a:cxn>
                <a:cxn ang="0">
                  <a:pos x="215" y="40"/>
                </a:cxn>
                <a:cxn ang="0">
                  <a:pos x="214" y="50"/>
                </a:cxn>
                <a:cxn ang="0">
                  <a:pos x="207" y="76"/>
                </a:cxn>
                <a:cxn ang="0">
                  <a:pos x="202" y="91"/>
                </a:cxn>
                <a:cxn ang="0">
                  <a:pos x="195" y="106"/>
                </a:cxn>
                <a:cxn ang="0">
                  <a:pos x="186" y="120"/>
                </a:cxn>
                <a:cxn ang="0">
                  <a:pos x="176" y="135"/>
                </a:cxn>
                <a:cxn ang="0">
                  <a:pos x="164" y="148"/>
                </a:cxn>
                <a:cxn ang="0">
                  <a:pos x="149" y="159"/>
                </a:cxn>
                <a:cxn ang="0">
                  <a:pos x="132" y="169"/>
                </a:cxn>
                <a:cxn ang="0">
                  <a:pos x="113" y="176"/>
                </a:cxn>
                <a:cxn ang="0">
                  <a:pos x="90" y="180"/>
                </a:cxn>
                <a:cxn ang="0">
                  <a:pos x="89" y="180"/>
                </a:cxn>
                <a:cxn ang="0">
                  <a:pos x="115" y="165"/>
                </a:cxn>
                <a:cxn ang="0">
                  <a:pos x="135" y="151"/>
                </a:cxn>
                <a:cxn ang="0">
                  <a:pos x="151" y="136"/>
                </a:cxn>
                <a:cxn ang="0">
                  <a:pos x="163" y="122"/>
                </a:cxn>
                <a:cxn ang="0">
                  <a:pos x="171" y="110"/>
                </a:cxn>
                <a:cxn ang="0">
                  <a:pos x="177" y="99"/>
                </a:cxn>
                <a:cxn ang="0">
                  <a:pos x="180" y="90"/>
                </a:cxn>
                <a:cxn ang="0">
                  <a:pos x="182" y="85"/>
                </a:cxn>
                <a:cxn ang="0">
                  <a:pos x="182" y="83"/>
                </a:cxn>
                <a:cxn ang="0">
                  <a:pos x="151" y="85"/>
                </a:cxn>
                <a:cxn ang="0">
                  <a:pos x="121" y="83"/>
                </a:cxn>
                <a:cxn ang="0">
                  <a:pos x="92" y="78"/>
                </a:cxn>
                <a:cxn ang="0">
                  <a:pos x="64" y="71"/>
                </a:cxn>
                <a:cxn ang="0">
                  <a:pos x="39" y="63"/>
                </a:cxn>
                <a:cxn ang="0">
                  <a:pos x="18" y="54"/>
                </a:cxn>
                <a:cxn ang="0">
                  <a:pos x="0" y="44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1" y="0"/>
                </a:cxn>
              </a:cxnLst>
              <a:rect l="0" t="0" r="r" b="b"/>
              <a:pathLst>
                <a:path w="217" h="180">
                  <a:moveTo>
                    <a:pt x="1" y="0"/>
                  </a:moveTo>
                  <a:lnTo>
                    <a:pt x="4" y="0"/>
                  </a:lnTo>
                  <a:lnTo>
                    <a:pt x="11" y="1"/>
                  </a:lnTo>
                  <a:lnTo>
                    <a:pt x="21" y="2"/>
                  </a:lnTo>
                  <a:lnTo>
                    <a:pt x="35" y="3"/>
                  </a:lnTo>
                  <a:lnTo>
                    <a:pt x="51" y="3"/>
                  </a:lnTo>
                  <a:lnTo>
                    <a:pt x="85" y="3"/>
                  </a:lnTo>
                  <a:lnTo>
                    <a:pt x="102" y="2"/>
                  </a:lnTo>
                  <a:lnTo>
                    <a:pt x="123" y="1"/>
                  </a:lnTo>
                  <a:lnTo>
                    <a:pt x="142" y="2"/>
                  </a:lnTo>
                  <a:lnTo>
                    <a:pt x="159" y="4"/>
                  </a:lnTo>
                  <a:lnTo>
                    <a:pt x="176" y="9"/>
                  </a:lnTo>
                  <a:lnTo>
                    <a:pt x="189" y="13"/>
                  </a:lnTo>
                  <a:lnTo>
                    <a:pt x="202" y="17"/>
                  </a:lnTo>
                  <a:lnTo>
                    <a:pt x="217" y="25"/>
                  </a:lnTo>
                  <a:lnTo>
                    <a:pt x="217" y="27"/>
                  </a:lnTo>
                  <a:lnTo>
                    <a:pt x="216" y="32"/>
                  </a:lnTo>
                  <a:lnTo>
                    <a:pt x="215" y="40"/>
                  </a:lnTo>
                  <a:lnTo>
                    <a:pt x="214" y="50"/>
                  </a:lnTo>
                  <a:lnTo>
                    <a:pt x="207" y="76"/>
                  </a:lnTo>
                  <a:lnTo>
                    <a:pt x="202" y="91"/>
                  </a:lnTo>
                  <a:lnTo>
                    <a:pt x="195" y="106"/>
                  </a:lnTo>
                  <a:lnTo>
                    <a:pt x="186" y="120"/>
                  </a:lnTo>
                  <a:lnTo>
                    <a:pt x="176" y="135"/>
                  </a:lnTo>
                  <a:lnTo>
                    <a:pt x="164" y="148"/>
                  </a:lnTo>
                  <a:lnTo>
                    <a:pt x="149" y="159"/>
                  </a:lnTo>
                  <a:lnTo>
                    <a:pt x="132" y="169"/>
                  </a:lnTo>
                  <a:lnTo>
                    <a:pt x="113" y="176"/>
                  </a:lnTo>
                  <a:lnTo>
                    <a:pt x="90" y="180"/>
                  </a:lnTo>
                  <a:lnTo>
                    <a:pt x="89" y="180"/>
                  </a:lnTo>
                  <a:lnTo>
                    <a:pt x="115" y="165"/>
                  </a:lnTo>
                  <a:lnTo>
                    <a:pt x="135" y="151"/>
                  </a:lnTo>
                  <a:lnTo>
                    <a:pt x="151" y="136"/>
                  </a:lnTo>
                  <a:lnTo>
                    <a:pt x="163" y="122"/>
                  </a:lnTo>
                  <a:lnTo>
                    <a:pt x="171" y="110"/>
                  </a:lnTo>
                  <a:lnTo>
                    <a:pt x="177" y="99"/>
                  </a:lnTo>
                  <a:lnTo>
                    <a:pt x="180" y="90"/>
                  </a:lnTo>
                  <a:lnTo>
                    <a:pt x="182" y="85"/>
                  </a:lnTo>
                  <a:lnTo>
                    <a:pt x="182" y="83"/>
                  </a:lnTo>
                  <a:lnTo>
                    <a:pt x="151" y="85"/>
                  </a:lnTo>
                  <a:lnTo>
                    <a:pt x="121" y="83"/>
                  </a:lnTo>
                  <a:lnTo>
                    <a:pt x="92" y="78"/>
                  </a:lnTo>
                  <a:lnTo>
                    <a:pt x="64" y="71"/>
                  </a:lnTo>
                  <a:lnTo>
                    <a:pt x="39" y="63"/>
                  </a:lnTo>
                  <a:lnTo>
                    <a:pt x="18" y="5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9A2AEDE9-DF02-7743-B8CB-C760BD1F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766" y="3680738"/>
              <a:ext cx="431576" cy="105204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56" y="61"/>
                </a:cxn>
                <a:cxn ang="0">
                  <a:pos x="114" y="115"/>
                </a:cxn>
                <a:cxn ang="0">
                  <a:pos x="154" y="156"/>
                </a:cxn>
                <a:cxn ang="0">
                  <a:pos x="193" y="205"/>
                </a:cxn>
                <a:cxn ang="0">
                  <a:pos x="235" y="268"/>
                </a:cxn>
                <a:cxn ang="0">
                  <a:pos x="278" y="350"/>
                </a:cxn>
                <a:cxn ang="0">
                  <a:pos x="307" y="419"/>
                </a:cxn>
                <a:cxn ang="0">
                  <a:pos x="317" y="468"/>
                </a:cxn>
                <a:cxn ang="0">
                  <a:pos x="324" y="525"/>
                </a:cxn>
                <a:cxn ang="0">
                  <a:pos x="329" y="616"/>
                </a:cxn>
                <a:cxn ang="0">
                  <a:pos x="328" y="723"/>
                </a:cxn>
                <a:cxn ang="0">
                  <a:pos x="326" y="761"/>
                </a:cxn>
                <a:cxn ang="0">
                  <a:pos x="324" y="781"/>
                </a:cxn>
                <a:cxn ang="0">
                  <a:pos x="287" y="794"/>
                </a:cxn>
                <a:cxn ang="0">
                  <a:pos x="220" y="802"/>
                </a:cxn>
                <a:cxn ang="0">
                  <a:pos x="165" y="800"/>
                </a:cxn>
                <a:cxn ang="0">
                  <a:pos x="122" y="793"/>
                </a:cxn>
                <a:cxn ang="0">
                  <a:pos x="92" y="784"/>
                </a:cxn>
                <a:cxn ang="0">
                  <a:pos x="77" y="777"/>
                </a:cxn>
                <a:cxn ang="0">
                  <a:pos x="75" y="771"/>
                </a:cxn>
                <a:cxn ang="0">
                  <a:pos x="76" y="747"/>
                </a:cxn>
                <a:cxn ang="0">
                  <a:pos x="78" y="709"/>
                </a:cxn>
                <a:cxn ang="0">
                  <a:pos x="78" y="661"/>
                </a:cxn>
                <a:cxn ang="0">
                  <a:pos x="80" y="612"/>
                </a:cxn>
                <a:cxn ang="0">
                  <a:pos x="82" y="566"/>
                </a:cxn>
                <a:cxn ang="0">
                  <a:pos x="83" y="530"/>
                </a:cxn>
                <a:cxn ang="0">
                  <a:pos x="84" y="505"/>
                </a:cxn>
                <a:cxn ang="0">
                  <a:pos x="53" y="460"/>
                </a:cxn>
                <a:cxn ang="0">
                  <a:pos x="30" y="417"/>
                </a:cxn>
                <a:cxn ang="0">
                  <a:pos x="15" y="383"/>
                </a:cxn>
                <a:cxn ang="0">
                  <a:pos x="5" y="358"/>
                </a:cxn>
                <a:cxn ang="0">
                  <a:pos x="3" y="350"/>
                </a:cxn>
              </a:cxnLst>
              <a:rect l="0" t="0" r="r" b="b"/>
              <a:pathLst>
                <a:path w="329" h="802">
                  <a:moveTo>
                    <a:pt x="0" y="0"/>
                  </a:moveTo>
                  <a:lnTo>
                    <a:pt x="18" y="22"/>
                  </a:lnTo>
                  <a:lnTo>
                    <a:pt x="37" y="42"/>
                  </a:lnTo>
                  <a:lnTo>
                    <a:pt x="56" y="61"/>
                  </a:lnTo>
                  <a:lnTo>
                    <a:pt x="94" y="97"/>
                  </a:lnTo>
                  <a:lnTo>
                    <a:pt x="114" y="115"/>
                  </a:lnTo>
                  <a:lnTo>
                    <a:pt x="134" y="135"/>
                  </a:lnTo>
                  <a:lnTo>
                    <a:pt x="154" y="156"/>
                  </a:lnTo>
                  <a:lnTo>
                    <a:pt x="173" y="179"/>
                  </a:lnTo>
                  <a:lnTo>
                    <a:pt x="193" y="205"/>
                  </a:lnTo>
                  <a:lnTo>
                    <a:pt x="214" y="235"/>
                  </a:lnTo>
                  <a:lnTo>
                    <a:pt x="235" y="268"/>
                  </a:lnTo>
                  <a:lnTo>
                    <a:pt x="256" y="306"/>
                  </a:lnTo>
                  <a:lnTo>
                    <a:pt x="278" y="350"/>
                  </a:lnTo>
                  <a:lnTo>
                    <a:pt x="299" y="398"/>
                  </a:lnTo>
                  <a:lnTo>
                    <a:pt x="307" y="419"/>
                  </a:lnTo>
                  <a:lnTo>
                    <a:pt x="313" y="442"/>
                  </a:lnTo>
                  <a:lnTo>
                    <a:pt x="317" y="468"/>
                  </a:lnTo>
                  <a:lnTo>
                    <a:pt x="322" y="496"/>
                  </a:lnTo>
                  <a:lnTo>
                    <a:pt x="324" y="525"/>
                  </a:lnTo>
                  <a:lnTo>
                    <a:pt x="327" y="556"/>
                  </a:lnTo>
                  <a:lnTo>
                    <a:pt x="329" y="616"/>
                  </a:lnTo>
                  <a:lnTo>
                    <a:pt x="329" y="699"/>
                  </a:lnTo>
                  <a:lnTo>
                    <a:pt x="328" y="723"/>
                  </a:lnTo>
                  <a:lnTo>
                    <a:pt x="327" y="743"/>
                  </a:lnTo>
                  <a:lnTo>
                    <a:pt x="326" y="761"/>
                  </a:lnTo>
                  <a:lnTo>
                    <a:pt x="325" y="773"/>
                  </a:lnTo>
                  <a:lnTo>
                    <a:pt x="324" y="781"/>
                  </a:lnTo>
                  <a:lnTo>
                    <a:pt x="324" y="784"/>
                  </a:lnTo>
                  <a:lnTo>
                    <a:pt x="287" y="794"/>
                  </a:lnTo>
                  <a:lnTo>
                    <a:pt x="252" y="799"/>
                  </a:lnTo>
                  <a:lnTo>
                    <a:pt x="220" y="802"/>
                  </a:lnTo>
                  <a:lnTo>
                    <a:pt x="191" y="802"/>
                  </a:lnTo>
                  <a:lnTo>
                    <a:pt x="165" y="800"/>
                  </a:lnTo>
                  <a:lnTo>
                    <a:pt x="141" y="797"/>
                  </a:lnTo>
                  <a:lnTo>
                    <a:pt x="122" y="793"/>
                  </a:lnTo>
                  <a:lnTo>
                    <a:pt x="105" y="788"/>
                  </a:lnTo>
                  <a:lnTo>
                    <a:pt x="92" y="784"/>
                  </a:lnTo>
                  <a:lnTo>
                    <a:pt x="83" y="780"/>
                  </a:lnTo>
                  <a:lnTo>
                    <a:pt x="77" y="777"/>
                  </a:lnTo>
                  <a:lnTo>
                    <a:pt x="75" y="776"/>
                  </a:lnTo>
                  <a:lnTo>
                    <a:pt x="75" y="771"/>
                  </a:lnTo>
                  <a:lnTo>
                    <a:pt x="76" y="762"/>
                  </a:lnTo>
                  <a:lnTo>
                    <a:pt x="76" y="747"/>
                  </a:lnTo>
                  <a:lnTo>
                    <a:pt x="77" y="730"/>
                  </a:lnTo>
                  <a:lnTo>
                    <a:pt x="78" y="709"/>
                  </a:lnTo>
                  <a:lnTo>
                    <a:pt x="78" y="685"/>
                  </a:lnTo>
                  <a:lnTo>
                    <a:pt x="78" y="661"/>
                  </a:lnTo>
                  <a:lnTo>
                    <a:pt x="79" y="637"/>
                  </a:lnTo>
                  <a:lnTo>
                    <a:pt x="80" y="612"/>
                  </a:lnTo>
                  <a:lnTo>
                    <a:pt x="81" y="588"/>
                  </a:lnTo>
                  <a:lnTo>
                    <a:pt x="82" y="566"/>
                  </a:lnTo>
                  <a:lnTo>
                    <a:pt x="83" y="546"/>
                  </a:lnTo>
                  <a:lnTo>
                    <a:pt x="83" y="530"/>
                  </a:lnTo>
                  <a:lnTo>
                    <a:pt x="84" y="517"/>
                  </a:lnTo>
                  <a:lnTo>
                    <a:pt x="84" y="505"/>
                  </a:lnTo>
                  <a:lnTo>
                    <a:pt x="67" y="482"/>
                  </a:lnTo>
                  <a:lnTo>
                    <a:pt x="53" y="460"/>
                  </a:lnTo>
                  <a:lnTo>
                    <a:pt x="40" y="438"/>
                  </a:lnTo>
                  <a:lnTo>
                    <a:pt x="30" y="417"/>
                  </a:lnTo>
                  <a:lnTo>
                    <a:pt x="22" y="399"/>
                  </a:lnTo>
                  <a:lnTo>
                    <a:pt x="15" y="383"/>
                  </a:lnTo>
                  <a:lnTo>
                    <a:pt x="9" y="369"/>
                  </a:lnTo>
                  <a:lnTo>
                    <a:pt x="5" y="358"/>
                  </a:lnTo>
                  <a:lnTo>
                    <a:pt x="3" y="352"/>
                  </a:lnTo>
                  <a:lnTo>
                    <a:pt x="3" y="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67">
              <a:extLst>
                <a:ext uri="{FF2B5EF4-FFF2-40B4-BE49-F238E27FC236}">
                  <a16:creationId xmlns:a16="http://schemas.microsoft.com/office/drawing/2014/main" id="{EFEB2C5B-E48C-4D4B-B85A-B124AB30E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816" y="2442417"/>
              <a:ext cx="1188474" cy="1202903"/>
            </a:xfrm>
            <a:custGeom>
              <a:avLst/>
              <a:gdLst/>
              <a:ahLst/>
              <a:cxnLst>
                <a:cxn ang="0">
                  <a:pos x="525" y="2"/>
                </a:cxn>
                <a:cxn ang="0">
                  <a:pos x="604" y="17"/>
                </a:cxn>
                <a:cxn ang="0">
                  <a:pos x="680" y="46"/>
                </a:cxn>
                <a:cxn ang="0">
                  <a:pos x="749" y="90"/>
                </a:cxn>
                <a:cxn ang="0">
                  <a:pos x="808" y="148"/>
                </a:cxn>
                <a:cxn ang="0">
                  <a:pos x="859" y="223"/>
                </a:cxn>
                <a:cxn ang="0">
                  <a:pos x="892" y="306"/>
                </a:cxn>
                <a:cxn ang="0">
                  <a:pos x="906" y="392"/>
                </a:cxn>
                <a:cxn ang="0">
                  <a:pos x="903" y="480"/>
                </a:cxn>
                <a:cxn ang="0">
                  <a:pos x="881" y="565"/>
                </a:cxn>
                <a:cxn ang="0">
                  <a:pos x="844" y="647"/>
                </a:cxn>
                <a:cxn ang="0">
                  <a:pos x="792" y="724"/>
                </a:cxn>
                <a:cxn ang="0">
                  <a:pos x="725" y="790"/>
                </a:cxn>
                <a:cxn ang="0">
                  <a:pos x="648" y="844"/>
                </a:cxn>
                <a:cxn ang="0">
                  <a:pos x="568" y="883"/>
                </a:cxn>
                <a:cxn ang="0">
                  <a:pos x="487" y="907"/>
                </a:cxn>
                <a:cxn ang="0">
                  <a:pos x="406" y="917"/>
                </a:cxn>
                <a:cxn ang="0">
                  <a:pos x="327" y="912"/>
                </a:cxn>
                <a:cxn ang="0">
                  <a:pos x="251" y="894"/>
                </a:cxn>
                <a:cxn ang="0">
                  <a:pos x="181" y="861"/>
                </a:cxn>
                <a:cxn ang="0">
                  <a:pos x="119" y="814"/>
                </a:cxn>
                <a:cxn ang="0">
                  <a:pos x="66" y="752"/>
                </a:cxn>
                <a:cxn ang="0">
                  <a:pos x="32" y="690"/>
                </a:cxn>
                <a:cxn ang="0">
                  <a:pos x="11" y="617"/>
                </a:cxn>
                <a:cxn ang="0">
                  <a:pos x="1" y="538"/>
                </a:cxn>
                <a:cxn ang="0">
                  <a:pos x="3" y="455"/>
                </a:cxn>
                <a:cxn ang="0">
                  <a:pos x="18" y="372"/>
                </a:cxn>
                <a:cxn ang="0">
                  <a:pos x="44" y="291"/>
                </a:cxn>
                <a:cxn ang="0">
                  <a:pos x="83" y="215"/>
                </a:cxn>
                <a:cxn ang="0">
                  <a:pos x="136" y="147"/>
                </a:cxn>
                <a:cxn ang="0">
                  <a:pos x="201" y="91"/>
                </a:cxn>
                <a:cxn ang="0">
                  <a:pos x="279" y="46"/>
                </a:cxn>
                <a:cxn ang="0">
                  <a:pos x="360" y="17"/>
                </a:cxn>
                <a:cxn ang="0">
                  <a:pos x="443" y="2"/>
                </a:cxn>
              </a:cxnLst>
              <a:rect l="0" t="0" r="r" b="b"/>
              <a:pathLst>
                <a:path w="906" h="917">
                  <a:moveTo>
                    <a:pt x="485" y="0"/>
                  </a:moveTo>
                  <a:lnTo>
                    <a:pt x="525" y="2"/>
                  </a:lnTo>
                  <a:lnTo>
                    <a:pt x="566" y="7"/>
                  </a:lnTo>
                  <a:lnTo>
                    <a:pt x="604" y="17"/>
                  </a:lnTo>
                  <a:lnTo>
                    <a:pt x="642" y="30"/>
                  </a:lnTo>
                  <a:lnTo>
                    <a:pt x="680" y="46"/>
                  </a:lnTo>
                  <a:lnTo>
                    <a:pt x="715" y="66"/>
                  </a:lnTo>
                  <a:lnTo>
                    <a:pt x="749" y="90"/>
                  </a:lnTo>
                  <a:lnTo>
                    <a:pt x="780" y="118"/>
                  </a:lnTo>
                  <a:lnTo>
                    <a:pt x="808" y="148"/>
                  </a:lnTo>
                  <a:lnTo>
                    <a:pt x="835" y="183"/>
                  </a:lnTo>
                  <a:lnTo>
                    <a:pt x="859" y="223"/>
                  </a:lnTo>
                  <a:lnTo>
                    <a:pt x="878" y="263"/>
                  </a:lnTo>
                  <a:lnTo>
                    <a:pt x="892" y="306"/>
                  </a:lnTo>
                  <a:lnTo>
                    <a:pt x="901" y="348"/>
                  </a:lnTo>
                  <a:lnTo>
                    <a:pt x="906" y="392"/>
                  </a:lnTo>
                  <a:lnTo>
                    <a:pt x="906" y="435"/>
                  </a:lnTo>
                  <a:lnTo>
                    <a:pt x="903" y="480"/>
                  </a:lnTo>
                  <a:lnTo>
                    <a:pt x="894" y="523"/>
                  </a:lnTo>
                  <a:lnTo>
                    <a:pt x="881" y="565"/>
                  </a:lnTo>
                  <a:lnTo>
                    <a:pt x="865" y="607"/>
                  </a:lnTo>
                  <a:lnTo>
                    <a:pt x="844" y="647"/>
                  </a:lnTo>
                  <a:lnTo>
                    <a:pt x="820" y="686"/>
                  </a:lnTo>
                  <a:lnTo>
                    <a:pt x="792" y="724"/>
                  </a:lnTo>
                  <a:lnTo>
                    <a:pt x="761" y="758"/>
                  </a:lnTo>
                  <a:lnTo>
                    <a:pt x="725" y="790"/>
                  </a:lnTo>
                  <a:lnTo>
                    <a:pt x="686" y="820"/>
                  </a:lnTo>
                  <a:lnTo>
                    <a:pt x="648" y="844"/>
                  </a:lnTo>
                  <a:lnTo>
                    <a:pt x="609" y="865"/>
                  </a:lnTo>
                  <a:lnTo>
                    <a:pt x="568" y="883"/>
                  </a:lnTo>
                  <a:lnTo>
                    <a:pt x="528" y="897"/>
                  </a:lnTo>
                  <a:lnTo>
                    <a:pt x="487" y="907"/>
                  </a:lnTo>
                  <a:lnTo>
                    <a:pt x="447" y="913"/>
                  </a:lnTo>
                  <a:lnTo>
                    <a:pt x="406" y="917"/>
                  </a:lnTo>
                  <a:lnTo>
                    <a:pt x="365" y="917"/>
                  </a:lnTo>
                  <a:lnTo>
                    <a:pt x="327" y="912"/>
                  </a:lnTo>
                  <a:lnTo>
                    <a:pt x="288" y="904"/>
                  </a:lnTo>
                  <a:lnTo>
                    <a:pt x="251" y="894"/>
                  </a:lnTo>
                  <a:lnTo>
                    <a:pt x="215" y="879"/>
                  </a:lnTo>
                  <a:lnTo>
                    <a:pt x="181" y="861"/>
                  </a:lnTo>
                  <a:lnTo>
                    <a:pt x="149" y="839"/>
                  </a:lnTo>
                  <a:lnTo>
                    <a:pt x="119" y="814"/>
                  </a:lnTo>
                  <a:lnTo>
                    <a:pt x="91" y="785"/>
                  </a:lnTo>
                  <a:lnTo>
                    <a:pt x="66" y="752"/>
                  </a:lnTo>
                  <a:lnTo>
                    <a:pt x="48" y="723"/>
                  </a:lnTo>
                  <a:lnTo>
                    <a:pt x="32" y="690"/>
                  </a:lnTo>
                  <a:lnTo>
                    <a:pt x="20" y="654"/>
                  </a:lnTo>
                  <a:lnTo>
                    <a:pt x="11" y="617"/>
                  </a:lnTo>
                  <a:lnTo>
                    <a:pt x="5" y="578"/>
                  </a:lnTo>
                  <a:lnTo>
                    <a:pt x="1" y="538"/>
                  </a:lnTo>
                  <a:lnTo>
                    <a:pt x="0" y="498"/>
                  </a:lnTo>
                  <a:lnTo>
                    <a:pt x="3" y="455"/>
                  </a:lnTo>
                  <a:lnTo>
                    <a:pt x="9" y="414"/>
                  </a:lnTo>
                  <a:lnTo>
                    <a:pt x="18" y="372"/>
                  </a:lnTo>
                  <a:lnTo>
                    <a:pt x="29" y="331"/>
                  </a:lnTo>
                  <a:lnTo>
                    <a:pt x="44" y="291"/>
                  </a:lnTo>
                  <a:lnTo>
                    <a:pt x="63" y="252"/>
                  </a:lnTo>
                  <a:lnTo>
                    <a:pt x="83" y="215"/>
                  </a:lnTo>
                  <a:lnTo>
                    <a:pt x="108" y="180"/>
                  </a:lnTo>
                  <a:lnTo>
                    <a:pt x="136" y="147"/>
                  </a:lnTo>
                  <a:lnTo>
                    <a:pt x="166" y="118"/>
                  </a:lnTo>
                  <a:lnTo>
                    <a:pt x="201" y="91"/>
                  </a:lnTo>
                  <a:lnTo>
                    <a:pt x="239" y="67"/>
                  </a:lnTo>
                  <a:lnTo>
                    <a:pt x="279" y="46"/>
                  </a:lnTo>
                  <a:lnTo>
                    <a:pt x="319" y="30"/>
                  </a:lnTo>
                  <a:lnTo>
                    <a:pt x="360" y="17"/>
                  </a:lnTo>
                  <a:lnTo>
                    <a:pt x="402" y="7"/>
                  </a:lnTo>
                  <a:lnTo>
                    <a:pt x="443" y="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68">
              <a:extLst>
                <a:ext uri="{FF2B5EF4-FFF2-40B4-BE49-F238E27FC236}">
                  <a16:creationId xmlns:a16="http://schemas.microsoft.com/office/drawing/2014/main" id="{BED715DA-C5B5-704E-B19E-D98939784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170" y="2519812"/>
              <a:ext cx="1036307" cy="1049425"/>
            </a:xfrm>
            <a:custGeom>
              <a:avLst/>
              <a:gdLst/>
              <a:ahLst/>
              <a:cxnLst>
                <a:cxn ang="0">
                  <a:pos x="475" y="4"/>
                </a:cxn>
                <a:cxn ang="0">
                  <a:pos x="548" y="21"/>
                </a:cxn>
                <a:cxn ang="0">
                  <a:pos x="615" y="53"/>
                </a:cxn>
                <a:cxn ang="0">
                  <a:pos x="675" y="99"/>
                </a:cxn>
                <a:cxn ang="0">
                  <a:pos x="727" y="159"/>
                </a:cxn>
                <a:cxn ang="0">
                  <a:pos x="767" y="234"/>
                </a:cxn>
                <a:cxn ang="0">
                  <a:pos x="787" y="313"/>
                </a:cxn>
                <a:cxn ang="0">
                  <a:pos x="789" y="395"/>
                </a:cxn>
                <a:cxn ang="0">
                  <a:pos x="774" y="475"/>
                </a:cxn>
                <a:cxn ang="0">
                  <a:pos x="743" y="553"/>
                </a:cxn>
                <a:cxn ang="0">
                  <a:pos x="695" y="625"/>
                </a:cxn>
                <a:cxn ang="0">
                  <a:pos x="634" y="687"/>
                </a:cxn>
                <a:cxn ang="0">
                  <a:pos x="562" y="737"/>
                </a:cxn>
                <a:cxn ang="0">
                  <a:pos x="488" y="772"/>
                </a:cxn>
                <a:cxn ang="0">
                  <a:pos x="413" y="793"/>
                </a:cxn>
                <a:cxn ang="0">
                  <a:pos x="338" y="800"/>
                </a:cxn>
                <a:cxn ang="0">
                  <a:pos x="265" y="793"/>
                </a:cxn>
                <a:cxn ang="0">
                  <a:pos x="197" y="771"/>
                </a:cxn>
                <a:cxn ang="0">
                  <a:pos x="134" y="736"/>
                </a:cxn>
                <a:cxn ang="0">
                  <a:pos x="80" y="686"/>
                </a:cxn>
                <a:cxn ang="0">
                  <a:pos x="40" y="628"/>
                </a:cxn>
                <a:cxn ang="0">
                  <a:pos x="15" y="565"/>
                </a:cxn>
                <a:cxn ang="0">
                  <a:pos x="2" y="494"/>
                </a:cxn>
                <a:cxn ang="0">
                  <a:pos x="1" y="419"/>
                </a:cxn>
                <a:cxn ang="0">
                  <a:pos x="11" y="342"/>
                </a:cxn>
                <a:cxn ang="0">
                  <a:pos x="33" y="266"/>
                </a:cxn>
                <a:cxn ang="0">
                  <a:pos x="68" y="195"/>
                </a:cxn>
                <a:cxn ang="0">
                  <a:pos x="115" y="132"/>
                </a:cxn>
                <a:cxn ang="0">
                  <a:pos x="175" y="80"/>
                </a:cxn>
                <a:cxn ang="0">
                  <a:pos x="247" y="38"/>
                </a:cxn>
                <a:cxn ang="0">
                  <a:pos x="322" y="12"/>
                </a:cxn>
                <a:cxn ang="0">
                  <a:pos x="399" y="1"/>
                </a:cxn>
              </a:cxnLst>
              <a:rect l="0" t="0" r="r" b="b"/>
              <a:pathLst>
                <a:path w="790" h="800">
                  <a:moveTo>
                    <a:pt x="437" y="0"/>
                  </a:moveTo>
                  <a:lnTo>
                    <a:pt x="475" y="4"/>
                  </a:lnTo>
                  <a:lnTo>
                    <a:pt x="511" y="11"/>
                  </a:lnTo>
                  <a:lnTo>
                    <a:pt x="548" y="21"/>
                  </a:lnTo>
                  <a:lnTo>
                    <a:pt x="582" y="36"/>
                  </a:lnTo>
                  <a:lnTo>
                    <a:pt x="615" y="53"/>
                  </a:lnTo>
                  <a:lnTo>
                    <a:pt x="646" y="75"/>
                  </a:lnTo>
                  <a:lnTo>
                    <a:pt x="675" y="99"/>
                  </a:lnTo>
                  <a:lnTo>
                    <a:pt x="703" y="127"/>
                  </a:lnTo>
                  <a:lnTo>
                    <a:pt x="727" y="159"/>
                  </a:lnTo>
                  <a:lnTo>
                    <a:pt x="750" y="196"/>
                  </a:lnTo>
                  <a:lnTo>
                    <a:pt x="767" y="234"/>
                  </a:lnTo>
                  <a:lnTo>
                    <a:pt x="779" y="274"/>
                  </a:lnTo>
                  <a:lnTo>
                    <a:pt x="787" y="313"/>
                  </a:lnTo>
                  <a:lnTo>
                    <a:pt x="790" y="354"/>
                  </a:lnTo>
                  <a:lnTo>
                    <a:pt x="789" y="395"/>
                  </a:lnTo>
                  <a:lnTo>
                    <a:pt x="783" y="435"/>
                  </a:lnTo>
                  <a:lnTo>
                    <a:pt x="774" y="475"/>
                  </a:lnTo>
                  <a:lnTo>
                    <a:pt x="760" y="515"/>
                  </a:lnTo>
                  <a:lnTo>
                    <a:pt x="743" y="553"/>
                  </a:lnTo>
                  <a:lnTo>
                    <a:pt x="720" y="589"/>
                  </a:lnTo>
                  <a:lnTo>
                    <a:pt x="695" y="625"/>
                  </a:lnTo>
                  <a:lnTo>
                    <a:pt x="666" y="657"/>
                  </a:lnTo>
                  <a:lnTo>
                    <a:pt x="634" y="687"/>
                  </a:lnTo>
                  <a:lnTo>
                    <a:pt x="598" y="715"/>
                  </a:lnTo>
                  <a:lnTo>
                    <a:pt x="562" y="737"/>
                  </a:lnTo>
                  <a:lnTo>
                    <a:pt x="525" y="756"/>
                  </a:lnTo>
                  <a:lnTo>
                    <a:pt x="488" y="772"/>
                  </a:lnTo>
                  <a:lnTo>
                    <a:pt x="451" y="784"/>
                  </a:lnTo>
                  <a:lnTo>
                    <a:pt x="413" y="793"/>
                  </a:lnTo>
                  <a:lnTo>
                    <a:pt x="375" y="798"/>
                  </a:lnTo>
                  <a:lnTo>
                    <a:pt x="338" y="800"/>
                  </a:lnTo>
                  <a:lnTo>
                    <a:pt x="301" y="798"/>
                  </a:lnTo>
                  <a:lnTo>
                    <a:pt x="265" y="793"/>
                  </a:lnTo>
                  <a:lnTo>
                    <a:pt x="230" y="783"/>
                  </a:lnTo>
                  <a:lnTo>
                    <a:pt x="197" y="771"/>
                  </a:lnTo>
                  <a:lnTo>
                    <a:pt x="165" y="755"/>
                  </a:lnTo>
                  <a:lnTo>
                    <a:pt x="134" y="736"/>
                  </a:lnTo>
                  <a:lnTo>
                    <a:pt x="106" y="712"/>
                  </a:lnTo>
                  <a:lnTo>
                    <a:pt x="80" y="686"/>
                  </a:lnTo>
                  <a:lnTo>
                    <a:pt x="57" y="656"/>
                  </a:lnTo>
                  <a:lnTo>
                    <a:pt x="40" y="628"/>
                  </a:lnTo>
                  <a:lnTo>
                    <a:pt x="27" y="598"/>
                  </a:lnTo>
                  <a:lnTo>
                    <a:pt x="15" y="565"/>
                  </a:lnTo>
                  <a:lnTo>
                    <a:pt x="8" y="530"/>
                  </a:lnTo>
                  <a:lnTo>
                    <a:pt x="2" y="494"/>
                  </a:lnTo>
                  <a:lnTo>
                    <a:pt x="0" y="457"/>
                  </a:lnTo>
                  <a:lnTo>
                    <a:pt x="1" y="419"/>
                  </a:lnTo>
                  <a:lnTo>
                    <a:pt x="4" y="380"/>
                  </a:lnTo>
                  <a:lnTo>
                    <a:pt x="11" y="342"/>
                  </a:lnTo>
                  <a:lnTo>
                    <a:pt x="21" y="304"/>
                  </a:lnTo>
                  <a:lnTo>
                    <a:pt x="33" y="266"/>
                  </a:lnTo>
                  <a:lnTo>
                    <a:pt x="49" y="230"/>
                  </a:lnTo>
                  <a:lnTo>
                    <a:pt x="68" y="195"/>
                  </a:lnTo>
                  <a:lnTo>
                    <a:pt x="90" y="163"/>
                  </a:lnTo>
                  <a:lnTo>
                    <a:pt x="115" y="132"/>
                  </a:lnTo>
                  <a:lnTo>
                    <a:pt x="143" y="104"/>
                  </a:lnTo>
                  <a:lnTo>
                    <a:pt x="175" y="80"/>
                  </a:lnTo>
                  <a:lnTo>
                    <a:pt x="210" y="57"/>
                  </a:lnTo>
                  <a:lnTo>
                    <a:pt x="247" y="38"/>
                  </a:lnTo>
                  <a:lnTo>
                    <a:pt x="285" y="24"/>
                  </a:lnTo>
                  <a:lnTo>
                    <a:pt x="322" y="12"/>
                  </a:lnTo>
                  <a:lnTo>
                    <a:pt x="361" y="4"/>
                  </a:lnTo>
                  <a:lnTo>
                    <a:pt x="399" y="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FDD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73">
              <a:extLst>
                <a:ext uri="{FF2B5EF4-FFF2-40B4-BE49-F238E27FC236}">
                  <a16:creationId xmlns:a16="http://schemas.microsoft.com/office/drawing/2014/main" id="{6045695E-2EB1-3543-B862-A27942A7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234" y="2914658"/>
              <a:ext cx="59031" cy="42370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36"/>
                </a:cxn>
                <a:cxn ang="0">
                  <a:pos x="14" y="71"/>
                </a:cxn>
                <a:cxn ang="0">
                  <a:pos x="11" y="105"/>
                </a:cxn>
                <a:cxn ang="0">
                  <a:pos x="11" y="138"/>
                </a:cxn>
                <a:cxn ang="0">
                  <a:pos x="13" y="169"/>
                </a:cxn>
                <a:cxn ang="0">
                  <a:pos x="17" y="198"/>
                </a:cxn>
                <a:cxn ang="0">
                  <a:pos x="20" y="225"/>
                </a:cxn>
                <a:cxn ang="0">
                  <a:pos x="24" y="249"/>
                </a:cxn>
                <a:cxn ang="0">
                  <a:pos x="30" y="270"/>
                </a:cxn>
                <a:cxn ang="0">
                  <a:pos x="34" y="288"/>
                </a:cxn>
                <a:cxn ang="0">
                  <a:pos x="38" y="303"/>
                </a:cxn>
                <a:cxn ang="0">
                  <a:pos x="42" y="314"/>
                </a:cxn>
                <a:cxn ang="0">
                  <a:pos x="44" y="320"/>
                </a:cxn>
                <a:cxn ang="0">
                  <a:pos x="45" y="323"/>
                </a:cxn>
                <a:cxn ang="0">
                  <a:pos x="29" y="283"/>
                </a:cxn>
                <a:cxn ang="0">
                  <a:pos x="16" y="246"/>
                </a:cxn>
                <a:cxn ang="0">
                  <a:pos x="7" y="210"/>
                </a:cxn>
                <a:cxn ang="0">
                  <a:pos x="2" y="177"/>
                </a:cxn>
                <a:cxn ang="0">
                  <a:pos x="0" y="146"/>
                </a:cxn>
                <a:cxn ang="0">
                  <a:pos x="0" y="117"/>
                </a:cxn>
                <a:cxn ang="0">
                  <a:pos x="2" y="91"/>
                </a:cxn>
                <a:cxn ang="0">
                  <a:pos x="5" y="68"/>
                </a:cxn>
                <a:cxn ang="0">
                  <a:pos x="9" y="48"/>
                </a:cxn>
                <a:cxn ang="0">
                  <a:pos x="14" y="31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25" y="0"/>
                </a:cxn>
              </a:cxnLst>
              <a:rect l="0" t="0" r="r" b="b"/>
              <a:pathLst>
                <a:path w="45" h="323">
                  <a:moveTo>
                    <a:pt x="25" y="0"/>
                  </a:moveTo>
                  <a:lnTo>
                    <a:pt x="18" y="36"/>
                  </a:lnTo>
                  <a:lnTo>
                    <a:pt x="14" y="71"/>
                  </a:lnTo>
                  <a:lnTo>
                    <a:pt x="11" y="105"/>
                  </a:lnTo>
                  <a:lnTo>
                    <a:pt x="11" y="138"/>
                  </a:lnTo>
                  <a:lnTo>
                    <a:pt x="13" y="169"/>
                  </a:lnTo>
                  <a:lnTo>
                    <a:pt x="17" y="198"/>
                  </a:lnTo>
                  <a:lnTo>
                    <a:pt x="20" y="225"/>
                  </a:lnTo>
                  <a:lnTo>
                    <a:pt x="24" y="249"/>
                  </a:lnTo>
                  <a:lnTo>
                    <a:pt x="30" y="270"/>
                  </a:lnTo>
                  <a:lnTo>
                    <a:pt x="34" y="288"/>
                  </a:lnTo>
                  <a:lnTo>
                    <a:pt x="38" y="303"/>
                  </a:lnTo>
                  <a:lnTo>
                    <a:pt x="42" y="314"/>
                  </a:lnTo>
                  <a:lnTo>
                    <a:pt x="44" y="320"/>
                  </a:lnTo>
                  <a:lnTo>
                    <a:pt x="45" y="323"/>
                  </a:lnTo>
                  <a:lnTo>
                    <a:pt x="29" y="283"/>
                  </a:lnTo>
                  <a:lnTo>
                    <a:pt x="16" y="246"/>
                  </a:lnTo>
                  <a:lnTo>
                    <a:pt x="7" y="210"/>
                  </a:lnTo>
                  <a:lnTo>
                    <a:pt x="2" y="177"/>
                  </a:lnTo>
                  <a:lnTo>
                    <a:pt x="0" y="146"/>
                  </a:lnTo>
                  <a:lnTo>
                    <a:pt x="0" y="117"/>
                  </a:lnTo>
                  <a:lnTo>
                    <a:pt x="2" y="91"/>
                  </a:lnTo>
                  <a:lnTo>
                    <a:pt x="5" y="68"/>
                  </a:lnTo>
                  <a:lnTo>
                    <a:pt x="9" y="48"/>
                  </a:lnTo>
                  <a:lnTo>
                    <a:pt x="14" y="31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188CD60D-FCCB-D942-AD42-70201B512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8387" y="4435012"/>
              <a:ext cx="317451" cy="413211"/>
            </a:xfrm>
            <a:custGeom>
              <a:avLst/>
              <a:gdLst/>
              <a:ahLst/>
              <a:cxnLst>
                <a:cxn ang="0">
                  <a:pos x="122" y="52"/>
                </a:cxn>
                <a:cxn ang="0">
                  <a:pos x="93" y="71"/>
                </a:cxn>
                <a:cxn ang="0">
                  <a:pos x="69" y="103"/>
                </a:cxn>
                <a:cxn ang="0">
                  <a:pos x="56" y="147"/>
                </a:cxn>
                <a:cxn ang="0">
                  <a:pos x="57" y="193"/>
                </a:cxn>
                <a:cxn ang="0">
                  <a:pos x="72" y="232"/>
                </a:cxn>
                <a:cxn ang="0">
                  <a:pos x="97" y="257"/>
                </a:cxn>
                <a:cxn ang="0">
                  <a:pos x="131" y="265"/>
                </a:cxn>
                <a:cxn ang="0">
                  <a:pos x="166" y="253"/>
                </a:cxn>
                <a:cxn ang="0">
                  <a:pos x="195" y="224"/>
                </a:cxn>
                <a:cxn ang="0">
                  <a:pos x="214" y="183"/>
                </a:cxn>
                <a:cxn ang="0">
                  <a:pos x="218" y="137"/>
                </a:cxn>
                <a:cxn ang="0">
                  <a:pos x="209" y="96"/>
                </a:cxn>
                <a:cxn ang="0">
                  <a:pos x="187" y="65"/>
                </a:cxn>
                <a:cxn ang="0">
                  <a:pos x="156" y="49"/>
                </a:cxn>
                <a:cxn ang="0">
                  <a:pos x="132" y="0"/>
                </a:cxn>
                <a:cxn ang="0">
                  <a:pos x="172" y="9"/>
                </a:cxn>
                <a:cxn ang="0">
                  <a:pos x="204" y="33"/>
                </a:cxn>
                <a:cxn ang="0">
                  <a:pos x="226" y="68"/>
                </a:cxn>
                <a:cxn ang="0">
                  <a:pos x="239" y="111"/>
                </a:cxn>
                <a:cxn ang="0">
                  <a:pos x="241" y="161"/>
                </a:cxn>
                <a:cxn ang="0">
                  <a:pos x="229" y="212"/>
                </a:cxn>
                <a:cxn ang="0">
                  <a:pos x="207" y="256"/>
                </a:cxn>
                <a:cxn ang="0">
                  <a:pos x="176" y="290"/>
                </a:cxn>
                <a:cxn ang="0">
                  <a:pos x="137" y="311"/>
                </a:cxn>
                <a:cxn ang="0">
                  <a:pos x="95" y="315"/>
                </a:cxn>
                <a:cxn ang="0">
                  <a:pos x="56" y="300"/>
                </a:cxn>
                <a:cxn ang="0">
                  <a:pos x="26" y="269"/>
                </a:cxn>
                <a:cxn ang="0">
                  <a:pos x="6" y="225"/>
                </a:cxn>
                <a:cxn ang="0">
                  <a:pos x="0" y="171"/>
                </a:cxn>
                <a:cxn ang="0">
                  <a:pos x="9" y="111"/>
                </a:cxn>
                <a:cxn ang="0">
                  <a:pos x="34" y="59"/>
                </a:cxn>
                <a:cxn ang="0">
                  <a:pos x="69" y="23"/>
                </a:cxn>
                <a:cxn ang="0">
                  <a:pos x="110" y="2"/>
                </a:cxn>
              </a:cxnLst>
              <a:rect l="0" t="0" r="r" b="b"/>
              <a:pathLst>
                <a:path w="242" h="315">
                  <a:moveTo>
                    <a:pt x="140" y="48"/>
                  </a:moveTo>
                  <a:lnTo>
                    <a:pt x="122" y="52"/>
                  </a:lnTo>
                  <a:lnTo>
                    <a:pt x="107" y="59"/>
                  </a:lnTo>
                  <a:lnTo>
                    <a:pt x="93" y="71"/>
                  </a:lnTo>
                  <a:lnTo>
                    <a:pt x="80" y="85"/>
                  </a:lnTo>
                  <a:lnTo>
                    <a:pt x="69" y="103"/>
                  </a:lnTo>
                  <a:lnTo>
                    <a:pt x="61" y="123"/>
                  </a:lnTo>
                  <a:lnTo>
                    <a:pt x="56" y="147"/>
                  </a:lnTo>
                  <a:lnTo>
                    <a:pt x="54" y="171"/>
                  </a:lnTo>
                  <a:lnTo>
                    <a:pt x="57" y="193"/>
                  </a:lnTo>
                  <a:lnTo>
                    <a:pt x="63" y="213"/>
                  </a:lnTo>
                  <a:lnTo>
                    <a:pt x="72" y="232"/>
                  </a:lnTo>
                  <a:lnTo>
                    <a:pt x="84" y="246"/>
                  </a:lnTo>
                  <a:lnTo>
                    <a:pt x="97" y="257"/>
                  </a:lnTo>
                  <a:lnTo>
                    <a:pt x="113" y="264"/>
                  </a:lnTo>
                  <a:lnTo>
                    <a:pt x="131" y="265"/>
                  </a:lnTo>
                  <a:lnTo>
                    <a:pt x="149" y="262"/>
                  </a:lnTo>
                  <a:lnTo>
                    <a:pt x="166" y="253"/>
                  </a:lnTo>
                  <a:lnTo>
                    <a:pt x="182" y="240"/>
                  </a:lnTo>
                  <a:lnTo>
                    <a:pt x="195" y="224"/>
                  </a:lnTo>
                  <a:lnTo>
                    <a:pt x="206" y="205"/>
                  </a:lnTo>
                  <a:lnTo>
                    <a:pt x="214" y="183"/>
                  </a:lnTo>
                  <a:lnTo>
                    <a:pt x="218" y="160"/>
                  </a:lnTo>
                  <a:lnTo>
                    <a:pt x="218" y="137"/>
                  </a:lnTo>
                  <a:lnTo>
                    <a:pt x="216" y="116"/>
                  </a:lnTo>
                  <a:lnTo>
                    <a:pt x="209" y="96"/>
                  </a:lnTo>
                  <a:lnTo>
                    <a:pt x="199" y="78"/>
                  </a:lnTo>
                  <a:lnTo>
                    <a:pt x="187" y="65"/>
                  </a:lnTo>
                  <a:lnTo>
                    <a:pt x="173" y="55"/>
                  </a:lnTo>
                  <a:lnTo>
                    <a:pt x="156" y="49"/>
                  </a:lnTo>
                  <a:lnTo>
                    <a:pt x="140" y="48"/>
                  </a:lnTo>
                  <a:close/>
                  <a:moveTo>
                    <a:pt x="132" y="0"/>
                  </a:moveTo>
                  <a:lnTo>
                    <a:pt x="154" y="2"/>
                  </a:lnTo>
                  <a:lnTo>
                    <a:pt x="172" y="9"/>
                  </a:lnTo>
                  <a:lnTo>
                    <a:pt x="189" y="19"/>
                  </a:lnTo>
                  <a:lnTo>
                    <a:pt x="204" y="33"/>
                  </a:lnTo>
                  <a:lnTo>
                    <a:pt x="216" y="49"/>
                  </a:lnTo>
                  <a:lnTo>
                    <a:pt x="226" y="68"/>
                  </a:lnTo>
                  <a:lnTo>
                    <a:pt x="234" y="89"/>
                  </a:lnTo>
                  <a:lnTo>
                    <a:pt x="239" y="111"/>
                  </a:lnTo>
                  <a:lnTo>
                    <a:pt x="242" y="135"/>
                  </a:lnTo>
                  <a:lnTo>
                    <a:pt x="241" y="161"/>
                  </a:lnTo>
                  <a:lnTo>
                    <a:pt x="236" y="187"/>
                  </a:lnTo>
                  <a:lnTo>
                    <a:pt x="229" y="212"/>
                  </a:lnTo>
                  <a:lnTo>
                    <a:pt x="220" y="235"/>
                  </a:lnTo>
                  <a:lnTo>
                    <a:pt x="207" y="256"/>
                  </a:lnTo>
                  <a:lnTo>
                    <a:pt x="192" y="275"/>
                  </a:lnTo>
                  <a:lnTo>
                    <a:pt x="176" y="290"/>
                  </a:lnTo>
                  <a:lnTo>
                    <a:pt x="157" y="302"/>
                  </a:lnTo>
                  <a:lnTo>
                    <a:pt x="137" y="311"/>
                  </a:lnTo>
                  <a:lnTo>
                    <a:pt x="116" y="315"/>
                  </a:lnTo>
                  <a:lnTo>
                    <a:pt x="95" y="315"/>
                  </a:lnTo>
                  <a:lnTo>
                    <a:pt x="75" y="309"/>
                  </a:lnTo>
                  <a:lnTo>
                    <a:pt x="56" y="300"/>
                  </a:lnTo>
                  <a:lnTo>
                    <a:pt x="40" y="286"/>
                  </a:lnTo>
                  <a:lnTo>
                    <a:pt x="26" y="269"/>
                  </a:lnTo>
                  <a:lnTo>
                    <a:pt x="15" y="248"/>
                  </a:lnTo>
                  <a:lnTo>
                    <a:pt x="6" y="225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" y="142"/>
                  </a:lnTo>
                  <a:lnTo>
                    <a:pt x="9" y="111"/>
                  </a:lnTo>
                  <a:lnTo>
                    <a:pt x="20" y="84"/>
                  </a:lnTo>
                  <a:lnTo>
                    <a:pt x="34" y="59"/>
                  </a:lnTo>
                  <a:lnTo>
                    <a:pt x="50" y="39"/>
                  </a:lnTo>
                  <a:lnTo>
                    <a:pt x="69" y="23"/>
                  </a:lnTo>
                  <a:lnTo>
                    <a:pt x="89" y="10"/>
                  </a:lnTo>
                  <a:lnTo>
                    <a:pt x="110" y="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77">
              <a:extLst>
                <a:ext uri="{FF2B5EF4-FFF2-40B4-BE49-F238E27FC236}">
                  <a16:creationId xmlns:a16="http://schemas.microsoft.com/office/drawing/2014/main" id="{4ED97A23-9F98-DA40-979A-94D94187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22" y="4421895"/>
              <a:ext cx="314828" cy="4105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53" y="3"/>
                </a:cxn>
                <a:cxn ang="0">
                  <a:pos x="171" y="10"/>
                </a:cxn>
                <a:cxn ang="0">
                  <a:pos x="188" y="20"/>
                </a:cxn>
                <a:cxn ang="0">
                  <a:pos x="202" y="33"/>
                </a:cxn>
                <a:cxn ang="0">
                  <a:pos x="214" y="49"/>
                </a:cxn>
                <a:cxn ang="0">
                  <a:pos x="225" y="68"/>
                </a:cxn>
                <a:cxn ang="0">
                  <a:pos x="232" y="89"/>
                </a:cxn>
                <a:cxn ang="0">
                  <a:pos x="238" y="113"/>
                </a:cxn>
                <a:cxn ang="0">
                  <a:pos x="240" y="136"/>
                </a:cxn>
                <a:cxn ang="0">
                  <a:pos x="239" y="161"/>
                </a:cxn>
                <a:cxn ang="0">
                  <a:pos x="235" y="187"/>
                </a:cxn>
                <a:cxn ang="0">
                  <a:pos x="228" y="211"/>
                </a:cxn>
                <a:cxn ang="0">
                  <a:pos x="219" y="235"/>
                </a:cxn>
                <a:cxn ang="0">
                  <a:pos x="206" y="255"/>
                </a:cxn>
                <a:cxn ang="0">
                  <a:pos x="191" y="274"/>
                </a:cxn>
                <a:cxn ang="0">
                  <a:pos x="175" y="289"/>
                </a:cxn>
                <a:cxn ang="0">
                  <a:pos x="157" y="301"/>
                </a:cxn>
                <a:cxn ang="0">
                  <a:pos x="137" y="310"/>
                </a:cxn>
                <a:cxn ang="0">
                  <a:pos x="116" y="313"/>
                </a:cxn>
                <a:cxn ang="0">
                  <a:pos x="94" y="312"/>
                </a:cxn>
                <a:cxn ang="0">
                  <a:pos x="75" y="306"/>
                </a:cxn>
                <a:cxn ang="0">
                  <a:pos x="56" y="297"/>
                </a:cxn>
                <a:cxn ang="0">
                  <a:pos x="40" y="283"/>
                </a:cxn>
                <a:cxn ang="0">
                  <a:pos x="26" y="266"/>
                </a:cxn>
                <a:cxn ang="0">
                  <a:pos x="15" y="245"/>
                </a:cxn>
                <a:cxn ang="0">
                  <a:pos x="6" y="222"/>
                </a:cxn>
                <a:cxn ang="0">
                  <a:pos x="2" y="197"/>
                </a:cxn>
                <a:cxn ang="0">
                  <a:pos x="0" y="169"/>
                </a:cxn>
                <a:cxn ang="0">
                  <a:pos x="3" y="139"/>
                </a:cxn>
                <a:cxn ang="0">
                  <a:pos x="9" y="112"/>
                </a:cxn>
                <a:cxn ang="0">
                  <a:pos x="18" y="88"/>
                </a:cxn>
                <a:cxn ang="0">
                  <a:pos x="30" y="65"/>
                </a:cxn>
                <a:cxn ang="0">
                  <a:pos x="44" y="45"/>
                </a:cxn>
                <a:cxn ang="0">
                  <a:pos x="59" y="30"/>
                </a:cxn>
                <a:cxn ang="0">
                  <a:pos x="76" y="17"/>
                </a:cxn>
                <a:cxn ang="0">
                  <a:pos x="95" y="7"/>
                </a:cxn>
                <a:cxn ang="0">
                  <a:pos x="114" y="2"/>
                </a:cxn>
                <a:cxn ang="0">
                  <a:pos x="133" y="0"/>
                </a:cxn>
              </a:cxnLst>
              <a:rect l="0" t="0" r="r" b="b"/>
              <a:pathLst>
                <a:path w="240" h="313">
                  <a:moveTo>
                    <a:pt x="133" y="0"/>
                  </a:moveTo>
                  <a:lnTo>
                    <a:pt x="153" y="3"/>
                  </a:lnTo>
                  <a:lnTo>
                    <a:pt x="171" y="10"/>
                  </a:lnTo>
                  <a:lnTo>
                    <a:pt x="188" y="20"/>
                  </a:lnTo>
                  <a:lnTo>
                    <a:pt x="202" y="33"/>
                  </a:lnTo>
                  <a:lnTo>
                    <a:pt x="214" y="49"/>
                  </a:lnTo>
                  <a:lnTo>
                    <a:pt x="225" y="68"/>
                  </a:lnTo>
                  <a:lnTo>
                    <a:pt x="232" y="89"/>
                  </a:lnTo>
                  <a:lnTo>
                    <a:pt x="238" y="113"/>
                  </a:lnTo>
                  <a:lnTo>
                    <a:pt x="240" y="136"/>
                  </a:lnTo>
                  <a:lnTo>
                    <a:pt x="239" y="161"/>
                  </a:lnTo>
                  <a:lnTo>
                    <a:pt x="235" y="187"/>
                  </a:lnTo>
                  <a:lnTo>
                    <a:pt x="228" y="211"/>
                  </a:lnTo>
                  <a:lnTo>
                    <a:pt x="219" y="235"/>
                  </a:lnTo>
                  <a:lnTo>
                    <a:pt x="206" y="255"/>
                  </a:lnTo>
                  <a:lnTo>
                    <a:pt x="191" y="274"/>
                  </a:lnTo>
                  <a:lnTo>
                    <a:pt x="175" y="289"/>
                  </a:lnTo>
                  <a:lnTo>
                    <a:pt x="157" y="301"/>
                  </a:lnTo>
                  <a:lnTo>
                    <a:pt x="137" y="310"/>
                  </a:lnTo>
                  <a:lnTo>
                    <a:pt x="116" y="313"/>
                  </a:lnTo>
                  <a:lnTo>
                    <a:pt x="94" y="312"/>
                  </a:lnTo>
                  <a:lnTo>
                    <a:pt x="75" y="306"/>
                  </a:lnTo>
                  <a:lnTo>
                    <a:pt x="56" y="297"/>
                  </a:lnTo>
                  <a:lnTo>
                    <a:pt x="40" y="283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6" y="222"/>
                  </a:lnTo>
                  <a:lnTo>
                    <a:pt x="2" y="197"/>
                  </a:lnTo>
                  <a:lnTo>
                    <a:pt x="0" y="169"/>
                  </a:lnTo>
                  <a:lnTo>
                    <a:pt x="3" y="139"/>
                  </a:lnTo>
                  <a:lnTo>
                    <a:pt x="9" y="112"/>
                  </a:lnTo>
                  <a:lnTo>
                    <a:pt x="18" y="88"/>
                  </a:lnTo>
                  <a:lnTo>
                    <a:pt x="30" y="65"/>
                  </a:lnTo>
                  <a:lnTo>
                    <a:pt x="44" y="45"/>
                  </a:lnTo>
                  <a:lnTo>
                    <a:pt x="59" y="30"/>
                  </a:lnTo>
                  <a:lnTo>
                    <a:pt x="76" y="17"/>
                  </a:lnTo>
                  <a:lnTo>
                    <a:pt x="95" y="7"/>
                  </a:lnTo>
                  <a:lnTo>
                    <a:pt x="114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8">
              <a:extLst>
                <a:ext uri="{FF2B5EF4-FFF2-40B4-BE49-F238E27FC236}">
                  <a16:creationId xmlns:a16="http://schemas.microsoft.com/office/drawing/2014/main" id="{DE540A9A-52CC-3C4F-849B-C1FA1F26F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576" y="4421895"/>
              <a:ext cx="209885" cy="19152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7" y="0"/>
                </a:cxn>
                <a:cxn ang="0">
                  <a:pos x="73" y="3"/>
                </a:cxn>
                <a:cxn ang="0">
                  <a:pos x="90" y="9"/>
                </a:cxn>
                <a:cxn ang="0">
                  <a:pos x="108" y="20"/>
                </a:cxn>
                <a:cxn ang="0">
                  <a:pos x="123" y="34"/>
                </a:cxn>
                <a:cxn ang="0">
                  <a:pos x="135" y="50"/>
                </a:cxn>
                <a:cxn ang="0">
                  <a:pos x="145" y="68"/>
                </a:cxn>
                <a:cxn ang="0">
                  <a:pos x="151" y="85"/>
                </a:cxn>
                <a:cxn ang="0">
                  <a:pos x="156" y="102"/>
                </a:cxn>
                <a:cxn ang="0">
                  <a:pos x="158" y="118"/>
                </a:cxn>
                <a:cxn ang="0">
                  <a:pos x="159" y="131"/>
                </a:cxn>
                <a:cxn ang="0">
                  <a:pos x="160" y="140"/>
                </a:cxn>
                <a:cxn ang="0">
                  <a:pos x="159" y="146"/>
                </a:cxn>
                <a:cxn ang="0">
                  <a:pos x="159" y="143"/>
                </a:cxn>
                <a:cxn ang="0">
                  <a:pos x="158" y="135"/>
                </a:cxn>
                <a:cxn ang="0">
                  <a:pos x="157" y="122"/>
                </a:cxn>
                <a:cxn ang="0">
                  <a:pos x="153" y="106"/>
                </a:cxn>
                <a:cxn ang="0">
                  <a:pos x="147" y="88"/>
                </a:cxn>
                <a:cxn ang="0">
                  <a:pos x="139" y="68"/>
                </a:cxn>
                <a:cxn ang="0">
                  <a:pos x="126" y="49"/>
                </a:cxn>
                <a:cxn ang="0">
                  <a:pos x="111" y="31"/>
                </a:cxn>
                <a:cxn ang="0">
                  <a:pos x="95" y="18"/>
                </a:cxn>
                <a:cxn ang="0">
                  <a:pos x="77" y="11"/>
                </a:cxn>
                <a:cxn ang="0">
                  <a:pos x="60" y="6"/>
                </a:cxn>
                <a:cxn ang="0">
                  <a:pos x="44" y="4"/>
                </a:cxn>
                <a:cxn ang="0">
                  <a:pos x="31" y="5"/>
                </a:cxn>
                <a:cxn ang="0">
                  <a:pos x="19" y="8"/>
                </a:cxn>
                <a:cxn ang="0">
                  <a:pos x="9" y="11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2"/>
                </a:cxn>
                <a:cxn ang="0">
                  <a:pos x="8" y="9"/>
                </a:cxn>
                <a:cxn ang="0">
                  <a:pos x="16" y="5"/>
                </a:cxn>
                <a:cxn ang="0">
                  <a:pos x="27" y="3"/>
                </a:cxn>
                <a:cxn ang="0">
                  <a:pos x="41" y="0"/>
                </a:cxn>
              </a:cxnLst>
              <a:rect l="0" t="0" r="r" b="b"/>
              <a:pathLst>
                <a:path w="160" h="146">
                  <a:moveTo>
                    <a:pt x="41" y="0"/>
                  </a:moveTo>
                  <a:lnTo>
                    <a:pt x="57" y="0"/>
                  </a:lnTo>
                  <a:lnTo>
                    <a:pt x="73" y="3"/>
                  </a:lnTo>
                  <a:lnTo>
                    <a:pt x="90" y="9"/>
                  </a:lnTo>
                  <a:lnTo>
                    <a:pt x="108" y="20"/>
                  </a:lnTo>
                  <a:lnTo>
                    <a:pt x="123" y="34"/>
                  </a:lnTo>
                  <a:lnTo>
                    <a:pt x="135" y="50"/>
                  </a:lnTo>
                  <a:lnTo>
                    <a:pt x="145" y="68"/>
                  </a:lnTo>
                  <a:lnTo>
                    <a:pt x="151" y="85"/>
                  </a:lnTo>
                  <a:lnTo>
                    <a:pt x="156" y="102"/>
                  </a:lnTo>
                  <a:lnTo>
                    <a:pt x="158" y="118"/>
                  </a:lnTo>
                  <a:lnTo>
                    <a:pt x="159" y="131"/>
                  </a:lnTo>
                  <a:lnTo>
                    <a:pt x="160" y="140"/>
                  </a:lnTo>
                  <a:lnTo>
                    <a:pt x="159" y="146"/>
                  </a:lnTo>
                  <a:lnTo>
                    <a:pt x="159" y="143"/>
                  </a:lnTo>
                  <a:lnTo>
                    <a:pt x="158" y="135"/>
                  </a:lnTo>
                  <a:lnTo>
                    <a:pt x="157" y="122"/>
                  </a:lnTo>
                  <a:lnTo>
                    <a:pt x="153" y="106"/>
                  </a:lnTo>
                  <a:lnTo>
                    <a:pt x="147" y="88"/>
                  </a:lnTo>
                  <a:lnTo>
                    <a:pt x="139" y="68"/>
                  </a:lnTo>
                  <a:lnTo>
                    <a:pt x="126" y="49"/>
                  </a:lnTo>
                  <a:lnTo>
                    <a:pt x="111" y="31"/>
                  </a:lnTo>
                  <a:lnTo>
                    <a:pt x="95" y="18"/>
                  </a:lnTo>
                  <a:lnTo>
                    <a:pt x="77" y="11"/>
                  </a:lnTo>
                  <a:lnTo>
                    <a:pt x="60" y="6"/>
                  </a:lnTo>
                  <a:lnTo>
                    <a:pt x="44" y="4"/>
                  </a:lnTo>
                  <a:lnTo>
                    <a:pt x="31" y="5"/>
                  </a:lnTo>
                  <a:lnTo>
                    <a:pt x="19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2"/>
                  </a:lnTo>
                  <a:lnTo>
                    <a:pt x="8" y="9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1">
              <a:extLst>
                <a:ext uri="{FF2B5EF4-FFF2-40B4-BE49-F238E27FC236}">
                  <a16:creationId xmlns:a16="http://schemas.microsoft.com/office/drawing/2014/main" id="{A02E18A2-4BD8-5440-9ECF-D3487489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4537331"/>
              <a:ext cx="173155" cy="1849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9" y="1"/>
                </a:cxn>
                <a:cxn ang="0">
                  <a:pos x="105" y="4"/>
                </a:cxn>
                <a:cxn ang="0">
                  <a:pos x="109" y="6"/>
                </a:cxn>
                <a:cxn ang="0">
                  <a:pos x="115" y="13"/>
                </a:cxn>
                <a:cxn ang="0">
                  <a:pos x="117" y="19"/>
                </a:cxn>
                <a:cxn ang="0">
                  <a:pos x="121" y="30"/>
                </a:cxn>
                <a:cxn ang="0">
                  <a:pos x="124" y="43"/>
                </a:cxn>
                <a:cxn ang="0">
                  <a:pos x="127" y="57"/>
                </a:cxn>
                <a:cxn ang="0">
                  <a:pos x="129" y="73"/>
                </a:cxn>
                <a:cxn ang="0">
                  <a:pos x="130" y="83"/>
                </a:cxn>
                <a:cxn ang="0">
                  <a:pos x="132" y="93"/>
                </a:cxn>
                <a:cxn ang="0">
                  <a:pos x="125" y="98"/>
                </a:cxn>
                <a:cxn ang="0">
                  <a:pos x="116" y="105"/>
                </a:cxn>
                <a:cxn ang="0">
                  <a:pos x="106" y="112"/>
                </a:cxn>
                <a:cxn ang="0">
                  <a:pos x="89" y="122"/>
                </a:cxn>
                <a:cxn ang="0">
                  <a:pos x="73" y="128"/>
                </a:cxn>
                <a:cxn ang="0">
                  <a:pos x="59" y="134"/>
                </a:cxn>
                <a:cxn ang="0">
                  <a:pos x="47" y="139"/>
                </a:cxn>
                <a:cxn ang="0">
                  <a:pos x="38" y="141"/>
                </a:cxn>
                <a:cxn ang="0">
                  <a:pos x="33" y="140"/>
                </a:cxn>
                <a:cxn ang="0">
                  <a:pos x="28" y="137"/>
                </a:cxn>
                <a:cxn ang="0">
                  <a:pos x="24" y="134"/>
                </a:cxn>
                <a:cxn ang="0">
                  <a:pos x="19" y="128"/>
                </a:cxn>
                <a:cxn ang="0">
                  <a:pos x="15" y="119"/>
                </a:cxn>
                <a:cxn ang="0">
                  <a:pos x="10" y="107"/>
                </a:cxn>
                <a:cxn ang="0">
                  <a:pos x="6" y="90"/>
                </a:cxn>
                <a:cxn ang="0">
                  <a:pos x="2" y="69"/>
                </a:cxn>
                <a:cxn ang="0">
                  <a:pos x="0" y="47"/>
                </a:cxn>
                <a:cxn ang="0">
                  <a:pos x="0" y="25"/>
                </a:cxn>
                <a:cxn ang="0">
                  <a:pos x="2" y="7"/>
                </a:cxn>
                <a:cxn ang="0">
                  <a:pos x="11" y="5"/>
                </a:cxn>
                <a:cxn ang="0">
                  <a:pos x="21" y="3"/>
                </a:cxn>
                <a:cxn ang="0">
                  <a:pos x="40" y="1"/>
                </a:cxn>
                <a:cxn ang="0">
                  <a:pos x="59" y="0"/>
                </a:cxn>
              </a:cxnLst>
              <a:rect l="0" t="0" r="r" b="b"/>
              <a:pathLst>
                <a:path w="132" h="141">
                  <a:moveTo>
                    <a:pt x="59" y="0"/>
                  </a:moveTo>
                  <a:lnTo>
                    <a:pt x="79" y="0"/>
                  </a:lnTo>
                  <a:lnTo>
                    <a:pt x="90" y="0"/>
                  </a:lnTo>
                  <a:lnTo>
                    <a:pt x="99" y="1"/>
                  </a:lnTo>
                  <a:lnTo>
                    <a:pt x="105" y="4"/>
                  </a:lnTo>
                  <a:lnTo>
                    <a:pt x="109" y="6"/>
                  </a:lnTo>
                  <a:lnTo>
                    <a:pt x="115" y="13"/>
                  </a:lnTo>
                  <a:lnTo>
                    <a:pt x="117" y="19"/>
                  </a:lnTo>
                  <a:lnTo>
                    <a:pt x="121" y="30"/>
                  </a:lnTo>
                  <a:lnTo>
                    <a:pt x="124" y="43"/>
                  </a:lnTo>
                  <a:lnTo>
                    <a:pt x="127" y="57"/>
                  </a:lnTo>
                  <a:lnTo>
                    <a:pt x="129" y="73"/>
                  </a:lnTo>
                  <a:lnTo>
                    <a:pt x="130" y="83"/>
                  </a:lnTo>
                  <a:lnTo>
                    <a:pt x="132" y="93"/>
                  </a:lnTo>
                  <a:lnTo>
                    <a:pt x="125" y="98"/>
                  </a:lnTo>
                  <a:lnTo>
                    <a:pt x="116" y="105"/>
                  </a:lnTo>
                  <a:lnTo>
                    <a:pt x="106" y="112"/>
                  </a:lnTo>
                  <a:lnTo>
                    <a:pt x="89" y="122"/>
                  </a:lnTo>
                  <a:lnTo>
                    <a:pt x="73" y="128"/>
                  </a:lnTo>
                  <a:lnTo>
                    <a:pt x="59" y="134"/>
                  </a:lnTo>
                  <a:lnTo>
                    <a:pt x="47" y="139"/>
                  </a:lnTo>
                  <a:lnTo>
                    <a:pt x="38" y="141"/>
                  </a:lnTo>
                  <a:lnTo>
                    <a:pt x="33" y="140"/>
                  </a:lnTo>
                  <a:lnTo>
                    <a:pt x="28" y="137"/>
                  </a:lnTo>
                  <a:lnTo>
                    <a:pt x="24" y="134"/>
                  </a:lnTo>
                  <a:lnTo>
                    <a:pt x="19" y="128"/>
                  </a:lnTo>
                  <a:lnTo>
                    <a:pt x="15" y="119"/>
                  </a:lnTo>
                  <a:lnTo>
                    <a:pt x="10" y="107"/>
                  </a:lnTo>
                  <a:lnTo>
                    <a:pt x="6" y="90"/>
                  </a:lnTo>
                  <a:lnTo>
                    <a:pt x="2" y="69"/>
                  </a:lnTo>
                  <a:lnTo>
                    <a:pt x="0" y="47"/>
                  </a:lnTo>
                  <a:lnTo>
                    <a:pt x="0" y="25"/>
                  </a:lnTo>
                  <a:lnTo>
                    <a:pt x="2" y="7"/>
                  </a:lnTo>
                  <a:lnTo>
                    <a:pt x="11" y="5"/>
                  </a:lnTo>
                  <a:lnTo>
                    <a:pt x="21" y="3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82">
              <a:extLst>
                <a:ext uri="{FF2B5EF4-FFF2-40B4-BE49-F238E27FC236}">
                  <a16:creationId xmlns:a16="http://schemas.microsoft.com/office/drawing/2014/main" id="{094094F8-8CF7-4642-9909-00EC79521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742" y="4400906"/>
              <a:ext cx="89201" cy="19676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136"/>
                </a:cxn>
                <a:cxn ang="0">
                  <a:pos x="62" y="143"/>
                </a:cxn>
                <a:cxn ang="0">
                  <a:pos x="54" y="150"/>
                </a:cxn>
                <a:cxn ang="0">
                  <a:pos x="45" y="135"/>
                </a:cxn>
                <a:cxn ang="0">
                  <a:pos x="36" y="116"/>
                </a:cxn>
                <a:cxn ang="0">
                  <a:pos x="18" y="72"/>
                </a:cxn>
                <a:cxn ang="0">
                  <a:pos x="11" y="52"/>
                </a:cxn>
                <a:cxn ang="0">
                  <a:pos x="5" y="33"/>
                </a:cxn>
                <a:cxn ang="0">
                  <a:pos x="0" y="16"/>
                </a:cxn>
                <a:cxn ang="0">
                  <a:pos x="5" y="6"/>
                </a:cxn>
                <a:cxn ang="0">
                  <a:pos x="16" y="0"/>
                </a:cxn>
              </a:cxnLst>
              <a:rect l="0" t="0" r="r" b="b"/>
              <a:pathLst>
                <a:path w="68" h="150">
                  <a:moveTo>
                    <a:pt x="16" y="0"/>
                  </a:moveTo>
                  <a:lnTo>
                    <a:pt x="68" y="136"/>
                  </a:lnTo>
                  <a:lnTo>
                    <a:pt x="62" y="143"/>
                  </a:lnTo>
                  <a:lnTo>
                    <a:pt x="54" y="150"/>
                  </a:lnTo>
                  <a:lnTo>
                    <a:pt x="45" y="135"/>
                  </a:lnTo>
                  <a:lnTo>
                    <a:pt x="36" y="116"/>
                  </a:lnTo>
                  <a:lnTo>
                    <a:pt x="18" y="72"/>
                  </a:lnTo>
                  <a:lnTo>
                    <a:pt x="11" y="52"/>
                  </a:lnTo>
                  <a:lnTo>
                    <a:pt x="5" y="33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83">
              <a:extLst>
                <a:ext uri="{FF2B5EF4-FFF2-40B4-BE49-F238E27FC236}">
                  <a16:creationId xmlns:a16="http://schemas.microsoft.com/office/drawing/2014/main" id="{693F3461-84A2-6143-9D68-D9BA8F3F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073" y="4804935"/>
              <a:ext cx="194144" cy="2072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1" y="2"/>
                </a:cxn>
                <a:cxn ang="0">
                  <a:pos x="60" y="13"/>
                </a:cxn>
                <a:cxn ang="0">
                  <a:pos x="91" y="22"/>
                </a:cxn>
                <a:cxn ang="0">
                  <a:pos x="123" y="31"/>
                </a:cxn>
                <a:cxn ang="0">
                  <a:pos x="127" y="59"/>
                </a:cxn>
                <a:cxn ang="0">
                  <a:pos x="132" y="84"/>
                </a:cxn>
                <a:cxn ang="0">
                  <a:pos x="135" y="105"/>
                </a:cxn>
                <a:cxn ang="0">
                  <a:pos x="139" y="123"/>
                </a:cxn>
                <a:cxn ang="0">
                  <a:pos x="147" y="155"/>
                </a:cxn>
                <a:cxn ang="0">
                  <a:pos x="148" y="156"/>
                </a:cxn>
                <a:cxn ang="0">
                  <a:pos x="119" y="158"/>
                </a:cxn>
                <a:cxn ang="0">
                  <a:pos x="91" y="157"/>
                </a:cxn>
                <a:cxn ang="0">
                  <a:pos x="66" y="154"/>
                </a:cxn>
                <a:cxn ang="0">
                  <a:pos x="43" y="150"/>
                </a:cxn>
                <a:cxn ang="0">
                  <a:pos x="23" y="146"/>
                </a:cxn>
                <a:cxn ang="0">
                  <a:pos x="7" y="142"/>
                </a:cxn>
                <a:cxn ang="0">
                  <a:pos x="4" y="104"/>
                </a:cxn>
                <a:cxn ang="0">
                  <a:pos x="1" y="70"/>
                </a:cxn>
                <a:cxn ang="0">
                  <a:pos x="0" y="40"/>
                </a:cxn>
                <a:cxn ang="0">
                  <a:pos x="7" y="27"/>
                </a:cxn>
                <a:cxn ang="0">
                  <a:pos x="13" y="16"/>
                </a:cxn>
                <a:cxn ang="0">
                  <a:pos x="17" y="7"/>
                </a:cxn>
                <a:cxn ang="0">
                  <a:pos x="18" y="0"/>
                </a:cxn>
              </a:cxnLst>
              <a:rect l="0" t="0" r="r" b="b"/>
              <a:pathLst>
                <a:path w="148" h="158">
                  <a:moveTo>
                    <a:pt x="18" y="0"/>
                  </a:moveTo>
                  <a:lnTo>
                    <a:pt x="31" y="2"/>
                  </a:lnTo>
                  <a:lnTo>
                    <a:pt x="60" y="13"/>
                  </a:lnTo>
                  <a:lnTo>
                    <a:pt x="91" y="22"/>
                  </a:lnTo>
                  <a:lnTo>
                    <a:pt x="123" y="31"/>
                  </a:lnTo>
                  <a:lnTo>
                    <a:pt x="127" y="59"/>
                  </a:lnTo>
                  <a:lnTo>
                    <a:pt x="132" y="84"/>
                  </a:lnTo>
                  <a:lnTo>
                    <a:pt x="135" y="105"/>
                  </a:lnTo>
                  <a:lnTo>
                    <a:pt x="139" y="123"/>
                  </a:lnTo>
                  <a:lnTo>
                    <a:pt x="147" y="155"/>
                  </a:lnTo>
                  <a:lnTo>
                    <a:pt x="148" y="156"/>
                  </a:lnTo>
                  <a:lnTo>
                    <a:pt x="119" y="158"/>
                  </a:lnTo>
                  <a:lnTo>
                    <a:pt x="91" y="157"/>
                  </a:lnTo>
                  <a:lnTo>
                    <a:pt x="66" y="154"/>
                  </a:lnTo>
                  <a:lnTo>
                    <a:pt x="43" y="150"/>
                  </a:lnTo>
                  <a:lnTo>
                    <a:pt x="23" y="146"/>
                  </a:lnTo>
                  <a:lnTo>
                    <a:pt x="7" y="142"/>
                  </a:lnTo>
                  <a:lnTo>
                    <a:pt x="4" y="104"/>
                  </a:lnTo>
                  <a:lnTo>
                    <a:pt x="1" y="70"/>
                  </a:lnTo>
                  <a:lnTo>
                    <a:pt x="0" y="40"/>
                  </a:lnTo>
                  <a:lnTo>
                    <a:pt x="7" y="27"/>
                  </a:lnTo>
                  <a:lnTo>
                    <a:pt x="13" y="16"/>
                  </a:lnTo>
                  <a:lnTo>
                    <a:pt x="17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4">
              <a:extLst>
                <a:ext uri="{FF2B5EF4-FFF2-40B4-BE49-F238E27FC236}">
                  <a16:creationId xmlns:a16="http://schemas.microsoft.com/office/drawing/2014/main" id="{62BC449B-36F0-7644-A61B-270A9CA5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3776498"/>
              <a:ext cx="800187" cy="1195033"/>
            </a:xfrm>
            <a:custGeom>
              <a:avLst/>
              <a:gdLst/>
              <a:ahLst/>
              <a:cxnLst>
                <a:cxn ang="0">
                  <a:pos x="551" y="6"/>
                </a:cxn>
                <a:cxn ang="0">
                  <a:pos x="550" y="18"/>
                </a:cxn>
                <a:cxn ang="0">
                  <a:pos x="547" y="53"/>
                </a:cxn>
                <a:cxn ang="0">
                  <a:pos x="544" y="109"/>
                </a:cxn>
                <a:cxn ang="0">
                  <a:pos x="542" y="185"/>
                </a:cxn>
                <a:cxn ang="0">
                  <a:pos x="543" y="280"/>
                </a:cxn>
                <a:cxn ang="0">
                  <a:pos x="548" y="393"/>
                </a:cxn>
                <a:cxn ang="0">
                  <a:pos x="558" y="513"/>
                </a:cxn>
                <a:cxn ang="0">
                  <a:pos x="570" y="619"/>
                </a:cxn>
                <a:cxn ang="0">
                  <a:pos x="581" y="711"/>
                </a:cxn>
                <a:cxn ang="0">
                  <a:pos x="591" y="787"/>
                </a:cxn>
                <a:cxn ang="0">
                  <a:pos x="600" y="846"/>
                </a:cxn>
                <a:cxn ang="0">
                  <a:pos x="606" y="887"/>
                </a:cxn>
                <a:cxn ang="0">
                  <a:pos x="609" y="907"/>
                </a:cxn>
                <a:cxn ang="0">
                  <a:pos x="587" y="911"/>
                </a:cxn>
                <a:cxn ang="0">
                  <a:pos x="543" y="908"/>
                </a:cxn>
                <a:cxn ang="0">
                  <a:pos x="503" y="900"/>
                </a:cxn>
                <a:cxn ang="0">
                  <a:pos x="472" y="891"/>
                </a:cxn>
                <a:cxn ang="0">
                  <a:pos x="451" y="884"/>
                </a:cxn>
                <a:cxn ang="0">
                  <a:pos x="443" y="881"/>
                </a:cxn>
                <a:cxn ang="0">
                  <a:pos x="442" y="871"/>
                </a:cxn>
                <a:cxn ang="0">
                  <a:pos x="440" y="845"/>
                </a:cxn>
                <a:cxn ang="0">
                  <a:pos x="437" y="807"/>
                </a:cxn>
                <a:cxn ang="0">
                  <a:pos x="432" y="739"/>
                </a:cxn>
                <a:cxn ang="0">
                  <a:pos x="425" y="631"/>
                </a:cxn>
                <a:cxn ang="0">
                  <a:pos x="422" y="580"/>
                </a:cxn>
                <a:cxn ang="0">
                  <a:pos x="420" y="537"/>
                </a:cxn>
                <a:cxn ang="0">
                  <a:pos x="419" y="508"/>
                </a:cxn>
                <a:cxn ang="0">
                  <a:pos x="399" y="515"/>
                </a:cxn>
                <a:cxn ang="0">
                  <a:pos x="355" y="546"/>
                </a:cxn>
                <a:cxn ang="0">
                  <a:pos x="304" y="578"/>
                </a:cxn>
                <a:cxn ang="0">
                  <a:pos x="274" y="597"/>
                </a:cxn>
                <a:cxn ang="0">
                  <a:pos x="237" y="617"/>
                </a:cxn>
                <a:cxn ang="0">
                  <a:pos x="199" y="637"/>
                </a:cxn>
                <a:cxn ang="0">
                  <a:pos x="161" y="656"/>
                </a:cxn>
                <a:cxn ang="0">
                  <a:pos x="130" y="671"/>
                </a:cxn>
                <a:cxn ang="0">
                  <a:pos x="108" y="682"/>
                </a:cxn>
                <a:cxn ang="0">
                  <a:pos x="99" y="685"/>
                </a:cxn>
                <a:cxn ang="0">
                  <a:pos x="82" y="659"/>
                </a:cxn>
                <a:cxn ang="0">
                  <a:pos x="65" y="625"/>
                </a:cxn>
                <a:cxn ang="0">
                  <a:pos x="47" y="586"/>
                </a:cxn>
                <a:cxn ang="0">
                  <a:pos x="30" y="546"/>
                </a:cxn>
                <a:cxn ang="0">
                  <a:pos x="17" y="510"/>
                </a:cxn>
                <a:cxn ang="0">
                  <a:pos x="6" y="483"/>
                </a:cxn>
                <a:cxn ang="0">
                  <a:pos x="1" y="467"/>
                </a:cxn>
                <a:cxn ang="0">
                  <a:pos x="47" y="446"/>
                </a:cxn>
                <a:cxn ang="0">
                  <a:pos x="132" y="403"/>
                </a:cxn>
                <a:cxn ang="0">
                  <a:pos x="206" y="351"/>
                </a:cxn>
                <a:cxn ang="0">
                  <a:pos x="269" y="290"/>
                </a:cxn>
                <a:cxn ang="0">
                  <a:pos x="321" y="218"/>
                </a:cxn>
                <a:cxn ang="0">
                  <a:pos x="350" y="165"/>
                </a:cxn>
                <a:cxn ang="0">
                  <a:pos x="375" y="115"/>
                </a:cxn>
                <a:cxn ang="0">
                  <a:pos x="395" y="70"/>
                </a:cxn>
                <a:cxn ang="0">
                  <a:pos x="410" y="33"/>
                </a:cxn>
                <a:cxn ang="0">
                  <a:pos x="419" y="9"/>
                </a:cxn>
                <a:cxn ang="0">
                  <a:pos x="422" y="0"/>
                </a:cxn>
              </a:cxnLst>
              <a:rect l="0" t="0" r="r" b="b"/>
              <a:pathLst>
                <a:path w="610" h="911">
                  <a:moveTo>
                    <a:pt x="422" y="0"/>
                  </a:moveTo>
                  <a:lnTo>
                    <a:pt x="551" y="6"/>
                  </a:lnTo>
                  <a:lnTo>
                    <a:pt x="551" y="9"/>
                  </a:lnTo>
                  <a:lnTo>
                    <a:pt x="550" y="18"/>
                  </a:lnTo>
                  <a:lnTo>
                    <a:pt x="549" y="33"/>
                  </a:lnTo>
                  <a:lnTo>
                    <a:pt x="547" y="53"/>
                  </a:lnTo>
                  <a:lnTo>
                    <a:pt x="545" y="78"/>
                  </a:lnTo>
                  <a:lnTo>
                    <a:pt x="544" y="109"/>
                  </a:lnTo>
                  <a:lnTo>
                    <a:pt x="543" y="144"/>
                  </a:lnTo>
                  <a:lnTo>
                    <a:pt x="542" y="185"/>
                  </a:lnTo>
                  <a:lnTo>
                    <a:pt x="542" y="230"/>
                  </a:lnTo>
                  <a:lnTo>
                    <a:pt x="543" y="280"/>
                  </a:lnTo>
                  <a:lnTo>
                    <a:pt x="545" y="335"/>
                  </a:lnTo>
                  <a:lnTo>
                    <a:pt x="548" y="393"/>
                  </a:lnTo>
                  <a:lnTo>
                    <a:pt x="553" y="455"/>
                  </a:lnTo>
                  <a:lnTo>
                    <a:pt x="558" y="513"/>
                  </a:lnTo>
                  <a:lnTo>
                    <a:pt x="564" y="568"/>
                  </a:lnTo>
                  <a:lnTo>
                    <a:pt x="570" y="619"/>
                  </a:lnTo>
                  <a:lnTo>
                    <a:pt x="576" y="668"/>
                  </a:lnTo>
                  <a:lnTo>
                    <a:pt x="581" y="711"/>
                  </a:lnTo>
                  <a:lnTo>
                    <a:pt x="586" y="752"/>
                  </a:lnTo>
                  <a:lnTo>
                    <a:pt x="591" y="787"/>
                  </a:lnTo>
                  <a:lnTo>
                    <a:pt x="595" y="819"/>
                  </a:lnTo>
                  <a:lnTo>
                    <a:pt x="600" y="846"/>
                  </a:lnTo>
                  <a:lnTo>
                    <a:pt x="603" y="868"/>
                  </a:lnTo>
                  <a:lnTo>
                    <a:pt x="606" y="887"/>
                  </a:lnTo>
                  <a:lnTo>
                    <a:pt x="608" y="900"/>
                  </a:lnTo>
                  <a:lnTo>
                    <a:pt x="609" y="907"/>
                  </a:lnTo>
                  <a:lnTo>
                    <a:pt x="610" y="910"/>
                  </a:lnTo>
                  <a:lnTo>
                    <a:pt x="587" y="911"/>
                  </a:lnTo>
                  <a:lnTo>
                    <a:pt x="564" y="910"/>
                  </a:lnTo>
                  <a:lnTo>
                    <a:pt x="543" y="908"/>
                  </a:lnTo>
                  <a:lnTo>
                    <a:pt x="522" y="905"/>
                  </a:lnTo>
                  <a:lnTo>
                    <a:pt x="503" y="900"/>
                  </a:lnTo>
                  <a:lnTo>
                    <a:pt x="487" y="896"/>
                  </a:lnTo>
                  <a:lnTo>
                    <a:pt x="472" y="891"/>
                  </a:lnTo>
                  <a:lnTo>
                    <a:pt x="460" y="888"/>
                  </a:lnTo>
                  <a:lnTo>
                    <a:pt x="451" y="884"/>
                  </a:lnTo>
                  <a:lnTo>
                    <a:pt x="444" y="881"/>
                  </a:lnTo>
                  <a:lnTo>
                    <a:pt x="443" y="881"/>
                  </a:lnTo>
                  <a:lnTo>
                    <a:pt x="443" y="878"/>
                  </a:lnTo>
                  <a:lnTo>
                    <a:pt x="442" y="871"/>
                  </a:lnTo>
                  <a:lnTo>
                    <a:pt x="441" y="860"/>
                  </a:lnTo>
                  <a:lnTo>
                    <a:pt x="440" y="845"/>
                  </a:lnTo>
                  <a:lnTo>
                    <a:pt x="438" y="828"/>
                  </a:lnTo>
                  <a:lnTo>
                    <a:pt x="437" y="807"/>
                  </a:lnTo>
                  <a:lnTo>
                    <a:pt x="435" y="785"/>
                  </a:lnTo>
                  <a:lnTo>
                    <a:pt x="432" y="739"/>
                  </a:lnTo>
                  <a:lnTo>
                    <a:pt x="430" y="714"/>
                  </a:lnTo>
                  <a:lnTo>
                    <a:pt x="425" y="631"/>
                  </a:lnTo>
                  <a:lnTo>
                    <a:pt x="423" y="605"/>
                  </a:lnTo>
                  <a:lnTo>
                    <a:pt x="422" y="580"/>
                  </a:lnTo>
                  <a:lnTo>
                    <a:pt x="421" y="557"/>
                  </a:lnTo>
                  <a:lnTo>
                    <a:pt x="420" y="537"/>
                  </a:lnTo>
                  <a:lnTo>
                    <a:pt x="419" y="520"/>
                  </a:lnTo>
                  <a:lnTo>
                    <a:pt x="419" y="508"/>
                  </a:lnTo>
                  <a:lnTo>
                    <a:pt x="419" y="496"/>
                  </a:lnTo>
                  <a:lnTo>
                    <a:pt x="399" y="515"/>
                  </a:lnTo>
                  <a:lnTo>
                    <a:pt x="378" y="531"/>
                  </a:lnTo>
                  <a:lnTo>
                    <a:pt x="355" y="546"/>
                  </a:lnTo>
                  <a:lnTo>
                    <a:pt x="331" y="560"/>
                  </a:lnTo>
                  <a:lnTo>
                    <a:pt x="304" y="578"/>
                  </a:lnTo>
                  <a:lnTo>
                    <a:pt x="290" y="586"/>
                  </a:lnTo>
                  <a:lnTo>
                    <a:pt x="274" y="597"/>
                  </a:lnTo>
                  <a:lnTo>
                    <a:pt x="256" y="606"/>
                  </a:lnTo>
                  <a:lnTo>
                    <a:pt x="237" y="617"/>
                  </a:lnTo>
                  <a:lnTo>
                    <a:pt x="218" y="627"/>
                  </a:lnTo>
                  <a:lnTo>
                    <a:pt x="199" y="637"/>
                  </a:lnTo>
                  <a:lnTo>
                    <a:pt x="180" y="647"/>
                  </a:lnTo>
                  <a:lnTo>
                    <a:pt x="161" y="656"/>
                  </a:lnTo>
                  <a:lnTo>
                    <a:pt x="144" y="663"/>
                  </a:lnTo>
                  <a:lnTo>
                    <a:pt x="130" y="671"/>
                  </a:lnTo>
                  <a:lnTo>
                    <a:pt x="117" y="676"/>
                  </a:lnTo>
                  <a:lnTo>
                    <a:pt x="108" y="682"/>
                  </a:lnTo>
                  <a:lnTo>
                    <a:pt x="101" y="684"/>
                  </a:lnTo>
                  <a:lnTo>
                    <a:pt x="99" y="685"/>
                  </a:lnTo>
                  <a:lnTo>
                    <a:pt x="91" y="673"/>
                  </a:lnTo>
                  <a:lnTo>
                    <a:pt x="82" y="659"/>
                  </a:lnTo>
                  <a:lnTo>
                    <a:pt x="73" y="643"/>
                  </a:lnTo>
                  <a:lnTo>
                    <a:pt x="65" y="625"/>
                  </a:lnTo>
                  <a:lnTo>
                    <a:pt x="55" y="605"/>
                  </a:lnTo>
                  <a:lnTo>
                    <a:pt x="47" y="586"/>
                  </a:lnTo>
                  <a:lnTo>
                    <a:pt x="39" y="566"/>
                  </a:lnTo>
                  <a:lnTo>
                    <a:pt x="30" y="546"/>
                  </a:lnTo>
                  <a:lnTo>
                    <a:pt x="23" y="528"/>
                  </a:lnTo>
                  <a:lnTo>
                    <a:pt x="17" y="510"/>
                  </a:lnTo>
                  <a:lnTo>
                    <a:pt x="11" y="495"/>
                  </a:lnTo>
                  <a:lnTo>
                    <a:pt x="6" y="483"/>
                  </a:lnTo>
                  <a:lnTo>
                    <a:pt x="3" y="473"/>
                  </a:lnTo>
                  <a:lnTo>
                    <a:pt x="1" y="467"/>
                  </a:lnTo>
                  <a:lnTo>
                    <a:pt x="0" y="464"/>
                  </a:lnTo>
                  <a:lnTo>
                    <a:pt x="47" y="446"/>
                  </a:lnTo>
                  <a:lnTo>
                    <a:pt x="91" y="426"/>
                  </a:lnTo>
                  <a:lnTo>
                    <a:pt x="132" y="403"/>
                  </a:lnTo>
                  <a:lnTo>
                    <a:pt x="171" y="379"/>
                  </a:lnTo>
                  <a:lnTo>
                    <a:pt x="206" y="351"/>
                  </a:lnTo>
                  <a:lnTo>
                    <a:pt x="240" y="322"/>
                  </a:lnTo>
                  <a:lnTo>
                    <a:pt x="269" y="290"/>
                  </a:lnTo>
                  <a:lnTo>
                    <a:pt x="297" y="255"/>
                  </a:lnTo>
                  <a:lnTo>
                    <a:pt x="321" y="218"/>
                  </a:lnTo>
                  <a:lnTo>
                    <a:pt x="336" y="192"/>
                  </a:lnTo>
                  <a:lnTo>
                    <a:pt x="350" y="165"/>
                  </a:lnTo>
                  <a:lnTo>
                    <a:pt x="363" y="140"/>
                  </a:lnTo>
                  <a:lnTo>
                    <a:pt x="375" y="115"/>
                  </a:lnTo>
                  <a:lnTo>
                    <a:pt x="386" y="92"/>
                  </a:lnTo>
                  <a:lnTo>
                    <a:pt x="395" y="70"/>
                  </a:lnTo>
                  <a:lnTo>
                    <a:pt x="403" y="50"/>
                  </a:lnTo>
                  <a:lnTo>
                    <a:pt x="410" y="33"/>
                  </a:lnTo>
                  <a:lnTo>
                    <a:pt x="415" y="19"/>
                  </a:lnTo>
                  <a:lnTo>
                    <a:pt x="419" y="9"/>
                  </a:lnTo>
                  <a:lnTo>
                    <a:pt x="421" y="2"/>
                  </a:lnTo>
                  <a:lnTo>
                    <a:pt x="4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5">
              <a:extLst>
                <a:ext uri="{FF2B5EF4-FFF2-40B4-BE49-F238E27FC236}">
                  <a16:creationId xmlns:a16="http://schemas.microsoft.com/office/drawing/2014/main" id="{6A17D096-A5D3-4F4D-A86D-B9B7CF51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9" y="4"/>
                </a:cxn>
                <a:cxn ang="0">
                  <a:pos x="50" y="5"/>
                </a:cxn>
                <a:cxn ang="0">
                  <a:pos x="56" y="8"/>
                </a:cxn>
                <a:cxn ang="0">
                  <a:pos x="66" y="12"/>
                </a:cxn>
                <a:cxn ang="0">
                  <a:pos x="78" y="18"/>
                </a:cxn>
                <a:cxn ang="0">
                  <a:pos x="94" y="24"/>
                </a:cxn>
                <a:cxn ang="0">
                  <a:pos x="113" y="30"/>
                </a:cxn>
                <a:cxn ang="0">
                  <a:pos x="136" y="36"/>
                </a:cxn>
                <a:cxn ang="0">
                  <a:pos x="161" y="42"/>
                </a:cxn>
                <a:cxn ang="0">
                  <a:pos x="188" y="46"/>
                </a:cxn>
                <a:cxn ang="0">
                  <a:pos x="219" y="50"/>
                </a:cxn>
                <a:cxn ang="0">
                  <a:pos x="251" y="51"/>
                </a:cxn>
                <a:cxn ang="0">
                  <a:pos x="287" y="51"/>
                </a:cxn>
                <a:cxn ang="0">
                  <a:pos x="324" y="48"/>
                </a:cxn>
                <a:cxn ang="0">
                  <a:pos x="363" y="42"/>
                </a:cxn>
                <a:cxn ang="0">
                  <a:pos x="404" y="33"/>
                </a:cxn>
                <a:cxn ang="0">
                  <a:pos x="446" y="20"/>
                </a:cxn>
                <a:cxn ang="0">
                  <a:pos x="490" y="3"/>
                </a:cxn>
                <a:cxn ang="0">
                  <a:pos x="492" y="5"/>
                </a:cxn>
                <a:cxn ang="0">
                  <a:pos x="495" y="10"/>
                </a:cxn>
                <a:cxn ang="0">
                  <a:pos x="502" y="18"/>
                </a:cxn>
                <a:cxn ang="0">
                  <a:pos x="508" y="30"/>
                </a:cxn>
                <a:cxn ang="0">
                  <a:pos x="516" y="44"/>
                </a:cxn>
                <a:cxn ang="0">
                  <a:pos x="525" y="62"/>
                </a:cxn>
                <a:cxn ang="0">
                  <a:pos x="533" y="83"/>
                </a:cxn>
                <a:cxn ang="0">
                  <a:pos x="540" y="107"/>
                </a:cxn>
                <a:cxn ang="0">
                  <a:pos x="547" y="134"/>
                </a:cxn>
                <a:cxn ang="0">
                  <a:pos x="552" y="163"/>
                </a:cxn>
                <a:cxn ang="0">
                  <a:pos x="550" y="164"/>
                </a:cxn>
                <a:cxn ang="0">
                  <a:pos x="544" y="166"/>
                </a:cxn>
                <a:cxn ang="0">
                  <a:pos x="533" y="170"/>
                </a:cxn>
                <a:cxn ang="0">
                  <a:pos x="520" y="174"/>
                </a:cxn>
                <a:cxn ang="0">
                  <a:pos x="502" y="179"/>
                </a:cxn>
                <a:cxn ang="0">
                  <a:pos x="481" y="184"/>
                </a:cxn>
                <a:cxn ang="0">
                  <a:pos x="458" y="188"/>
                </a:cxn>
                <a:cxn ang="0">
                  <a:pos x="432" y="192"/>
                </a:cxn>
                <a:cxn ang="0">
                  <a:pos x="402" y="194"/>
                </a:cxn>
                <a:cxn ang="0">
                  <a:pos x="372" y="196"/>
                </a:cxn>
                <a:cxn ang="0">
                  <a:pos x="339" y="195"/>
                </a:cxn>
                <a:cxn ang="0">
                  <a:pos x="305" y="192"/>
                </a:cxn>
                <a:cxn ang="0">
                  <a:pos x="269" y="187"/>
                </a:cxn>
                <a:cxn ang="0">
                  <a:pos x="233" y="179"/>
                </a:cxn>
                <a:cxn ang="0">
                  <a:pos x="196" y="168"/>
                </a:cxn>
                <a:cxn ang="0">
                  <a:pos x="158" y="153"/>
                </a:cxn>
                <a:cxn ang="0">
                  <a:pos x="119" y="135"/>
                </a:cxn>
                <a:cxn ang="0">
                  <a:pos x="81" y="112"/>
                </a:cxn>
                <a:cxn ang="0">
                  <a:pos x="43" y="85"/>
                </a:cxn>
                <a:cxn ang="0">
                  <a:pos x="6" y="52"/>
                </a:cxn>
                <a:cxn ang="0">
                  <a:pos x="5" y="50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7" y="14"/>
                </a:cxn>
                <a:cxn ang="0">
                  <a:pos x="16" y="6"/>
                </a:cxn>
                <a:cxn ang="0">
                  <a:pos x="26" y="1"/>
                </a:cxn>
                <a:cxn ang="0">
                  <a:pos x="37" y="0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8" y="18"/>
                  </a:lnTo>
                  <a:lnTo>
                    <a:pt x="94" y="24"/>
                  </a:lnTo>
                  <a:lnTo>
                    <a:pt x="113" y="30"/>
                  </a:lnTo>
                  <a:lnTo>
                    <a:pt x="136" y="36"/>
                  </a:lnTo>
                  <a:lnTo>
                    <a:pt x="161" y="42"/>
                  </a:lnTo>
                  <a:lnTo>
                    <a:pt x="188" y="46"/>
                  </a:lnTo>
                  <a:lnTo>
                    <a:pt x="219" y="50"/>
                  </a:lnTo>
                  <a:lnTo>
                    <a:pt x="251" y="51"/>
                  </a:lnTo>
                  <a:lnTo>
                    <a:pt x="287" y="51"/>
                  </a:lnTo>
                  <a:lnTo>
                    <a:pt x="324" y="48"/>
                  </a:lnTo>
                  <a:lnTo>
                    <a:pt x="363" y="42"/>
                  </a:lnTo>
                  <a:lnTo>
                    <a:pt x="404" y="33"/>
                  </a:lnTo>
                  <a:lnTo>
                    <a:pt x="446" y="20"/>
                  </a:lnTo>
                  <a:lnTo>
                    <a:pt x="490" y="3"/>
                  </a:lnTo>
                  <a:lnTo>
                    <a:pt x="492" y="5"/>
                  </a:lnTo>
                  <a:lnTo>
                    <a:pt x="495" y="10"/>
                  </a:lnTo>
                  <a:lnTo>
                    <a:pt x="502" y="18"/>
                  </a:lnTo>
                  <a:lnTo>
                    <a:pt x="508" y="30"/>
                  </a:lnTo>
                  <a:lnTo>
                    <a:pt x="516" y="44"/>
                  </a:lnTo>
                  <a:lnTo>
                    <a:pt x="525" y="62"/>
                  </a:lnTo>
                  <a:lnTo>
                    <a:pt x="533" y="83"/>
                  </a:lnTo>
                  <a:lnTo>
                    <a:pt x="540" y="107"/>
                  </a:lnTo>
                  <a:lnTo>
                    <a:pt x="547" y="134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86">
              <a:extLst>
                <a:ext uri="{FF2B5EF4-FFF2-40B4-BE49-F238E27FC236}">
                  <a16:creationId xmlns:a16="http://schemas.microsoft.com/office/drawing/2014/main" id="{757E2B90-D79E-9447-AFE5-2D53B7F4A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88490"/>
              <a:ext cx="141672" cy="7214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7" y="0"/>
                </a:cxn>
                <a:cxn ang="0">
                  <a:pos x="88" y="2"/>
                </a:cxn>
                <a:cxn ang="0">
                  <a:pos x="99" y="5"/>
                </a:cxn>
                <a:cxn ang="0">
                  <a:pos x="105" y="10"/>
                </a:cxn>
                <a:cxn ang="0">
                  <a:pos x="108" y="16"/>
                </a:cxn>
                <a:cxn ang="0">
                  <a:pos x="108" y="23"/>
                </a:cxn>
                <a:cxn ang="0">
                  <a:pos x="104" y="30"/>
                </a:cxn>
                <a:cxn ang="0">
                  <a:pos x="96" y="37"/>
                </a:cxn>
                <a:cxn ang="0">
                  <a:pos x="86" y="43"/>
                </a:cxn>
                <a:cxn ang="0">
                  <a:pos x="74" y="48"/>
                </a:cxn>
                <a:cxn ang="0">
                  <a:pos x="60" y="52"/>
                </a:cxn>
                <a:cxn ang="0">
                  <a:pos x="45" y="55"/>
                </a:cxn>
                <a:cxn ang="0">
                  <a:pos x="31" y="55"/>
                </a:cxn>
                <a:cxn ang="0">
                  <a:pos x="19" y="54"/>
                </a:cxn>
                <a:cxn ang="0">
                  <a:pos x="10" y="50"/>
                </a:cxn>
                <a:cxn ang="0">
                  <a:pos x="4" y="45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5" y="25"/>
                </a:cxn>
                <a:cxn ang="0">
                  <a:pos x="12" y="18"/>
                </a:cxn>
                <a:cxn ang="0">
                  <a:pos x="22" y="12"/>
                </a:cxn>
                <a:cxn ang="0">
                  <a:pos x="35" y="7"/>
                </a:cxn>
                <a:cxn ang="0">
                  <a:pos x="49" y="3"/>
                </a:cxn>
                <a:cxn ang="0">
                  <a:pos x="63" y="0"/>
                </a:cxn>
              </a:cxnLst>
              <a:rect l="0" t="0" r="r" b="b"/>
              <a:pathLst>
                <a:path w="108" h="55">
                  <a:moveTo>
                    <a:pt x="63" y="0"/>
                  </a:moveTo>
                  <a:lnTo>
                    <a:pt x="77" y="0"/>
                  </a:lnTo>
                  <a:lnTo>
                    <a:pt x="88" y="2"/>
                  </a:lnTo>
                  <a:lnTo>
                    <a:pt x="99" y="5"/>
                  </a:lnTo>
                  <a:lnTo>
                    <a:pt x="105" y="10"/>
                  </a:lnTo>
                  <a:lnTo>
                    <a:pt x="108" y="16"/>
                  </a:lnTo>
                  <a:lnTo>
                    <a:pt x="108" y="23"/>
                  </a:lnTo>
                  <a:lnTo>
                    <a:pt x="104" y="30"/>
                  </a:lnTo>
                  <a:lnTo>
                    <a:pt x="96" y="37"/>
                  </a:lnTo>
                  <a:lnTo>
                    <a:pt x="86" y="43"/>
                  </a:lnTo>
                  <a:lnTo>
                    <a:pt x="74" y="48"/>
                  </a:lnTo>
                  <a:lnTo>
                    <a:pt x="60" y="52"/>
                  </a:lnTo>
                  <a:lnTo>
                    <a:pt x="45" y="55"/>
                  </a:lnTo>
                  <a:lnTo>
                    <a:pt x="31" y="55"/>
                  </a:lnTo>
                  <a:lnTo>
                    <a:pt x="19" y="54"/>
                  </a:lnTo>
                  <a:lnTo>
                    <a:pt x="10" y="50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5" y="25"/>
                  </a:lnTo>
                  <a:lnTo>
                    <a:pt x="12" y="18"/>
                  </a:lnTo>
                  <a:lnTo>
                    <a:pt x="22" y="12"/>
                  </a:lnTo>
                  <a:lnTo>
                    <a:pt x="35" y="7"/>
                  </a:lnTo>
                  <a:lnTo>
                    <a:pt x="49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87">
              <a:extLst>
                <a:ext uri="{FF2B5EF4-FFF2-40B4-BE49-F238E27FC236}">
                  <a16:creationId xmlns:a16="http://schemas.microsoft.com/office/drawing/2014/main" id="{0E5DF63D-8D58-4E4D-86F5-0AC0596C6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199" y="4533396"/>
              <a:ext cx="141672" cy="7346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8" y="1"/>
                </a:cxn>
                <a:cxn ang="0">
                  <a:pos x="98" y="4"/>
                </a:cxn>
                <a:cxn ang="0">
                  <a:pos x="105" y="9"/>
                </a:cxn>
                <a:cxn ang="0">
                  <a:pos x="108" y="15"/>
                </a:cxn>
                <a:cxn ang="0">
                  <a:pos x="108" y="22"/>
                </a:cxn>
                <a:cxn ang="0">
                  <a:pos x="104" y="28"/>
                </a:cxn>
                <a:cxn ang="0">
                  <a:pos x="97" y="35"/>
                </a:cxn>
                <a:cxn ang="0">
                  <a:pos x="87" y="42"/>
                </a:cxn>
                <a:cxn ang="0">
                  <a:pos x="75" y="48"/>
                </a:cxn>
                <a:cxn ang="0">
                  <a:pos x="61" y="53"/>
                </a:cxn>
                <a:cxn ang="0">
                  <a:pos x="46" y="55"/>
                </a:cxn>
                <a:cxn ang="0">
                  <a:pos x="32" y="56"/>
                </a:cxn>
                <a:cxn ang="0">
                  <a:pos x="20" y="55"/>
                </a:cxn>
                <a:cxn ang="0">
                  <a:pos x="11" y="52"/>
                </a:cxn>
                <a:cxn ang="0">
                  <a:pos x="4" y="48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8"/>
                </a:cxn>
                <a:cxn ang="0">
                  <a:pos x="12" y="21"/>
                </a:cxn>
                <a:cxn ang="0">
                  <a:pos x="22" y="14"/>
                </a:cxn>
                <a:cxn ang="0">
                  <a:pos x="34" y="8"/>
                </a:cxn>
                <a:cxn ang="0">
                  <a:pos x="48" y="3"/>
                </a:cxn>
                <a:cxn ang="0">
                  <a:pos x="63" y="1"/>
                </a:cxn>
                <a:cxn ang="0">
                  <a:pos x="76" y="0"/>
                </a:cxn>
              </a:cxnLst>
              <a:rect l="0" t="0" r="r" b="b"/>
              <a:pathLst>
                <a:path w="108" h="56">
                  <a:moveTo>
                    <a:pt x="76" y="0"/>
                  </a:moveTo>
                  <a:lnTo>
                    <a:pt x="88" y="1"/>
                  </a:lnTo>
                  <a:lnTo>
                    <a:pt x="98" y="4"/>
                  </a:lnTo>
                  <a:lnTo>
                    <a:pt x="105" y="9"/>
                  </a:lnTo>
                  <a:lnTo>
                    <a:pt x="108" y="15"/>
                  </a:lnTo>
                  <a:lnTo>
                    <a:pt x="108" y="22"/>
                  </a:lnTo>
                  <a:lnTo>
                    <a:pt x="104" y="28"/>
                  </a:lnTo>
                  <a:lnTo>
                    <a:pt x="97" y="35"/>
                  </a:lnTo>
                  <a:lnTo>
                    <a:pt x="87" y="42"/>
                  </a:lnTo>
                  <a:lnTo>
                    <a:pt x="75" y="48"/>
                  </a:lnTo>
                  <a:lnTo>
                    <a:pt x="61" y="53"/>
                  </a:lnTo>
                  <a:lnTo>
                    <a:pt x="46" y="55"/>
                  </a:lnTo>
                  <a:lnTo>
                    <a:pt x="32" y="56"/>
                  </a:lnTo>
                  <a:lnTo>
                    <a:pt x="20" y="55"/>
                  </a:lnTo>
                  <a:lnTo>
                    <a:pt x="11" y="52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5" y="28"/>
                  </a:lnTo>
                  <a:lnTo>
                    <a:pt x="12" y="21"/>
                  </a:lnTo>
                  <a:lnTo>
                    <a:pt x="22" y="14"/>
                  </a:lnTo>
                  <a:lnTo>
                    <a:pt x="34" y="8"/>
                  </a:lnTo>
                  <a:lnTo>
                    <a:pt x="48" y="3"/>
                  </a:lnTo>
                  <a:lnTo>
                    <a:pt x="63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8">
              <a:extLst>
                <a:ext uri="{FF2B5EF4-FFF2-40B4-BE49-F238E27FC236}">
                  <a16:creationId xmlns:a16="http://schemas.microsoft.com/office/drawing/2014/main" id="{2732D9E5-3DD4-AB40-84F2-B8A87E20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510" y="4537331"/>
              <a:ext cx="140361" cy="695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1" y="4"/>
                </a:cxn>
                <a:cxn ang="0">
                  <a:pos x="104" y="6"/>
                </a:cxn>
                <a:cxn ang="0">
                  <a:pos x="106" y="9"/>
                </a:cxn>
                <a:cxn ang="0">
                  <a:pos x="107" y="12"/>
                </a:cxn>
                <a:cxn ang="0">
                  <a:pos x="107" y="19"/>
                </a:cxn>
                <a:cxn ang="0">
                  <a:pos x="103" y="25"/>
                </a:cxn>
                <a:cxn ang="0">
                  <a:pos x="96" y="32"/>
                </a:cxn>
                <a:cxn ang="0">
                  <a:pos x="86" y="39"/>
                </a:cxn>
                <a:cxn ang="0">
                  <a:pos x="74" y="45"/>
                </a:cxn>
                <a:cxn ang="0">
                  <a:pos x="60" y="50"/>
                </a:cxn>
                <a:cxn ang="0">
                  <a:pos x="46" y="52"/>
                </a:cxn>
                <a:cxn ang="0">
                  <a:pos x="33" y="53"/>
                </a:cxn>
                <a:cxn ang="0">
                  <a:pos x="21" y="52"/>
                </a:cxn>
                <a:cxn ang="0">
                  <a:pos x="11" y="50"/>
                </a:cxn>
                <a:cxn ang="0">
                  <a:pos x="5" y="46"/>
                </a:cxn>
                <a:cxn ang="0">
                  <a:pos x="0" y="40"/>
                </a:cxn>
                <a:cxn ang="0">
                  <a:pos x="5" y="44"/>
                </a:cxn>
                <a:cxn ang="0">
                  <a:pos x="12" y="45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43" y="44"/>
                </a:cxn>
                <a:cxn ang="0">
                  <a:pos x="54" y="41"/>
                </a:cxn>
                <a:cxn ang="0">
                  <a:pos x="65" y="38"/>
                </a:cxn>
                <a:cxn ang="0">
                  <a:pos x="75" y="32"/>
                </a:cxn>
                <a:cxn ang="0">
                  <a:pos x="85" y="27"/>
                </a:cxn>
                <a:cxn ang="0">
                  <a:pos x="92" y="20"/>
                </a:cxn>
                <a:cxn ang="0">
                  <a:pos x="95" y="12"/>
                </a:cxn>
                <a:cxn ang="0">
                  <a:pos x="96" y="8"/>
                </a:cxn>
                <a:cxn ang="0">
                  <a:pos x="96" y="5"/>
                </a:cxn>
                <a:cxn ang="0">
                  <a:pos x="95" y="2"/>
                </a:cxn>
                <a:cxn ang="0">
                  <a:pos x="94" y="0"/>
                </a:cxn>
              </a:cxnLst>
              <a:rect l="0" t="0" r="r" b="b"/>
              <a:pathLst>
                <a:path w="107" h="53">
                  <a:moveTo>
                    <a:pt x="94" y="0"/>
                  </a:moveTo>
                  <a:lnTo>
                    <a:pt x="101" y="4"/>
                  </a:lnTo>
                  <a:lnTo>
                    <a:pt x="104" y="6"/>
                  </a:lnTo>
                  <a:lnTo>
                    <a:pt x="106" y="9"/>
                  </a:lnTo>
                  <a:lnTo>
                    <a:pt x="107" y="12"/>
                  </a:lnTo>
                  <a:lnTo>
                    <a:pt x="107" y="19"/>
                  </a:lnTo>
                  <a:lnTo>
                    <a:pt x="103" y="25"/>
                  </a:lnTo>
                  <a:lnTo>
                    <a:pt x="96" y="32"/>
                  </a:lnTo>
                  <a:lnTo>
                    <a:pt x="86" y="39"/>
                  </a:lnTo>
                  <a:lnTo>
                    <a:pt x="74" y="45"/>
                  </a:lnTo>
                  <a:lnTo>
                    <a:pt x="60" y="50"/>
                  </a:lnTo>
                  <a:lnTo>
                    <a:pt x="46" y="52"/>
                  </a:lnTo>
                  <a:lnTo>
                    <a:pt x="33" y="53"/>
                  </a:lnTo>
                  <a:lnTo>
                    <a:pt x="21" y="52"/>
                  </a:lnTo>
                  <a:lnTo>
                    <a:pt x="11" y="50"/>
                  </a:lnTo>
                  <a:lnTo>
                    <a:pt x="5" y="46"/>
                  </a:lnTo>
                  <a:lnTo>
                    <a:pt x="0" y="40"/>
                  </a:lnTo>
                  <a:lnTo>
                    <a:pt x="5" y="44"/>
                  </a:lnTo>
                  <a:lnTo>
                    <a:pt x="12" y="45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43" y="44"/>
                  </a:lnTo>
                  <a:lnTo>
                    <a:pt x="54" y="41"/>
                  </a:lnTo>
                  <a:lnTo>
                    <a:pt x="65" y="38"/>
                  </a:lnTo>
                  <a:lnTo>
                    <a:pt x="75" y="32"/>
                  </a:lnTo>
                  <a:lnTo>
                    <a:pt x="85" y="27"/>
                  </a:lnTo>
                  <a:lnTo>
                    <a:pt x="92" y="20"/>
                  </a:lnTo>
                  <a:lnTo>
                    <a:pt x="95" y="12"/>
                  </a:lnTo>
                  <a:lnTo>
                    <a:pt x="96" y="8"/>
                  </a:lnTo>
                  <a:lnTo>
                    <a:pt x="96" y="5"/>
                  </a:lnTo>
                  <a:lnTo>
                    <a:pt x="95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89">
              <a:extLst>
                <a:ext uri="{FF2B5EF4-FFF2-40B4-BE49-F238E27FC236}">
                  <a16:creationId xmlns:a16="http://schemas.microsoft.com/office/drawing/2014/main" id="{BD7C18D1-569D-7940-8937-BE0C5576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404" y="4431077"/>
              <a:ext cx="107566" cy="10887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2" y="0"/>
                </a:cxn>
                <a:cxn ang="0">
                  <a:pos x="78" y="4"/>
                </a:cxn>
                <a:cxn ang="0">
                  <a:pos x="81" y="10"/>
                </a:cxn>
                <a:cxn ang="0">
                  <a:pos x="82" y="17"/>
                </a:cxn>
                <a:cxn ang="0">
                  <a:pos x="80" y="27"/>
                </a:cxn>
                <a:cxn ang="0">
                  <a:pos x="75" y="37"/>
                </a:cxn>
                <a:cxn ang="0">
                  <a:pos x="69" y="49"/>
                </a:cxn>
                <a:cxn ang="0">
                  <a:pos x="59" y="59"/>
                </a:cxn>
                <a:cxn ang="0">
                  <a:pos x="49" y="68"/>
                </a:cxn>
                <a:cxn ang="0">
                  <a:pos x="38" y="75"/>
                </a:cxn>
                <a:cxn ang="0">
                  <a:pos x="28" y="81"/>
                </a:cxn>
                <a:cxn ang="0">
                  <a:pos x="18" y="83"/>
                </a:cxn>
                <a:cxn ang="0">
                  <a:pos x="11" y="82"/>
                </a:cxn>
                <a:cxn ang="0">
                  <a:pos x="5" y="79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2" y="55"/>
                </a:cxn>
                <a:cxn ang="0">
                  <a:pos x="7" y="45"/>
                </a:cxn>
                <a:cxn ang="0">
                  <a:pos x="14" y="34"/>
                </a:cxn>
                <a:cxn ang="0">
                  <a:pos x="23" y="23"/>
                </a:cxn>
                <a:cxn ang="0">
                  <a:pos x="33" y="14"/>
                </a:cxn>
                <a:cxn ang="0">
                  <a:pos x="44" y="7"/>
                </a:cxn>
                <a:cxn ang="0">
                  <a:pos x="55" y="2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2" y="0"/>
                  </a:lnTo>
                  <a:lnTo>
                    <a:pt x="78" y="4"/>
                  </a:lnTo>
                  <a:lnTo>
                    <a:pt x="81" y="10"/>
                  </a:lnTo>
                  <a:lnTo>
                    <a:pt x="82" y="17"/>
                  </a:lnTo>
                  <a:lnTo>
                    <a:pt x="80" y="27"/>
                  </a:lnTo>
                  <a:lnTo>
                    <a:pt x="75" y="37"/>
                  </a:lnTo>
                  <a:lnTo>
                    <a:pt x="69" y="49"/>
                  </a:lnTo>
                  <a:lnTo>
                    <a:pt x="59" y="59"/>
                  </a:lnTo>
                  <a:lnTo>
                    <a:pt x="49" y="68"/>
                  </a:lnTo>
                  <a:lnTo>
                    <a:pt x="38" y="75"/>
                  </a:lnTo>
                  <a:lnTo>
                    <a:pt x="28" y="81"/>
                  </a:lnTo>
                  <a:lnTo>
                    <a:pt x="18" y="83"/>
                  </a:lnTo>
                  <a:lnTo>
                    <a:pt x="11" y="82"/>
                  </a:lnTo>
                  <a:lnTo>
                    <a:pt x="5" y="79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2" y="55"/>
                  </a:lnTo>
                  <a:lnTo>
                    <a:pt x="7" y="45"/>
                  </a:lnTo>
                  <a:lnTo>
                    <a:pt x="14" y="34"/>
                  </a:lnTo>
                  <a:lnTo>
                    <a:pt x="23" y="23"/>
                  </a:lnTo>
                  <a:lnTo>
                    <a:pt x="33" y="14"/>
                  </a:lnTo>
                  <a:lnTo>
                    <a:pt x="44" y="7"/>
                  </a:lnTo>
                  <a:lnTo>
                    <a:pt x="55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90">
              <a:extLst>
                <a:ext uri="{FF2B5EF4-FFF2-40B4-BE49-F238E27FC236}">
                  <a16:creationId xmlns:a16="http://schemas.microsoft.com/office/drawing/2014/main" id="{5401351D-7B1F-4948-AAE6-43A243E0E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228" y="4406153"/>
              <a:ext cx="116749" cy="160037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9" y="74"/>
                </a:cxn>
                <a:cxn ang="0">
                  <a:pos x="45" y="109"/>
                </a:cxn>
                <a:cxn ang="0">
                  <a:pos x="43" y="111"/>
                </a:cxn>
                <a:cxn ang="0">
                  <a:pos x="39" y="113"/>
                </a:cxn>
                <a:cxn ang="0">
                  <a:pos x="33" y="118"/>
                </a:cxn>
                <a:cxn ang="0">
                  <a:pos x="25" y="120"/>
                </a:cxn>
                <a:cxn ang="0">
                  <a:pos x="17" y="122"/>
                </a:cxn>
                <a:cxn ang="0">
                  <a:pos x="9" y="120"/>
                </a:cxn>
                <a:cxn ang="0">
                  <a:pos x="3" y="116"/>
                </a:cxn>
                <a:cxn ang="0">
                  <a:pos x="0" y="110"/>
                </a:cxn>
                <a:cxn ang="0">
                  <a:pos x="0" y="103"/>
                </a:cxn>
                <a:cxn ang="0">
                  <a:pos x="2" y="95"/>
                </a:cxn>
                <a:cxn ang="0">
                  <a:pos x="5" y="87"/>
                </a:cxn>
                <a:cxn ang="0">
                  <a:pos x="9" y="77"/>
                </a:cxn>
                <a:cxn ang="0">
                  <a:pos x="12" y="66"/>
                </a:cxn>
                <a:cxn ang="0">
                  <a:pos x="19" y="45"/>
                </a:cxn>
                <a:cxn ang="0">
                  <a:pos x="24" y="37"/>
                </a:cxn>
                <a:cxn ang="0">
                  <a:pos x="30" y="33"/>
                </a:cxn>
                <a:cxn ang="0">
                  <a:pos x="36" y="27"/>
                </a:cxn>
                <a:cxn ang="0">
                  <a:pos x="54" y="15"/>
                </a:cxn>
                <a:cxn ang="0">
                  <a:pos x="62" y="9"/>
                </a:cxn>
                <a:cxn ang="0">
                  <a:pos x="68" y="4"/>
                </a:cxn>
                <a:cxn ang="0">
                  <a:pos x="74" y="1"/>
                </a:cxn>
                <a:cxn ang="0">
                  <a:pos x="75" y="0"/>
                </a:cxn>
              </a:cxnLst>
              <a:rect l="0" t="0" r="r" b="b"/>
              <a:pathLst>
                <a:path w="89" h="122">
                  <a:moveTo>
                    <a:pt x="75" y="0"/>
                  </a:moveTo>
                  <a:lnTo>
                    <a:pt x="89" y="74"/>
                  </a:lnTo>
                  <a:lnTo>
                    <a:pt x="45" y="109"/>
                  </a:lnTo>
                  <a:lnTo>
                    <a:pt x="43" y="111"/>
                  </a:lnTo>
                  <a:lnTo>
                    <a:pt x="39" y="113"/>
                  </a:lnTo>
                  <a:lnTo>
                    <a:pt x="33" y="118"/>
                  </a:lnTo>
                  <a:lnTo>
                    <a:pt x="25" y="120"/>
                  </a:lnTo>
                  <a:lnTo>
                    <a:pt x="17" y="122"/>
                  </a:lnTo>
                  <a:lnTo>
                    <a:pt x="9" y="120"/>
                  </a:lnTo>
                  <a:lnTo>
                    <a:pt x="3" y="116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2" y="95"/>
                  </a:lnTo>
                  <a:lnTo>
                    <a:pt x="5" y="87"/>
                  </a:lnTo>
                  <a:lnTo>
                    <a:pt x="9" y="77"/>
                  </a:lnTo>
                  <a:lnTo>
                    <a:pt x="12" y="66"/>
                  </a:lnTo>
                  <a:lnTo>
                    <a:pt x="19" y="45"/>
                  </a:lnTo>
                  <a:lnTo>
                    <a:pt x="24" y="37"/>
                  </a:lnTo>
                  <a:lnTo>
                    <a:pt x="30" y="33"/>
                  </a:lnTo>
                  <a:lnTo>
                    <a:pt x="36" y="27"/>
                  </a:lnTo>
                  <a:lnTo>
                    <a:pt x="54" y="15"/>
                  </a:lnTo>
                  <a:lnTo>
                    <a:pt x="62" y="9"/>
                  </a:lnTo>
                  <a:lnTo>
                    <a:pt x="68" y="4"/>
                  </a:lnTo>
                  <a:lnTo>
                    <a:pt x="74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91">
              <a:extLst>
                <a:ext uri="{FF2B5EF4-FFF2-40B4-BE49-F238E27FC236}">
                  <a16:creationId xmlns:a16="http://schemas.microsoft.com/office/drawing/2014/main" id="{B485DE6E-8248-354C-BFCE-368666A26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2" y="6"/>
                </a:cxn>
                <a:cxn ang="0">
                  <a:pos x="32" y="16"/>
                </a:cxn>
                <a:cxn ang="0">
                  <a:pos x="29" y="33"/>
                </a:cxn>
                <a:cxn ang="0">
                  <a:pos x="38" y="50"/>
                </a:cxn>
                <a:cxn ang="0">
                  <a:pos x="61" y="73"/>
                </a:cxn>
                <a:cxn ang="0">
                  <a:pos x="95" y="100"/>
                </a:cxn>
                <a:cxn ang="0">
                  <a:pos x="138" y="127"/>
                </a:cxn>
                <a:cxn ang="0">
                  <a:pos x="189" y="149"/>
                </a:cxn>
                <a:cxn ang="0">
                  <a:pos x="244" y="165"/>
                </a:cxn>
                <a:cxn ang="0">
                  <a:pos x="304" y="172"/>
                </a:cxn>
                <a:cxn ang="0">
                  <a:pos x="363" y="175"/>
                </a:cxn>
                <a:cxn ang="0">
                  <a:pos x="420" y="172"/>
                </a:cxn>
                <a:cxn ang="0">
                  <a:pos x="469" y="163"/>
                </a:cxn>
                <a:cxn ang="0">
                  <a:pos x="508" y="148"/>
                </a:cxn>
                <a:cxn ang="0">
                  <a:pos x="533" y="128"/>
                </a:cxn>
                <a:cxn ang="0">
                  <a:pos x="545" y="132"/>
                </a:cxn>
                <a:cxn ang="0">
                  <a:pos x="552" y="163"/>
                </a:cxn>
                <a:cxn ang="0">
                  <a:pos x="544" y="166"/>
                </a:cxn>
                <a:cxn ang="0">
                  <a:pos x="520" y="174"/>
                </a:cxn>
                <a:cxn ang="0">
                  <a:pos x="481" y="184"/>
                </a:cxn>
                <a:cxn ang="0">
                  <a:pos x="432" y="192"/>
                </a:cxn>
                <a:cxn ang="0">
                  <a:pos x="372" y="196"/>
                </a:cxn>
                <a:cxn ang="0">
                  <a:pos x="305" y="192"/>
                </a:cxn>
                <a:cxn ang="0">
                  <a:pos x="233" y="179"/>
                </a:cxn>
                <a:cxn ang="0">
                  <a:pos x="158" y="153"/>
                </a:cxn>
                <a:cxn ang="0">
                  <a:pos x="81" y="112"/>
                </a:cxn>
                <a:cxn ang="0">
                  <a:pos x="6" y="52"/>
                </a:cxn>
                <a:cxn ang="0">
                  <a:pos x="3" y="46"/>
                </a:cxn>
                <a:cxn ang="0">
                  <a:pos x="0" y="32"/>
                </a:cxn>
                <a:cxn ang="0">
                  <a:pos x="7" y="14"/>
                </a:cxn>
                <a:cxn ang="0">
                  <a:pos x="26" y="1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7" y="11"/>
                  </a:lnTo>
                  <a:lnTo>
                    <a:pt x="32" y="16"/>
                  </a:lnTo>
                  <a:lnTo>
                    <a:pt x="29" y="24"/>
                  </a:lnTo>
                  <a:lnTo>
                    <a:pt x="29" y="33"/>
                  </a:lnTo>
                  <a:lnTo>
                    <a:pt x="31" y="40"/>
                  </a:lnTo>
                  <a:lnTo>
                    <a:pt x="38" y="50"/>
                  </a:lnTo>
                  <a:lnTo>
                    <a:pt x="48" y="60"/>
                  </a:lnTo>
                  <a:lnTo>
                    <a:pt x="61" y="73"/>
                  </a:lnTo>
                  <a:lnTo>
                    <a:pt x="76" y="86"/>
                  </a:lnTo>
                  <a:lnTo>
                    <a:pt x="95" y="100"/>
                  </a:lnTo>
                  <a:lnTo>
                    <a:pt x="116" y="114"/>
                  </a:lnTo>
                  <a:lnTo>
                    <a:pt x="138" y="127"/>
                  </a:lnTo>
                  <a:lnTo>
                    <a:pt x="162" y="139"/>
                  </a:lnTo>
                  <a:lnTo>
                    <a:pt x="189" y="149"/>
                  </a:lnTo>
                  <a:lnTo>
                    <a:pt x="216" y="158"/>
                  </a:lnTo>
                  <a:lnTo>
                    <a:pt x="244" y="165"/>
                  </a:lnTo>
                  <a:lnTo>
                    <a:pt x="274" y="169"/>
                  </a:lnTo>
                  <a:lnTo>
                    <a:pt x="304" y="172"/>
                  </a:lnTo>
                  <a:lnTo>
                    <a:pt x="334" y="174"/>
                  </a:lnTo>
                  <a:lnTo>
                    <a:pt x="363" y="175"/>
                  </a:lnTo>
                  <a:lnTo>
                    <a:pt x="392" y="174"/>
                  </a:lnTo>
                  <a:lnTo>
                    <a:pt x="420" y="172"/>
                  </a:lnTo>
                  <a:lnTo>
                    <a:pt x="445" y="168"/>
                  </a:lnTo>
                  <a:lnTo>
                    <a:pt x="469" y="163"/>
                  </a:lnTo>
                  <a:lnTo>
                    <a:pt x="489" y="157"/>
                  </a:lnTo>
                  <a:lnTo>
                    <a:pt x="508" y="148"/>
                  </a:lnTo>
                  <a:lnTo>
                    <a:pt x="521" y="140"/>
                  </a:lnTo>
                  <a:lnTo>
                    <a:pt x="533" y="128"/>
                  </a:lnTo>
                  <a:lnTo>
                    <a:pt x="539" y="116"/>
                  </a:lnTo>
                  <a:lnTo>
                    <a:pt x="545" y="132"/>
                  </a:lnTo>
                  <a:lnTo>
                    <a:pt x="549" y="147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92">
              <a:extLst>
                <a:ext uri="{FF2B5EF4-FFF2-40B4-BE49-F238E27FC236}">
                  <a16:creationId xmlns:a16="http://schemas.microsoft.com/office/drawing/2014/main" id="{2559BD70-79BC-CF44-8BFA-1F1A892A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92426"/>
              <a:ext cx="141672" cy="682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00" y="3"/>
                </a:cxn>
                <a:cxn ang="0">
                  <a:pos x="105" y="8"/>
                </a:cxn>
                <a:cxn ang="0">
                  <a:pos x="108" y="13"/>
                </a:cxn>
                <a:cxn ang="0">
                  <a:pos x="108" y="20"/>
                </a:cxn>
                <a:cxn ang="0">
                  <a:pos x="104" y="27"/>
                </a:cxn>
                <a:cxn ang="0">
                  <a:pos x="96" y="34"/>
                </a:cxn>
                <a:cxn ang="0">
                  <a:pos x="86" y="40"/>
                </a:cxn>
                <a:cxn ang="0">
                  <a:pos x="74" y="45"/>
                </a:cxn>
                <a:cxn ang="0">
                  <a:pos x="60" y="49"/>
                </a:cxn>
                <a:cxn ang="0">
                  <a:pos x="45" y="52"/>
                </a:cxn>
                <a:cxn ang="0">
                  <a:pos x="31" y="52"/>
                </a:cxn>
                <a:cxn ang="0">
                  <a:pos x="19" y="51"/>
                </a:cxn>
                <a:cxn ang="0">
                  <a:pos x="10" y="47"/>
                </a:cxn>
                <a:cxn ang="0">
                  <a:pos x="4" y="42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5" y="38"/>
                </a:cxn>
                <a:cxn ang="0">
                  <a:pos x="12" y="41"/>
                </a:cxn>
                <a:cxn ang="0">
                  <a:pos x="23" y="42"/>
                </a:cxn>
                <a:cxn ang="0">
                  <a:pos x="36" y="41"/>
                </a:cxn>
                <a:cxn ang="0">
                  <a:pos x="48" y="40"/>
                </a:cxn>
                <a:cxn ang="0">
                  <a:pos x="59" y="36"/>
                </a:cxn>
                <a:cxn ang="0">
                  <a:pos x="71" y="32"/>
                </a:cxn>
                <a:cxn ang="0">
                  <a:pos x="80" y="27"/>
                </a:cxn>
                <a:cxn ang="0">
                  <a:pos x="89" y="21"/>
                </a:cxn>
                <a:cxn ang="0">
                  <a:pos x="94" y="15"/>
                </a:cxn>
                <a:cxn ang="0">
                  <a:pos x="95" y="8"/>
                </a:cxn>
                <a:cxn ang="0">
                  <a:pos x="93" y="0"/>
                </a:cxn>
              </a:cxnLst>
              <a:rect l="0" t="0" r="r" b="b"/>
              <a:pathLst>
                <a:path w="108" h="52">
                  <a:moveTo>
                    <a:pt x="93" y="0"/>
                  </a:moveTo>
                  <a:lnTo>
                    <a:pt x="100" y="3"/>
                  </a:lnTo>
                  <a:lnTo>
                    <a:pt x="105" y="8"/>
                  </a:lnTo>
                  <a:lnTo>
                    <a:pt x="108" y="13"/>
                  </a:lnTo>
                  <a:lnTo>
                    <a:pt x="108" y="20"/>
                  </a:lnTo>
                  <a:lnTo>
                    <a:pt x="104" y="27"/>
                  </a:lnTo>
                  <a:lnTo>
                    <a:pt x="96" y="34"/>
                  </a:lnTo>
                  <a:lnTo>
                    <a:pt x="86" y="40"/>
                  </a:lnTo>
                  <a:lnTo>
                    <a:pt x="74" y="45"/>
                  </a:lnTo>
                  <a:lnTo>
                    <a:pt x="60" y="49"/>
                  </a:lnTo>
                  <a:lnTo>
                    <a:pt x="45" y="52"/>
                  </a:lnTo>
                  <a:lnTo>
                    <a:pt x="31" y="52"/>
                  </a:lnTo>
                  <a:lnTo>
                    <a:pt x="19" y="51"/>
                  </a:lnTo>
                  <a:lnTo>
                    <a:pt x="10" y="47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12" y="41"/>
                  </a:lnTo>
                  <a:lnTo>
                    <a:pt x="23" y="42"/>
                  </a:lnTo>
                  <a:lnTo>
                    <a:pt x="36" y="41"/>
                  </a:lnTo>
                  <a:lnTo>
                    <a:pt x="48" y="40"/>
                  </a:lnTo>
                  <a:lnTo>
                    <a:pt x="59" y="36"/>
                  </a:lnTo>
                  <a:lnTo>
                    <a:pt x="71" y="32"/>
                  </a:lnTo>
                  <a:lnTo>
                    <a:pt x="80" y="27"/>
                  </a:lnTo>
                  <a:lnTo>
                    <a:pt x="89" y="21"/>
                  </a:lnTo>
                  <a:lnTo>
                    <a:pt x="94" y="15"/>
                  </a:lnTo>
                  <a:lnTo>
                    <a:pt x="95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3">
              <a:extLst>
                <a:ext uri="{FF2B5EF4-FFF2-40B4-BE49-F238E27FC236}">
                  <a16:creationId xmlns:a16="http://schemas.microsoft.com/office/drawing/2014/main" id="{EA3F148F-BF23-3240-BB16-E8DA09CA1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8651" y="4431077"/>
              <a:ext cx="102319" cy="108878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2" y="79"/>
                </a:cxn>
                <a:cxn ang="0">
                  <a:pos x="0" y="79"/>
                </a:cxn>
                <a:cxn ang="0">
                  <a:pos x="65" y="0"/>
                </a:cxn>
                <a:cxn ang="0">
                  <a:pos x="68" y="0"/>
                </a:cxn>
                <a:cxn ang="0">
                  <a:pos x="71" y="1"/>
                </a:cxn>
                <a:cxn ang="0">
                  <a:pos x="72" y="2"/>
                </a:cxn>
                <a:cxn ang="0">
                  <a:pos x="74" y="4"/>
                </a:cxn>
                <a:cxn ang="0">
                  <a:pos x="77" y="10"/>
                </a:cxn>
                <a:cxn ang="0">
                  <a:pos x="78" y="17"/>
                </a:cxn>
                <a:cxn ang="0">
                  <a:pos x="76" y="27"/>
                </a:cxn>
                <a:cxn ang="0">
                  <a:pos x="71" y="37"/>
                </a:cxn>
                <a:cxn ang="0">
                  <a:pos x="65" y="49"/>
                </a:cxn>
                <a:cxn ang="0">
                  <a:pos x="55" y="59"/>
                </a:cxn>
                <a:cxn ang="0">
                  <a:pos x="45" y="68"/>
                </a:cxn>
                <a:cxn ang="0">
                  <a:pos x="34" y="75"/>
                </a:cxn>
                <a:cxn ang="0">
                  <a:pos x="24" y="81"/>
                </a:cxn>
                <a:cxn ang="0">
                  <a:pos x="14" y="83"/>
                </a:cxn>
                <a:cxn ang="0">
                  <a:pos x="7" y="82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10" y="79"/>
                </a:cxn>
                <a:cxn ang="0">
                  <a:pos x="19" y="77"/>
                </a:cxn>
                <a:cxn ang="0">
                  <a:pos x="29" y="73"/>
                </a:cxn>
                <a:cxn ang="0">
                  <a:pos x="40" y="65"/>
                </a:cxn>
                <a:cxn ang="0">
                  <a:pos x="49" y="55"/>
                </a:cxn>
                <a:cxn ang="0">
                  <a:pos x="57" y="44"/>
                </a:cxn>
                <a:cxn ang="0">
                  <a:pos x="64" y="34"/>
                </a:cxn>
                <a:cxn ang="0">
                  <a:pos x="68" y="23"/>
                </a:cxn>
                <a:cxn ang="0">
                  <a:pos x="70" y="16"/>
                </a:cxn>
                <a:cxn ang="0">
                  <a:pos x="70" y="9"/>
                </a:cxn>
                <a:cxn ang="0">
                  <a:pos x="68" y="4"/>
                </a:cxn>
                <a:cxn ang="0">
                  <a:pos x="65" y="0"/>
                </a:cxn>
              </a:cxnLst>
              <a:rect l="0" t="0" r="r" b="b"/>
              <a:pathLst>
                <a:path w="78" h="83">
                  <a:moveTo>
                    <a:pt x="0" y="79"/>
                  </a:moveTo>
                  <a:lnTo>
                    <a:pt x="2" y="79"/>
                  </a:lnTo>
                  <a:lnTo>
                    <a:pt x="0" y="79"/>
                  </a:lnTo>
                  <a:close/>
                  <a:moveTo>
                    <a:pt x="65" y="0"/>
                  </a:moveTo>
                  <a:lnTo>
                    <a:pt x="68" y="0"/>
                  </a:lnTo>
                  <a:lnTo>
                    <a:pt x="71" y="1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7" y="10"/>
                  </a:lnTo>
                  <a:lnTo>
                    <a:pt x="78" y="17"/>
                  </a:lnTo>
                  <a:lnTo>
                    <a:pt x="76" y="27"/>
                  </a:lnTo>
                  <a:lnTo>
                    <a:pt x="71" y="37"/>
                  </a:lnTo>
                  <a:lnTo>
                    <a:pt x="65" y="49"/>
                  </a:lnTo>
                  <a:lnTo>
                    <a:pt x="55" y="59"/>
                  </a:lnTo>
                  <a:lnTo>
                    <a:pt x="45" y="68"/>
                  </a:lnTo>
                  <a:lnTo>
                    <a:pt x="34" y="75"/>
                  </a:lnTo>
                  <a:lnTo>
                    <a:pt x="24" y="81"/>
                  </a:lnTo>
                  <a:lnTo>
                    <a:pt x="14" y="83"/>
                  </a:lnTo>
                  <a:lnTo>
                    <a:pt x="7" y="82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10" y="79"/>
                  </a:lnTo>
                  <a:lnTo>
                    <a:pt x="19" y="77"/>
                  </a:lnTo>
                  <a:lnTo>
                    <a:pt x="29" y="73"/>
                  </a:lnTo>
                  <a:lnTo>
                    <a:pt x="40" y="65"/>
                  </a:lnTo>
                  <a:lnTo>
                    <a:pt x="49" y="55"/>
                  </a:lnTo>
                  <a:lnTo>
                    <a:pt x="57" y="44"/>
                  </a:lnTo>
                  <a:lnTo>
                    <a:pt x="64" y="34"/>
                  </a:lnTo>
                  <a:lnTo>
                    <a:pt x="68" y="23"/>
                  </a:lnTo>
                  <a:lnTo>
                    <a:pt x="70" y="16"/>
                  </a:lnTo>
                  <a:lnTo>
                    <a:pt x="70" y="9"/>
                  </a:lnTo>
                  <a:lnTo>
                    <a:pt x="68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94">
              <a:extLst>
                <a:ext uri="{FF2B5EF4-FFF2-40B4-BE49-F238E27FC236}">
                  <a16:creationId xmlns:a16="http://schemas.microsoft.com/office/drawing/2014/main" id="{EFDD0843-0B00-0641-9903-2792C9F1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595050"/>
              <a:ext cx="136425" cy="7083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1"/>
                </a:cxn>
                <a:cxn ang="0">
                  <a:pos x="80" y="3"/>
                </a:cxn>
                <a:cxn ang="0">
                  <a:pos x="91" y="8"/>
                </a:cxn>
                <a:cxn ang="0">
                  <a:pos x="100" y="15"/>
                </a:cxn>
                <a:cxn ang="0">
                  <a:pos x="104" y="24"/>
                </a:cxn>
                <a:cxn ang="0">
                  <a:pos x="104" y="32"/>
                </a:cxn>
                <a:cxn ang="0">
                  <a:pos x="101" y="38"/>
                </a:cxn>
                <a:cxn ang="0">
                  <a:pos x="94" y="43"/>
                </a:cxn>
                <a:cxn ang="0">
                  <a:pos x="86" y="46"/>
                </a:cxn>
                <a:cxn ang="0">
                  <a:pos x="77" y="50"/>
                </a:cxn>
                <a:cxn ang="0">
                  <a:pos x="56" y="53"/>
                </a:cxn>
                <a:cxn ang="0">
                  <a:pos x="46" y="53"/>
                </a:cxn>
                <a:cxn ang="0">
                  <a:pos x="38" y="54"/>
                </a:cxn>
                <a:cxn ang="0">
                  <a:pos x="16" y="54"/>
                </a:cxn>
                <a:cxn ang="0">
                  <a:pos x="8" y="53"/>
                </a:cxn>
                <a:cxn ang="0">
                  <a:pos x="2" y="51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2" y="29"/>
                </a:cxn>
                <a:cxn ang="0">
                  <a:pos x="7" y="22"/>
                </a:cxn>
                <a:cxn ang="0">
                  <a:pos x="14" y="14"/>
                </a:cxn>
                <a:cxn ang="0">
                  <a:pos x="24" y="7"/>
                </a:cxn>
                <a:cxn ang="0">
                  <a:pos x="38" y="2"/>
                </a:cxn>
                <a:cxn ang="0">
                  <a:pos x="52" y="0"/>
                </a:cxn>
              </a:cxnLst>
              <a:rect l="0" t="0" r="r" b="b"/>
              <a:pathLst>
                <a:path w="104" h="54">
                  <a:moveTo>
                    <a:pt x="52" y="0"/>
                  </a:moveTo>
                  <a:lnTo>
                    <a:pt x="66" y="1"/>
                  </a:lnTo>
                  <a:lnTo>
                    <a:pt x="80" y="3"/>
                  </a:lnTo>
                  <a:lnTo>
                    <a:pt x="91" y="8"/>
                  </a:lnTo>
                  <a:lnTo>
                    <a:pt x="100" y="15"/>
                  </a:lnTo>
                  <a:lnTo>
                    <a:pt x="104" y="24"/>
                  </a:lnTo>
                  <a:lnTo>
                    <a:pt x="104" y="32"/>
                  </a:lnTo>
                  <a:lnTo>
                    <a:pt x="101" y="38"/>
                  </a:lnTo>
                  <a:lnTo>
                    <a:pt x="94" y="43"/>
                  </a:lnTo>
                  <a:lnTo>
                    <a:pt x="86" y="46"/>
                  </a:lnTo>
                  <a:lnTo>
                    <a:pt x="77" y="50"/>
                  </a:lnTo>
                  <a:lnTo>
                    <a:pt x="56" y="53"/>
                  </a:lnTo>
                  <a:lnTo>
                    <a:pt x="46" y="53"/>
                  </a:lnTo>
                  <a:lnTo>
                    <a:pt x="38" y="54"/>
                  </a:lnTo>
                  <a:lnTo>
                    <a:pt x="16" y="54"/>
                  </a:lnTo>
                  <a:lnTo>
                    <a:pt x="8" y="53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24" y="7"/>
                  </a:lnTo>
                  <a:lnTo>
                    <a:pt x="38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95">
              <a:extLst>
                <a:ext uri="{FF2B5EF4-FFF2-40B4-BE49-F238E27FC236}">
                  <a16:creationId xmlns:a16="http://schemas.microsoft.com/office/drawing/2014/main" id="{1E79387A-285B-3645-8233-147EBB97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560" y="4197580"/>
              <a:ext cx="97072" cy="4669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5"/>
                </a:cxn>
                <a:cxn ang="0">
                  <a:pos x="31" y="32"/>
                </a:cxn>
                <a:cxn ang="0">
                  <a:pos x="43" y="49"/>
                </a:cxn>
                <a:cxn ang="0">
                  <a:pos x="53" y="66"/>
                </a:cxn>
                <a:cxn ang="0">
                  <a:pos x="60" y="84"/>
                </a:cxn>
                <a:cxn ang="0">
                  <a:pos x="66" y="98"/>
                </a:cxn>
                <a:cxn ang="0">
                  <a:pos x="70" y="112"/>
                </a:cxn>
                <a:cxn ang="0">
                  <a:pos x="72" y="122"/>
                </a:cxn>
                <a:cxn ang="0">
                  <a:pos x="74" y="129"/>
                </a:cxn>
                <a:cxn ang="0">
                  <a:pos x="74" y="131"/>
                </a:cxn>
                <a:cxn ang="0">
                  <a:pos x="52" y="356"/>
                </a:cxn>
                <a:cxn ang="0">
                  <a:pos x="54" y="308"/>
                </a:cxn>
                <a:cxn ang="0">
                  <a:pos x="55" y="263"/>
                </a:cxn>
                <a:cxn ang="0">
                  <a:pos x="54" y="223"/>
                </a:cxn>
                <a:cxn ang="0">
                  <a:pos x="53" y="187"/>
                </a:cxn>
                <a:cxn ang="0">
                  <a:pos x="49" y="155"/>
                </a:cxn>
                <a:cxn ang="0">
                  <a:pos x="46" y="126"/>
                </a:cxn>
                <a:cxn ang="0">
                  <a:pos x="41" y="101"/>
                </a:cxn>
                <a:cxn ang="0">
                  <a:pos x="35" y="79"/>
                </a:cxn>
                <a:cxn ang="0">
                  <a:pos x="30" y="60"/>
                </a:cxn>
                <a:cxn ang="0">
                  <a:pos x="25" y="45"/>
                </a:cxn>
                <a:cxn ang="0">
                  <a:pos x="19" y="32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74" h="356">
                  <a:moveTo>
                    <a:pt x="0" y="0"/>
                  </a:moveTo>
                  <a:lnTo>
                    <a:pt x="17" y="15"/>
                  </a:lnTo>
                  <a:lnTo>
                    <a:pt x="31" y="32"/>
                  </a:lnTo>
                  <a:lnTo>
                    <a:pt x="43" y="49"/>
                  </a:lnTo>
                  <a:lnTo>
                    <a:pt x="53" y="66"/>
                  </a:lnTo>
                  <a:lnTo>
                    <a:pt x="60" y="84"/>
                  </a:lnTo>
                  <a:lnTo>
                    <a:pt x="66" y="98"/>
                  </a:lnTo>
                  <a:lnTo>
                    <a:pt x="70" y="112"/>
                  </a:lnTo>
                  <a:lnTo>
                    <a:pt x="72" y="122"/>
                  </a:lnTo>
                  <a:lnTo>
                    <a:pt x="74" y="129"/>
                  </a:lnTo>
                  <a:lnTo>
                    <a:pt x="74" y="131"/>
                  </a:lnTo>
                  <a:lnTo>
                    <a:pt x="52" y="356"/>
                  </a:lnTo>
                  <a:lnTo>
                    <a:pt x="54" y="308"/>
                  </a:lnTo>
                  <a:lnTo>
                    <a:pt x="55" y="263"/>
                  </a:lnTo>
                  <a:lnTo>
                    <a:pt x="54" y="223"/>
                  </a:lnTo>
                  <a:lnTo>
                    <a:pt x="53" y="187"/>
                  </a:lnTo>
                  <a:lnTo>
                    <a:pt x="49" y="155"/>
                  </a:lnTo>
                  <a:lnTo>
                    <a:pt x="46" y="126"/>
                  </a:lnTo>
                  <a:lnTo>
                    <a:pt x="41" y="101"/>
                  </a:lnTo>
                  <a:lnTo>
                    <a:pt x="35" y="79"/>
                  </a:lnTo>
                  <a:lnTo>
                    <a:pt x="30" y="60"/>
                  </a:lnTo>
                  <a:lnTo>
                    <a:pt x="25" y="45"/>
                  </a:lnTo>
                  <a:lnTo>
                    <a:pt x="19" y="32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6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96">
              <a:extLst>
                <a:ext uri="{FF2B5EF4-FFF2-40B4-BE49-F238E27FC236}">
                  <a16:creationId xmlns:a16="http://schemas.microsoft.com/office/drawing/2014/main" id="{55E50768-E8AA-1340-BEAE-77465884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629156"/>
              <a:ext cx="136425" cy="3673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3" y="7"/>
                </a:cxn>
                <a:cxn ang="0">
                  <a:pos x="98" y="14"/>
                </a:cxn>
                <a:cxn ang="0">
                  <a:pos x="90" y="19"/>
                </a:cxn>
                <a:cxn ang="0">
                  <a:pos x="81" y="23"/>
                </a:cxn>
                <a:cxn ang="0">
                  <a:pos x="70" y="26"/>
                </a:cxn>
                <a:cxn ang="0">
                  <a:pos x="47" y="27"/>
                </a:cxn>
                <a:cxn ang="0">
                  <a:pos x="38" y="28"/>
                </a:cxn>
                <a:cxn ang="0">
                  <a:pos x="16" y="28"/>
                </a:cxn>
                <a:cxn ang="0">
                  <a:pos x="8" y="27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3" y="11"/>
                </a:cxn>
                <a:cxn ang="0">
                  <a:pos x="8" y="14"/>
                </a:cxn>
                <a:cxn ang="0">
                  <a:pos x="14" y="17"/>
                </a:cxn>
                <a:cxn ang="0">
                  <a:pos x="22" y="18"/>
                </a:cxn>
                <a:cxn ang="0">
                  <a:pos x="33" y="18"/>
                </a:cxn>
                <a:cxn ang="0">
                  <a:pos x="45" y="17"/>
                </a:cxn>
                <a:cxn ang="0">
                  <a:pos x="59" y="16"/>
                </a:cxn>
                <a:cxn ang="0">
                  <a:pos x="73" y="13"/>
                </a:cxn>
                <a:cxn ang="0">
                  <a:pos x="86" y="10"/>
                </a:cxn>
                <a:cxn ang="0">
                  <a:pos x="96" y="6"/>
                </a:cxn>
                <a:cxn ang="0">
                  <a:pos x="104" y="0"/>
                </a:cxn>
              </a:cxnLst>
              <a:rect l="0" t="0" r="r" b="b"/>
              <a:pathLst>
                <a:path w="104" h="28">
                  <a:moveTo>
                    <a:pt x="104" y="0"/>
                  </a:moveTo>
                  <a:lnTo>
                    <a:pt x="103" y="7"/>
                  </a:lnTo>
                  <a:lnTo>
                    <a:pt x="98" y="14"/>
                  </a:lnTo>
                  <a:lnTo>
                    <a:pt x="90" y="19"/>
                  </a:lnTo>
                  <a:lnTo>
                    <a:pt x="81" y="23"/>
                  </a:lnTo>
                  <a:lnTo>
                    <a:pt x="70" y="26"/>
                  </a:lnTo>
                  <a:lnTo>
                    <a:pt x="47" y="27"/>
                  </a:lnTo>
                  <a:lnTo>
                    <a:pt x="38" y="28"/>
                  </a:lnTo>
                  <a:lnTo>
                    <a:pt x="16" y="28"/>
                  </a:lnTo>
                  <a:lnTo>
                    <a:pt x="8" y="27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11"/>
                  </a:lnTo>
                  <a:lnTo>
                    <a:pt x="8" y="14"/>
                  </a:lnTo>
                  <a:lnTo>
                    <a:pt x="14" y="17"/>
                  </a:lnTo>
                  <a:lnTo>
                    <a:pt x="22" y="18"/>
                  </a:lnTo>
                  <a:lnTo>
                    <a:pt x="33" y="18"/>
                  </a:lnTo>
                  <a:lnTo>
                    <a:pt x="45" y="17"/>
                  </a:lnTo>
                  <a:lnTo>
                    <a:pt x="59" y="16"/>
                  </a:lnTo>
                  <a:lnTo>
                    <a:pt x="73" y="13"/>
                  </a:lnTo>
                  <a:lnTo>
                    <a:pt x="86" y="10"/>
                  </a:lnTo>
                  <a:lnTo>
                    <a:pt x="96" y="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97">
              <a:extLst>
                <a:ext uri="{FF2B5EF4-FFF2-40B4-BE49-F238E27FC236}">
                  <a16:creationId xmlns:a16="http://schemas.microsoft.com/office/drawing/2014/main" id="{C986A3F7-5E67-A345-8FA3-B88999DC8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4406153"/>
              <a:ext cx="30171" cy="800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3" y="61"/>
                </a:cxn>
                <a:cxn ang="0">
                  <a:pos x="19" y="55"/>
                </a:cxn>
                <a:cxn ang="0">
                  <a:pos x="15" y="45"/>
                </a:cxn>
                <a:cxn ang="0">
                  <a:pos x="10" y="33"/>
                </a:cxn>
                <a:cxn ang="0">
                  <a:pos x="4" y="18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5" y="0"/>
                </a:cxn>
              </a:cxnLst>
              <a:rect l="0" t="0" r="r" b="b"/>
              <a:pathLst>
                <a:path w="23" h="61">
                  <a:moveTo>
                    <a:pt x="5" y="0"/>
                  </a:moveTo>
                  <a:lnTo>
                    <a:pt x="23" y="61"/>
                  </a:lnTo>
                  <a:lnTo>
                    <a:pt x="19" y="55"/>
                  </a:lnTo>
                  <a:lnTo>
                    <a:pt x="15" y="45"/>
                  </a:lnTo>
                  <a:lnTo>
                    <a:pt x="10" y="33"/>
                  </a:lnTo>
                  <a:lnTo>
                    <a:pt x="4" y="1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8D9D6F-0C55-1E4A-9845-C48675063ECC}"/>
              </a:ext>
            </a:extLst>
          </p:cNvPr>
          <p:cNvSpPr/>
          <p:nvPr/>
        </p:nvSpPr>
        <p:spPr>
          <a:xfrm>
            <a:off x="7840717" y="5136461"/>
            <a:ext cx="2500426" cy="5422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</a:t>
            </a:r>
            <a:r>
              <a:rPr lang="en-US" sz="1600" dirty="0" smtClean="0">
                <a:solidFill>
                  <a:schemeClr val="tx1"/>
                </a:solidFill>
              </a:rPr>
              <a:t>receive </a:t>
            </a:r>
            <a:r>
              <a:rPr lang="en-US" sz="1600" b="1" u="sng" dirty="0" smtClean="0">
                <a:solidFill>
                  <a:schemeClr val="tx1"/>
                </a:solidFill>
              </a:rPr>
              <a:t>500 bars for finishing </a:t>
            </a:r>
            <a:r>
              <a:rPr lang="en-US" sz="1600" b="1" u="sng" dirty="0">
                <a:solidFill>
                  <a:schemeClr val="tx1"/>
                </a:solidFill>
              </a:rPr>
              <a:t>Task 3.3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4DADC09-234C-234A-BB99-6E74A994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99" y="4717340"/>
            <a:ext cx="1039309" cy="6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3C76-BC47-F848-9997-581AFCB2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5EB7B-570C-064A-83E2-4032885BA914}"/>
              </a:ext>
            </a:extLst>
          </p:cNvPr>
          <p:cNvSpPr/>
          <p:nvPr/>
        </p:nvSpPr>
        <p:spPr>
          <a:xfrm>
            <a:off x="0" y="1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9" name="Freeform 6">
            <a:extLst>
              <a:ext uri="{FF2B5EF4-FFF2-40B4-BE49-F238E27FC236}">
                <a16:creationId xmlns:a16="http://schemas.microsoft.com/office/drawing/2014/main" id="{BEE132FC-25C6-3342-9815-6D1E9E7A5F55}"/>
              </a:ext>
            </a:extLst>
          </p:cNvPr>
          <p:cNvSpPr>
            <a:spLocks/>
          </p:cNvSpPr>
          <p:nvPr/>
        </p:nvSpPr>
        <p:spPr bwMode="auto">
          <a:xfrm>
            <a:off x="1710725" y="6271936"/>
            <a:ext cx="791267" cy="463846"/>
          </a:xfrm>
          <a:custGeom>
            <a:avLst/>
            <a:gdLst>
              <a:gd name="T0" fmla="*/ 3090 w 3391"/>
              <a:gd name="T1" fmla="*/ 0 h 1990"/>
              <a:gd name="T2" fmla="*/ 3191 w 3391"/>
              <a:gd name="T3" fmla="*/ 8 h 1990"/>
              <a:gd name="T4" fmla="*/ 3277 w 3391"/>
              <a:gd name="T5" fmla="*/ 30 h 1990"/>
              <a:gd name="T6" fmla="*/ 3348 w 3391"/>
              <a:gd name="T7" fmla="*/ 68 h 1990"/>
              <a:gd name="T8" fmla="*/ 3374 w 3391"/>
              <a:gd name="T9" fmla="*/ 104 h 1990"/>
              <a:gd name="T10" fmla="*/ 3391 w 3391"/>
              <a:gd name="T11" fmla="*/ 160 h 1990"/>
              <a:gd name="T12" fmla="*/ 3381 w 3391"/>
              <a:gd name="T13" fmla="*/ 211 h 1990"/>
              <a:gd name="T14" fmla="*/ 3348 w 3391"/>
              <a:gd name="T15" fmla="*/ 259 h 1990"/>
              <a:gd name="T16" fmla="*/ 3289 w 3391"/>
              <a:gd name="T17" fmla="*/ 306 h 1990"/>
              <a:gd name="T18" fmla="*/ 3205 w 3391"/>
              <a:gd name="T19" fmla="*/ 360 h 1990"/>
              <a:gd name="T20" fmla="*/ 1915 w 3391"/>
              <a:gd name="T21" fmla="*/ 1361 h 1990"/>
              <a:gd name="T22" fmla="*/ 1516 w 3391"/>
              <a:gd name="T23" fmla="*/ 1965 h 1990"/>
              <a:gd name="T24" fmla="*/ 1490 w 3391"/>
              <a:gd name="T25" fmla="*/ 1983 h 1990"/>
              <a:gd name="T26" fmla="*/ 1458 w 3391"/>
              <a:gd name="T27" fmla="*/ 1990 h 1990"/>
              <a:gd name="T28" fmla="*/ 1424 w 3391"/>
              <a:gd name="T29" fmla="*/ 1982 h 1990"/>
              <a:gd name="T30" fmla="*/ 1393 w 3391"/>
              <a:gd name="T31" fmla="*/ 1958 h 1990"/>
              <a:gd name="T32" fmla="*/ 1377 w 3391"/>
              <a:gd name="T33" fmla="*/ 1923 h 1990"/>
              <a:gd name="T34" fmla="*/ 1378 w 3391"/>
              <a:gd name="T35" fmla="*/ 1884 h 1990"/>
              <a:gd name="T36" fmla="*/ 799 w 3391"/>
              <a:gd name="T37" fmla="*/ 1859 h 1990"/>
              <a:gd name="T38" fmla="*/ 658 w 3391"/>
              <a:gd name="T39" fmla="*/ 1958 h 1990"/>
              <a:gd name="T40" fmla="*/ 616 w 3391"/>
              <a:gd name="T41" fmla="*/ 1979 h 1990"/>
              <a:gd name="T42" fmla="*/ 574 w 3391"/>
              <a:gd name="T43" fmla="*/ 1983 h 1990"/>
              <a:gd name="T44" fmla="*/ 543 w 3391"/>
              <a:gd name="T45" fmla="*/ 1970 h 1990"/>
              <a:gd name="T46" fmla="*/ 518 w 3391"/>
              <a:gd name="T47" fmla="*/ 1942 h 1990"/>
              <a:gd name="T48" fmla="*/ 28 w 3391"/>
              <a:gd name="T49" fmla="*/ 1304 h 1990"/>
              <a:gd name="T50" fmla="*/ 14 w 3391"/>
              <a:gd name="T51" fmla="*/ 1273 h 1990"/>
              <a:gd name="T52" fmla="*/ 3 w 3391"/>
              <a:gd name="T53" fmla="*/ 1232 h 1990"/>
              <a:gd name="T54" fmla="*/ 0 w 3391"/>
              <a:gd name="T55" fmla="*/ 1189 h 1990"/>
              <a:gd name="T56" fmla="*/ 9 w 3391"/>
              <a:gd name="T57" fmla="*/ 1145 h 1990"/>
              <a:gd name="T58" fmla="*/ 34 w 3391"/>
              <a:gd name="T59" fmla="*/ 1106 h 1990"/>
              <a:gd name="T60" fmla="*/ 75 w 3391"/>
              <a:gd name="T61" fmla="*/ 1079 h 1990"/>
              <a:gd name="T62" fmla="*/ 130 w 3391"/>
              <a:gd name="T63" fmla="*/ 1069 h 1990"/>
              <a:gd name="T64" fmla="*/ 198 w 3391"/>
              <a:gd name="T65" fmla="*/ 1075 h 1990"/>
              <a:gd name="T66" fmla="*/ 280 w 3391"/>
              <a:gd name="T67" fmla="*/ 1096 h 1990"/>
              <a:gd name="T68" fmla="*/ 376 w 3391"/>
              <a:gd name="T69" fmla="*/ 1133 h 1990"/>
              <a:gd name="T70" fmla="*/ 529 w 3391"/>
              <a:gd name="T71" fmla="*/ 1206 h 1990"/>
              <a:gd name="T72" fmla="*/ 740 w 3391"/>
              <a:gd name="T73" fmla="*/ 1305 h 1990"/>
              <a:gd name="T74" fmla="*/ 1350 w 3391"/>
              <a:gd name="T75" fmla="*/ 1012 h 1990"/>
              <a:gd name="T76" fmla="*/ 819 w 3391"/>
              <a:gd name="T77" fmla="*/ 956 h 1990"/>
              <a:gd name="T78" fmla="*/ 787 w 3391"/>
              <a:gd name="T79" fmla="*/ 936 h 1990"/>
              <a:gd name="T80" fmla="*/ 767 w 3391"/>
              <a:gd name="T81" fmla="*/ 902 h 1990"/>
              <a:gd name="T82" fmla="*/ 765 w 3391"/>
              <a:gd name="T83" fmla="*/ 862 h 1990"/>
              <a:gd name="T84" fmla="*/ 783 w 3391"/>
              <a:gd name="T85" fmla="*/ 825 h 1990"/>
              <a:gd name="T86" fmla="*/ 813 w 3391"/>
              <a:gd name="T87" fmla="*/ 802 h 1990"/>
              <a:gd name="T88" fmla="*/ 2043 w 3391"/>
              <a:gd name="T89" fmla="*/ 538 h 1990"/>
              <a:gd name="T90" fmla="*/ 2696 w 3391"/>
              <a:gd name="T91" fmla="*/ 94 h 1990"/>
              <a:gd name="T92" fmla="*/ 2773 w 3391"/>
              <a:gd name="T93" fmla="*/ 58 h 1990"/>
              <a:gd name="T94" fmla="*/ 2869 w 3391"/>
              <a:gd name="T95" fmla="*/ 29 h 1990"/>
              <a:gd name="T96" fmla="*/ 2977 w 3391"/>
              <a:gd name="T97" fmla="*/ 8 h 1990"/>
              <a:gd name="T98" fmla="*/ 3090 w 3391"/>
              <a:gd name="T99" fmla="*/ 0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91" h="1990">
                <a:moveTo>
                  <a:pt x="3090" y="0"/>
                </a:moveTo>
                <a:lnTo>
                  <a:pt x="3090" y="0"/>
                </a:lnTo>
                <a:lnTo>
                  <a:pt x="3141" y="3"/>
                </a:lnTo>
                <a:lnTo>
                  <a:pt x="3191" y="8"/>
                </a:lnTo>
                <a:lnTo>
                  <a:pt x="3236" y="17"/>
                </a:lnTo>
                <a:lnTo>
                  <a:pt x="3277" y="30"/>
                </a:lnTo>
                <a:lnTo>
                  <a:pt x="3315" y="47"/>
                </a:lnTo>
                <a:lnTo>
                  <a:pt x="3348" y="68"/>
                </a:lnTo>
                <a:lnTo>
                  <a:pt x="3356" y="74"/>
                </a:lnTo>
                <a:lnTo>
                  <a:pt x="3374" y="104"/>
                </a:lnTo>
                <a:lnTo>
                  <a:pt x="3386" y="133"/>
                </a:lnTo>
                <a:lnTo>
                  <a:pt x="3391" y="160"/>
                </a:lnTo>
                <a:lnTo>
                  <a:pt x="3390" y="187"/>
                </a:lnTo>
                <a:lnTo>
                  <a:pt x="3381" y="211"/>
                </a:lnTo>
                <a:lnTo>
                  <a:pt x="3368" y="235"/>
                </a:lnTo>
                <a:lnTo>
                  <a:pt x="3348" y="259"/>
                </a:lnTo>
                <a:lnTo>
                  <a:pt x="3321" y="283"/>
                </a:lnTo>
                <a:lnTo>
                  <a:pt x="3289" y="306"/>
                </a:lnTo>
                <a:lnTo>
                  <a:pt x="3253" y="329"/>
                </a:lnTo>
                <a:lnTo>
                  <a:pt x="3205" y="360"/>
                </a:lnTo>
                <a:lnTo>
                  <a:pt x="2153" y="1081"/>
                </a:lnTo>
                <a:lnTo>
                  <a:pt x="1915" y="1361"/>
                </a:lnTo>
                <a:lnTo>
                  <a:pt x="1527" y="1952"/>
                </a:lnTo>
                <a:lnTo>
                  <a:pt x="1516" y="1965"/>
                </a:lnTo>
                <a:lnTo>
                  <a:pt x="1505" y="1975"/>
                </a:lnTo>
                <a:lnTo>
                  <a:pt x="1490" y="1983"/>
                </a:lnTo>
                <a:lnTo>
                  <a:pt x="1474" y="1988"/>
                </a:lnTo>
                <a:lnTo>
                  <a:pt x="1458" y="1990"/>
                </a:lnTo>
                <a:lnTo>
                  <a:pt x="1440" y="1988"/>
                </a:lnTo>
                <a:lnTo>
                  <a:pt x="1424" y="1982"/>
                </a:lnTo>
                <a:lnTo>
                  <a:pt x="1406" y="1972"/>
                </a:lnTo>
                <a:lnTo>
                  <a:pt x="1393" y="1958"/>
                </a:lnTo>
                <a:lnTo>
                  <a:pt x="1383" y="1942"/>
                </a:lnTo>
                <a:lnTo>
                  <a:pt x="1377" y="1923"/>
                </a:lnTo>
                <a:lnTo>
                  <a:pt x="1375" y="1904"/>
                </a:lnTo>
                <a:lnTo>
                  <a:pt x="1378" y="1884"/>
                </a:lnTo>
                <a:lnTo>
                  <a:pt x="1478" y="1528"/>
                </a:lnTo>
                <a:lnTo>
                  <a:pt x="799" y="1859"/>
                </a:lnTo>
                <a:lnTo>
                  <a:pt x="677" y="1944"/>
                </a:lnTo>
                <a:lnTo>
                  <a:pt x="658" y="1958"/>
                </a:lnTo>
                <a:lnTo>
                  <a:pt x="637" y="1970"/>
                </a:lnTo>
                <a:lnTo>
                  <a:pt x="616" y="1979"/>
                </a:lnTo>
                <a:lnTo>
                  <a:pt x="596" y="1984"/>
                </a:lnTo>
                <a:lnTo>
                  <a:pt x="574" y="1983"/>
                </a:lnTo>
                <a:lnTo>
                  <a:pt x="558" y="1978"/>
                </a:lnTo>
                <a:lnTo>
                  <a:pt x="543" y="1970"/>
                </a:lnTo>
                <a:lnTo>
                  <a:pt x="530" y="1958"/>
                </a:lnTo>
                <a:lnTo>
                  <a:pt x="518" y="1942"/>
                </a:lnTo>
                <a:lnTo>
                  <a:pt x="35" y="1314"/>
                </a:lnTo>
                <a:lnTo>
                  <a:pt x="28" y="1304"/>
                </a:lnTo>
                <a:lnTo>
                  <a:pt x="21" y="1289"/>
                </a:lnTo>
                <a:lnTo>
                  <a:pt x="14" y="1273"/>
                </a:lnTo>
                <a:lnTo>
                  <a:pt x="8" y="1253"/>
                </a:lnTo>
                <a:lnTo>
                  <a:pt x="3" y="1232"/>
                </a:lnTo>
                <a:lnTo>
                  <a:pt x="1" y="1211"/>
                </a:lnTo>
                <a:lnTo>
                  <a:pt x="0" y="1189"/>
                </a:lnTo>
                <a:lnTo>
                  <a:pt x="3" y="1166"/>
                </a:lnTo>
                <a:lnTo>
                  <a:pt x="9" y="1145"/>
                </a:lnTo>
                <a:lnTo>
                  <a:pt x="20" y="1125"/>
                </a:lnTo>
                <a:lnTo>
                  <a:pt x="34" y="1106"/>
                </a:lnTo>
                <a:lnTo>
                  <a:pt x="53" y="1091"/>
                </a:lnTo>
                <a:lnTo>
                  <a:pt x="75" y="1079"/>
                </a:lnTo>
                <a:lnTo>
                  <a:pt x="100" y="1072"/>
                </a:lnTo>
                <a:lnTo>
                  <a:pt x="130" y="1069"/>
                </a:lnTo>
                <a:lnTo>
                  <a:pt x="162" y="1070"/>
                </a:lnTo>
                <a:lnTo>
                  <a:pt x="198" y="1075"/>
                </a:lnTo>
                <a:lnTo>
                  <a:pt x="237" y="1083"/>
                </a:lnTo>
                <a:lnTo>
                  <a:pt x="280" y="1096"/>
                </a:lnTo>
                <a:lnTo>
                  <a:pt x="327" y="1112"/>
                </a:lnTo>
                <a:lnTo>
                  <a:pt x="376" y="1133"/>
                </a:lnTo>
                <a:lnTo>
                  <a:pt x="430" y="1158"/>
                </a:lnTo>
                <a:lnTo>
                  <a:pt x="529" y="1206"/>
                </a:lnTo>
                <a:lnTo>
                  <a:pt x="633" y="1254"/>
                </a:lnTo>
                <a:lnTo>
                  <a:pt x="740" y="1305"/>
                </a:lnTo>
                <a:lnTo>
                  <a:pt x="851" y="1356"/>
                </a:lnTo>
                <a:lnTo>
                  <a:pt x="1350" y="1012"/>
                </a:lnTo>
                <a:lnTo>
                  <a:pt x="837" y="960"/>
                </a:lnTo>
                <a:lnTo>
                  <a:pt x="819" y="956"/>
                </a:lnTo>
                <a:lnTo>
                  <a:pt x="801" y="948"/>
                </a:lnTo>
                <a:lnTo>
                  <a:pt x="787" y="936"/>
                </a:lnTo>
                <a:lnTo>
                  <a:pt x="774" y="921"/>
                </a:lnTo>
                <a:lnTo>
                  <a:pt x="767" y="902"/>
                </a:lnTo>
                <a:lnTo>
                  <a:pt x="763" y="883"/>
                </a:lnTo>
                <a:lnTo>
                  <a:pt x="765" y="862"/>
                </a:lnTo>
                <a:lnTo>
                  <a:pt x="771" y="842"/>
                </a:lnTo>
                <a:lnTo>
                  <a:pt x="783" y="825"/>
                </a:lnTo>
                <a:lnTo>
                  <a:pt x="799" y="810"/>
                </a:lnTo>
                <a:lnTo>
                  <a:pt x="813" y="802"/>
                </a:lnTo>
                <a:lnTo>
                  <a:pt x="829" y="797"/>
                </a:lnTo>
                <a:lnTo>
                  <a:pt x="2043" y="538"/>
                </a:lnTo>
                <a:lnTo>
                  <a:pt x="2666" y="112"/>
                </a:lnTo>
                <a:lnTo>
                  <a:pt x="2696" y="94"/>
                </a:lnTo>
                <a:lnTo>
                  <a:pt x="2732" y="76"/>
                </a:lnTo>
                <a:lnTo>
                  <a:pt x="2773" y="58"/>
                </a:lnTo>
                <a:lnTo>
                  <a:pt x="2820" y="43"/>
                </a:lnTo>
                <a:lnTo>
                  <a:pt x="2869" y="29"/>
                </a:lnTo>
                <a:lnTo>
                  <a:pt x="2922" y="17"/>
                </a:lnTo>
                <a:lnTo>
                  <a:pt x="2977" y="8"/>
                </a:lnTo>
                <a:lnTo>
                  <a:pt x="3033" y="3"/>
                </a:lnTo>
                <a:lnTo>
                  <a:pt x="3090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Freeform 11">
            <a:extLst>
              <a:ext uri="{FF2B5EF4-FFF2-40B4-BE49-F238E27FC236}">
                <a16:creationId xmlns:a16="http://schemas.microsoft.com/office/drawing/2014/main" id="{840148F7-3A3C-F64D-AC19-95C40F35A12E}"/>
              </a:ext>
            </a:extLst>
          </p:cNvPr>
          <p:cNvSpPr>
            <a:spLocks noEditPoints="1"/>
          </p:cNvSpPr>
          <p:nvPr/>
        </p:nvSpPr>
        <p:spPr bwMode="auto">
          <a:xfrm>
            <a:off x="10595659" y="3825753"/>
            <a:ext cx="356523" cy="460300"/>
          </a:xfrm>
          <a:custGeom>
            <a:avLst/>
            <a:gdLst>
              <a:gd name="T0" fmla="*/ 1248 w 2554"/>
              <a:gd name="T1" fmla="*/ 1765 h 3302"/>
              <a:gd name="T2" fmla="*/ 1248 w 2554"/>
              <a:gd name="T3" fmla="*/ 2995 h 3302"/>
              <a:gd name="T4" fmla="*/ 2246 w 2554"/>
              <a:gd name="T5" fmla="*/ 2380 h 3302"/>
              <a:gd name="T6" fmla="*/ 1248 w 2554"/>
              <a:gd name="T7" fmla="*/ 1765 h 3302"/>
              <a:gd name="T8" fmla="*/ 1248 w 2554"/>
              <a:gd name="T9" fmla="*/ 306 h 3302"/>
              <a:gd name="T10" fmla="*/ 1248 w 2554"/>
              <a:gd name="T11" fmla="*/ 1536 h 3302"/>
              <a:gd name="T12" fmla="*/ 2246 w 2554"/>
              <a:gd name="T13" fmla="*/ 921 h 3302"/>
              <a:gd name="T14" fmla="*/ 1248 w 2554"/>
              <a:gd name="T15" fmla="*/ 306 h 3302"/>
              <a:gd name="T16" fmla="*/ 1094 w 2554"/>
              <a:gd name="T17" fmla="*/ 0 h 3302"/>
              <a:gd name="T18" fmla="*/ 2554 w 2554"/>
              <a:gd name="T19" fmla="*/ 921 h 3302"/>
              <a:gd name="T20" fmla="*/ 1356 w 2554"/>
              <a:gd name="T21" fmla="*/ 1650 h 3302"/>
              <a:gd name="T22" fmla="*/ 2554 w 2554"/>
              <a:gd name="T23" fmla="*/ 2380 h 3302"/>
              <a:gd name="T24" fmla="*/ 1094 w 2554"/>
              <a:gd name="T25" fmla="*/ 3302 h 3302"/>
              <a:gd name="T26" fmla="*/ 1094 w 2554"/>
              <a:gd name="T27" fmla="*/ 1843 h 3302"/>
              <a:gd name="T28" fmla="*/ 80 w 2554"/>
              <a:gd name="T29" fmla="*/ 2443 h 3302"/>
              <a:gd name="T30" fmla="*/ 0 w 2554"/>
              <a:gd name="T31" fmla="*/ 2311 h 3302"/>
              <a:gd name="T32" fmla="*/ 1065 w 2554"/>
              <a:gd name="T33" fmla="*/ 1650 h 3302"/>
              <a:gd name="T34" fmla="*/ 0 w 2554"/>
              <a:gd name="T35" fmla="*/ 989 h 3302"/>
              <a:gd name="T36" fmla="*/ 80 w 2554"/>
              <a:gd name="T37" fmla="*/ 857 h 3302"/>
              <a:gd name="T38" fmla="*/ 1094 w 2554"/>
              <a:gd name="T39" fmla="*/ 1458 h 3302"/>
              <a:gd name="T40" fmla="*/ 1094 w 2554"/>
              <a:gd name="T41" fmla="*/ 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54" h="3302">
                <a:moveTo>
                  <a:pt x="1248" y="1765"/>
                </a:moveTo>
                <a:lnTo>
                  <a:pt x="1248" y="2995"/>
                </a:lnTo>
                <a:lnTo>
                  <a:pt x="2246" y="2380"/>
                </a:lnTo>
                <a:lnTo>
                  <a:pt x="1248" y="1765"/>
                </a:lnTo>
                <a:close/>
                <a:moveTo>
                  <a:pt x="1248" y="306"/>
                </a:moveTo>
                <a:lnTo>
                  <a:pt x="1248" y="1536"/>
                </a:lnTo>
                <a:lnTo>
                  <a:pt x="2246" y="921"/>
                </a:lnTo>
                <a:lnTo>
                  <a:pt x="1248" y="306"/>
                </a:lnTo>
                <a:close/>
                <a:moveTo>
                  <a:pt x="1094" y="0"/>
                </a:moveTo>
                <a:lnTo>
                  <a:pt x="2554" y="921"/>
                </a:lnTo>
                <a:lnTo>
                  <a:pt x="1356" y="1650"/>
                </a:lnTo>
                <a:lnTo>
                  <a:pt x="2554" y="2380"/>
                </a:lnTo>
                <a:lnTo>
                  <a:pt x="1094" y="3302"/>
                </a:lnTo>
                <a:lnTo>
                  <a:pt x="1094" y="1843"/>
                </a:lnTo>
                <a:lnTo>
                  <a:pt x="80" y="2443"/>
                </a:lnTo>
                <a:lnTo>
                  <a:pt x="0" y="2311"/>
                </a:lnTo>
                <a:lnTo>
                  <a:pt x="1065" y="1650"/>
                </a:lnTo>
                <a:lnTo>
                  <a:pt x="0" y="989"/>
                </a:lnTo>
                <a:lnTo>
                  <a:pt x="80" y="857"/>
                </a:lnTo>
                <a:lnTo>
                  <a:pt x="1094" y="1458"/>
                </a:lnTo>
                <a:lnTo>
                  <a:pt x="1094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Freeform 16">
            <a:extLst>
              <a:ext uri="{FF2B5EF4-FFF2-40B4-BE49-F238E27FC236}">
                <a16:creationId xmlns:a16="http://schemas.microsoft.com/office/drawing/2014/main" id="{1B23C940-F71B-884E-B13F-F58685C1ABCF}"/>
              </a:ext>
            </a:extLst>
          </p:cNvPr>
          <p:cNvSpPr>
            <a:spLocks noEditPoints="1"/>
          </p:cNvSpPr>
          <p:nvPr/>
        </p:nvSpPr>
        <p:spPr bwMode="auto">
          <a:xfrm>
            <a:off x="717427" y="5689091"/>
            <a:ext cx="1277377" cy="682324"/>
          </a:xfrm>
          <a:custGeom>
            <a:avLst/>
            <a:gdLst>
              <a:gd name="T0" fmla="*/ 2734 w 3546"/>
              <a:gd name="T1" fmla="*/ 1075 h 1715"/>
              <a:gd name="T2" fmla="*/ 2674 w 3546"/>
              <a:gd name="T3" fmla="*/ 1378 h 1715"/>
              <a:gd name="T4" fmla="*/ 2875 w 3546"/>
              <a:gd name="T5" fmla="*/ 1539 h 1715"/>
              <a:gd name="T6" fmla="*/ 3158 w 3546"/>
              <a:gd name="T7" fmla="*/ 1479 h 1715"/>
              <a:gd name="T8" fmla="*/ 3260 w 3546"/>
              <a:gd name="T9" fmla="*/ 1226 h 1715"/>
              <a:gd name="T10" fmla="*/ 3087 w 3546"/>
              <a:gd name="T11" fmla="*/ 1013 h 1715"/>
              <a:gd name="T12" fmla="*/ 360 w 3546"/>
              <a:gd name="T13" fmla="*/ 1013 h 1715"/>
              <a:gd name="T14" fmla="*/ 185 w 3546"/>
              <a:gd name="T15" fmla="*/ 1226 h 1715"/>
              <a:gd name="T16" fmla="*/ 287 w 3546"/>
              <a:gd name="T17" fmla="*/ 1479 h 1715"/>
              <a:gd name="T18" fmla="*/ 578 w 3546"/>
              <a:gd name="T19" fmla="*/ 1537 h 1715"/>
              <a:gd name="T20" fmla="*/ 784 w 3546"/>
              <a:gd name="T21" fmla="*/ 1349 h 1715"/>
              <a:gd name="T22" fmla="*/ 732 w 3546"/>
              <a:gd name="T23" fmla="*/ 1095 h 1715"/>
              <a:gd name="T24" fmla="*/ 490 w 3546"/>
              <a:gd name="T25" fmla="*/ 987 h 1715"/>
              <a:gd name="T26" fmla="*/ 1307 w 3546"/>
              <a:gd name="T27" fmla="*/ 1 h 1715"/>
              <a:gd name="T28" fmla="*/ 1311 w 3546"/>
              <a:gd name="T29" fmla="*/ 71 h 1715"/>
              <a:gd name="T30" fmla="*/ 1218 w 3546"/>
              <a:gd name="T31" fmla="*/ 202 h 1715"/>
              <a:gd name="T32" fmla="*/ 1096 w 3546"/>
              <a:gd name="T33" fmla="*/ 338 h 1715"/>
              <a:gd name="T34" fmla="*/ 1016 w 3546"/>
              <a:gd name="T35" fmla="*/ 419 h 1715"/>
              <a:gd name="T36" fmla="*/ 1068 w 3546"/>
              <a:gd name="T37" fmla="*/ 391 h 1715"/>
              <a:gd name="T38" fmla="*/ 1294 w 3546"/>
              <a:gd name="T39" fmla="*/ 286 h 1715"/>
              <a:gd name="T40" fmla="*/ 1606 w 3546"/>
              <a:gd name="T41" fmla="*/ 208 h 1715"/>
              <a:gd name="T42" fmla="*/ 1912 w 3546"/>
              <a:gd name="T43" fmla="*/ 265 h 1715"/>
              <a:gd name="T44" fmla="*/ 2684 w 3546"/>
              <a:gd name="T45" fmla="*/ 430 h 1715"/>
              <a:gd name="T46" fmla="*/ 2849 w 3546"/>
              <a:gd name="T47" fmla="*/ 209 h 1715"/>
              <a:gd name="T48" fmla="*/ 3100 w 3546"/>
              <a:gd name="T49" fmla="*/ 184 h 1715"/>
              <a:gd name="T50" fmla="*/ 3377 w 3546"/>
              <a:gd name="T51" fmla="*/ 193 h 1715"/>
              <a:gd name="T52" fmla="*/ 3541 w 3546"/>
              <a:gd name="T53" fmla="*/ 285 h 1715"/>
              <a:gd name="T54" fmla="*/ 3444 w 3546"/>
              <a:gd name="T55" fmla="*/ 442 h 1715"/>
              <a:gd name="T56" fmla="*/ 3111 w 3546"/>
              <a:gd name="T57" fmla="*/ 614 h 1715"/>
              <a:gd name="T58" fmla="*/ 2703 w 3546"/>
              <a:gd name="T59" fmla="*/ 769 h 1715"/>
              <a:gd name="T60" fmla="*/ 2379 w 3546"/>
              <a:gd name="T61" fmla="*/ 875 h 1715"/>
              <a:gd name="T62" fmla="*/ 2438 w 3546"/>
              <a:gd name="T63" fmla="*/ 1112 h 1715"/>
              <a:gd name="T64" fmla="*/ 2473 w 3546"/>
              <a:gd name="T65" fmla="*/ 1205 h 1715"/>
              <a:gd name="T66" fmla="*/ 2654 w 3546"/>
              <a:gd name="T67" fmla="*/ 917 h 1715"/>
              <a:gd name="T68" fmla="*/ 3014 w 3546"/>
              <a:gd name="T69" fmla="*/ 824 h 1715"/>
              <a:gd name="T70" fmla="*/ 3339 w 3546"/>
              <a:gd name="T71" fmla="*/ 988 h 1715"/>
              <a:gd name="T72" fmla="*/ 3442 w 3546"/>
              <a:gd name="T73" fmla="*/ 1320 h 1715"/>
              <a:gd name="T74" fmla="*/ 3263 w 3546"/>
              <a:gd name="T75" fmla="*/ 1616 h 1715"/>
              <a:gd name="T76" fmla="*/ 2900 w 3546"/>
              <a:gd name="T77" fmla="*/ 1712 h 1715"/>
              <a:gd name="T78" fmla="*/ 2578 w 3546"/>
              <a:gd name="T79" fmla="*/ 1552 h 1715"/>
              <a:gd name="T80" fmla="*/ 801 w 3546"/>
              <a:gd name="T81" fmla="*/ 924 h 1715"/>
              <a:gd name="T82" fmla="*/ 975 w 3546"/>
              <a:gd name="T83" fmla="*/ 1217 h 1715"/>
              <a:gd name="T84" fmla="*/ 870 w 3546"/>
              <a:gd name="T85" fmla="*/ 1547 h 1715"/>
              <a:gd name="T86" fmla="*/ 546 w 3546"/>
              <a:gd name="T87" fmla="*/ 1712 h 1715"/>
              <a:gd name="T88" fmla="*/ 184 w 3546"/>
              <a:gd name="T89" fmla="*/ 1616 h 1715"/>
              <a:gd name="T90" fmla="*/ 3 w 3546"/>
              <a:gd name="T91" fmla="*/ 1320 h 1715"/>
              <a:gd name="T92" fmla="*/ 108 w 3546"/>
              <a:gd name="T93" fmla="*/ 988 h 1715"/>
              <a:gd name="T94" fmla="*/ 432 w 3546"/>
              <a:gd name="T95" fmla="*/ 824 h 1715"/>
              <a:gd name="T96" fmla="*/ 367 w 3546"/>
              <a:gd name="T97" fmla="*/ 770 h 1715"/>
              <a:gd name="T98" fmla="*/ 332 w 3546"/>
              <a:gd name="T99" fmla="*/ 758 h 1715"/>
              <a:gd name="T100" fmla="*/ 276 w 3546"/>
              <a:gd name="T101" fmla="*/ 716 h 1715"/>
              <a:gd name="T102" fmla="*/ 270 w 3546"/>
              <a:gd name="T103" fmla="*/ 630 h 1715"/>
              <a:gd name="T104" fmla="*/ 385 w 3546"/>
              <a:gd name="T105" fmla="*/ 490 h 1715"/>
              <a:gd name="T106" fmla="*/ 695 w 3546"/>
              <a:gd name="T107" fmla="*/ 280 h 1715"/>
              <a:gd name="T108" fmla="*/ 1205 w 3546"/>
              <a:gd name="T109" fmla="*/ 22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46" h="1715">
                <a:moveTo>
                  <a:pt x="2957" y="987"/>
                </a:moveTo>
                <a:lnTo>
                  <a:pt x="2914" y="989"/>
                </a:lnTo>
                <a:lnTo>
                  <a:pt x="2872" y="997"/>
                </a:lnTo>
                <a:lnTo>
                  <a:pt x="2834" y="1010"/>
                </a:lnTo>
                <a:lnTo>
                  <a:pt x="2797" y="1027"/>
                </a:lnTo>
                <a:lnTo>
                  <a:pt x="2763" y="1049"/>
                </a:lnTo>
                <a:lnTo>
                  <a:pt x="2734" y="1075"/>
                </a:lnTo>
                <a:lnTo>
                  <a:pt x="2708" y="1103"/>
                </a:lnTo>
                <a:lnTo>
                  <a:pt x="2686" y="1135"/>
                </a:lnTo>
                <a:lnTo>
                  <a:pt x="2669" y="1169"/>
                </a:lnTo>
                <a:lnTo>
                  <a:pt x="2657" y="1205"/>
                </a:lnTo>
                <a:lnTo>
                  <a:pt x="3047" y="1205"/>
                </a:lnTo>
                <a:lnTo>
                  <a:pt x="3047" y="1378"/>
                </a:lnTo>
                <a:lnTo>
                  <a:pt x="2674" y="1378"/>
                </a:lnTo>
                <a:lnTo>
                  <a:pt x="2692" y="1410"/>
                </a:lnTo>
                <a:lnTo>
                  <a:pt x="2714" y="1440"/>
                </a:lnTo>
                <a:lnTo>
                  <a:pt x="2740" y="1467"/>
                </a:lnTo>
                <a:lnTo>
                  <a:pt x="2769" y="1491"/>
                </a:lnTo>
                <a:lnTo>
                  <a:pt x="2802" y="1511"/>
                </a:lnTo>
                <a:lnTo>
                  <a:pt x="2837" y="1527"/>
                </a:lnTo>
                <a:lnTo>
                  <a:pt x="2875" y="1539"/>
                </a:lnTo>
                <a:lnTo>
                  <a:pt x="2915" y="1546"/>
                </a:lnTo>
                <a:lnTo>
                  <a:pt x="2957" y="1549"/>
                </a:lnTo>
                <a:lnTo>
                  <a:pt x="3002" y="1546"/>
                </a:lnTo>
                <a:lnTo>
                  <a:pt x="3045" y="1537"/>
                </a:lnTo>
                <a:lnTo>
                  <a:pt x="3087" y="1523"/>
                </a:lnTo>
                <a:lnTo>
                  <a:pt x="3124" y="1504"/>
                </a:lnTo>
                <a:lnTo>
                  <a:pt x="3158" y="1479"/>
                </a:lnTo>
                <a:lnTo>
                  <a:pt x="3189" y="1452"/>
                </a:lnTo>
                <a:lnTo>
                  <a:pt x="3214" y="1421"/>
                </a:lnTo>
                <a:lnTo>
                  <a:pt x="3235" y="1386"/>
                </a:lnTo>
                <a:lnTo>
                  <a:pt x="3251" y="1349"/>
                </a:lnTo>
                <a:lnTo>
                  <a:pt x="3260" y="1310"/>
                </a:lnTo>
                <a:lnTo>
                  <a:pt x="3264" y="1268"/>
                </a:lnTo>
                <a:lnTo>
                  <a:pt x="3260" y="1226"/>
                </a:lnTo>
                <a:lnTo>
                  <a:pt x="3251" y="1187"/>
                </a:lnTo>
                <a:lnTo>
                  <a:pt x="3235" y="1150"/>
                </a:lnTo>
                <a:lnTo>
                  <a:pt x="3214" y="1115"/>
                </a:lnTo>
                <a:lnTo>
                  <a:pt x="3189" y="1084"/>
                </a:lnTo>
                <a:lnTo>
                  <a:pt x="3158" y="1055"/>
                </a:lnTo>
                <a:lnTo>
                  <a:pt x="3124" y="1032"/>
                </a:lnTo>
                <a:lnTo>
                  <a:pt x="3087" y="1013"/>
                </a:lnTo>
                <a:lnTo>
                  <a:pt x="3045" y="999"/>
                </a:lnTo>
                <a:lnTo>
                  <a:pt x="3002" y="990"/>
                </a:lnTo>
                <a:lnTo>
                  <a:pt x="2957" y="987"/>
                </a:lnTo>
                <a:close/>
                <a:moveTo>
                  <a:pt x="490" y="987"/>
                </a:moveTo>
                <a:lnTo>
                  <a:pt x="444" y="990"/>
                </a:lnTo>
                <a:lnTo>
                  <a:pt x="400" y="999"/>
                </a:lnTo>
                <a:lnTo>
                  <a:pt x="360" y="1013"/>
                </a:lnTo>
                <a:lnTo>
                  <a:pt x="322" y="1032"/>
                </a:lnTo>
                <a:lnTo>
                  <a:pt x="288" y="1055"/>
                </a:lnTo>
                <a:lnTo>
                  <a:pt x="257" y="1084"/>
                </a:lnTo>
                <a:lnTo>
                  <a:pt x="231" y="1115"/>
                </a:lnTo>
                <a:lnTo>
                  <a:pt x="210" y="1150"/>
                </a:lnTo>
                <a:lnTo>
                  <a:pt x="195" y="1187"/>
                </a:lnTo>
                <a:lnTo>
                  <a:pt x="185" y="1226"/>
                </a:lnTo>
                <a:lnTo>
                  <a:pt x="182" y="1268"/>
                </a:lnTo>
                <a:lnTo>
                  <a:pt x="185" y="1310"/>
                </a:lnTo>
                <a:lnTo>
                  <a:pt x="195" y="1349"/>
                </a:lnTo>
                <a:lnTo>
                  <a:pt x="210" y="1386"/>
                </a:lnTo>
                <a:lnTo>
                  <a:pt x="231" y="1421"/>
                </a:lnTo>
                <a:lnTo>
                  <a:pt x="257" y="1452"/>
                </a:lnTo>
                <a:lnTo>
                  <a:pt x="287" y="1479"/>
                </a:lnTo>
                <a:lnTo>
                  <a:pt x="322" y="1504"/>
                </a:lnTo>
                <a:lnTo>
                  <a:pt x="360" y="1523"/>
                </a:lnTo>
                <a:lnTo>
                  <a:pt x="400" y="1537"/>
                </a:lnTo>
                <a:lnTo>
                  <a:pt x="444" y="1546"/>
                </a:lnTo>
                <a:lnTo>
                  <a:pt x="490" y="1549"/>
                </a:lnTo>
                <a:lnTo>
                  <a:pt x="535" y="1546"/>
                </a:lnTo>
                <a:lnTo>
                  <a:pt x="578" y="1537"/>
                </a:lnTo>
                <a:lnTo>
                  <a:pt x="618" y="1523"/>
                </a:lnTo>
                <a:lnTo>
                  <a:pt x="657" y="1504"/>
                </a:lnTo>
                <a:lnTo>
                  <a:pt x="691" y="1479"/>
                </a:lnTo>
                <a:lnTo>
                  <a:pt x="722" y="1452"/>
                </a:lnTo>
                <a:lnTo>
                  <a:pt x="747" y="1421"/>
                </a:lnTo>
                <a:lnTo>
                  <a:pt x="768" y="1386"/>
                </a:lnTo>
                <a:lnTo>
                  <a:pt x="784" y="1349"/>
                </a:lnTo>
                <a:lnTo>
                  <a:pt x="793" y="1310"/>
                </a:lnTo>
                <a:lnTo>
                  <a:pt x="796" y="1268"/>
                </a:lnTo>
                <a:lnTo>
                  <a:pt x="794" y="1229"/>
                </a:lnTo>
                <a:lnTo>
                  <a:pt x="785" y="1192"/>
                </a:lnTo>
                <a:lnTo>
                  <a:pt x="772" y="1157"/>
                </a:lnTo>
                <a:lnTo>
                  <a:pt x="754" y="1125"/>
                </a:lnTo>
                <a:lnTo>
                  <a:pt x="732" y="1095"/>
                </a:lnTo>
                <a:lnTo>
                  <a:pt x="704" y="1067"/>
                </a:lnTo>
                <a:lnTo>
                  <a:pt x="547" y="1301"/>
                </a:lnTo>
                <a:lnTo>
                  <a:pt x="431" y="1235"/>
                </a:lnTo>
                <a:lnTo>
                  <a:pt x="589" y="1002"/>
                </a:lnTo>
                <a:lnTo>
                  <a:pt x="557" y="994"/>
                </a:lnTo>
                <a:lnTo>
                  <a:pt x="524" y="988"/>
                </a:lnTo>
                <a:lnTo>
                  <a:pt x="490" y="987"/>
                </a:lnTo>
                <a:close/>
                <a:moveTo>
                  <a:pt x="994" y="791"/>
                </a:moveTo>
                <a:lnTo>
                  <a:pt x="921" y="813"/>
                </a:lnTo>
                <a:lnTo>
                  <a:pt x="1101" y="1310"/>
                </a:lnTo>
                <a:lnTo>
                  <a:pt x="1174" y="1288"/>
                </a:lnTo>
                <a:lnTo>
                  <a:pt x="994" y="791"/>
                </a:lnTo>
                <a:close/>
                <a:moveTo>
                  <a:pt x="1294" y="0"/>
                </a:moveTo>
                <a:lnTo>
                  <a:pt x="1307" y="1"/>
                </a:lnTo>
                <a:lnTo>
                  <a:pt x="1317" y="5"/>
                </a:lnTo>
                <a:lnTo>
                  <a:pt x="1322" y="11"/>
                </a:lnTo>
                <a:lnTo>
                  <a:pt x="1326" y="20"/>
                </a:lnTo>
                <a:lnTo>
                  <a:pt x="1326" y="30"/>
                </a:lnTo>
                <a:lnTo>
                  <a:pt x="1323" y="43"/>
                </a:lnTo>
                <a:lnTo>
                  <a:pt x="1319" y="56"/>
                </a:lnTo>
                <a:lnTo>
                  <a:pt x="1311" y="71"/>
                </a:lnTo>
                <a:lnTo>
                  <a:pt x="1302" y="88"/>
                </a:lnTo>
                <a:lnTo>
                  <a:pt x="1291" y="105"/>
                </a:lnTo>
                <a:lnTo>
                  <a:pt x="1279" y="123"/>
                </a:lnTo>
                <a:lnTo>
                  <a:pt x="1265" y="142"/>
                </a:lnTo>
                <a:lnTo>
                  <a:pt x="1251" y="162"/>
                </a:lnTo>
                <a:lnTo>
                  <a:pt x="1234" y="182"/>
                </a:lnTo>
                <a:lnTo>
                  <a:pt x="1218" y="202"/>
                </a:lnTo>
                <a:lnTo>
                  <a:pt x="1200" y="223"/>
                </a:lnTo>
                <a:lnTo>
                  <a:pt x="1183" y="243"/>
                </a:lnTo>
                <a:lnTo>
                  <a:pt x="1165" y="264"/>
                </a:lnTo>
                <a:lnTo>
                  <a:pt x="1147" y="284"/>
                </a:lnTo>
                <a:lnTo>
                  <a:pt x="1130" y="303"/>
                </a:lnTo>
                <a:lnTo>
                  <a:pt x="1112" y="321"/>
                </a:lnTo>
                <a:lnTo>
                  <a:pt x="1096" y="338"/>
                </a:lnTo>
                <a:lnTo>
                  <a:pt x="1080" y="354"/>
                </a:lnTo>
                <a:lnTo>
                  <a:pt x="1066" y="369"/>
                </a:lnTo>
                <a:lnTo>
                  <a:pt x="1053" y="383"/>
                </a:lnTo>
                <a:lnTo>
                  <a:pt x="1041" y="394"/>
                </a:lnTo>
                <a:lnTo>
                  <a:pt x="1031" y="405"/>
                </a:lnTo>
                <a:lnTo>
                  <a:pt x="1023" y="413"/>
                </a:lnTo>
                <a:lnTo>
                  <a:pt x="1016" y="419"/>
                </a:lnTo>
                <a:lnTo>
                  <a:pt x="1013" y="422"/>
                </a:lnTo>
                <a:lnTo>
                  <a:pt x="1011" y="424"/>
                </a:lnTo>
                <a:lnTo>
                  <a:pt x="1014" y="422"/>
                </a:lnTo>
                <a:lnTo>
                  <a:pt x="1021" y="418"/>
                </a:lnTo>
                <a:lnTo>
                  <a:pt x="1033" y="411"/>
                </a:lnTo>
                <a:lnTo>
                  <a:pt x="1048" y="402"/>
                </a:lnTo>
                <a:lnTo>
                  <a:pt x="1068" y="391"/>
                </a:lnTo>
                <a:lnTo>
                  <a:pt x="1091" y="378"/>
                </a:lnTo>
                <a:lnTo>
                  <a:pt x="1119" y="364"/>
                </a:lnTo>
                <a:lnTo>
                  <a:pt x="1148" y="349"/>
                </a:lnTo>
                <a:lnTo>
                  <a:pt x="1181" y="334"/>
                </a:lnTo>
                <a:lnTo>
                  <a:pt x="1217" y="318"/>
                </a:lnTo>
                <a:lnTo>
                  <a:pt x="1254" y="302"/>
                </a:lnTo>
                <a:lnTo>
                  <a:pt x="1294" y="286"/>
                </a:lnTo>
                <a:lnTo>
                  <a:pt x="1335" y="271"/>
                </a:lnTo>
                <a:lnTo>
                  <a:pt x="1378" y="257"/>
                </a:lnTo>
                <a:lnTo>
                  <a:pt x="1422" y="243"/>
                </a:lnTo>
                <a:lnTo>
                  <a:pt x="1467" y="231"/>
                </a:lnTo>
                <a:lnTo>
                  <a:pt x="1514" y="221"/>
                </a:lnTo>
                <a:lnTo>
                  <a:pt x="1560" y="214"/>
                </a:lnTo>
                <a:lnTo>
                  <a:pt x="1606" y="208"/>
                </a:lnTo>
                <a:lnTo>
                  <a:pt x="1652" y="206"/>
                </a:lnTo>
                <a:lnTo>
                  <a:pt x="1698" y="206"/>
                </a:lnTo>
                <a:lnTo>
                  <a:pt x="1744" y="210"/>
                </a:lnTo>
                <a:lnTo>
                  <a:pt x="1788" y="217"/>
                </a:lnTo>
                <a:lnTo>
                  <a:pt x="1830" y="229"/>
                </a:lnTo>
                <a:lnTo>
                  <a:pt x="1872" y="244"/>
                </a:lnTo>
                <a:lnTo>
                  <a:pt x="1912" y="265"/>
                </a:lnTo>
                <a:lnTo>
                  <a:pt x="1955" y="293"/>
                </a:lnTo>
                <a:lnTo>
                  <a:pt x="1995" y="327"/>
                </a:lnTo>
                <a:lnTo>
                  <a:pt x="2035" y="365"/>
                </a:lnTo>
                <a:lnTo>
                  <a:pt x="2074" y="408"/>
                </a:lnTo>
                <a:lnTo>
                  <a:pt x="2111" y="455"/>
                </a:lnTo>
                <a:lnTo>
                  <a:pt x="2146" y="504"/>
                </a:lnTo>
                <a:lnTo>
                  <a:pt x="2684" y="430"/>
                </a:lnTo>
                <a:lnTo>
                  <a:pt x="2760" y="223"/>
                </a:lnTo>
                <a:lnTo>
                  <a:pt x="2762" y="223"/>
                </a:lnTo>
                <a:lnTo>
                  <a:pt x="2771" y="221"/>
                </a:lnTo>
                <a:lnTo>
                  <a:pt x="2784" y="219"/>
                </a:lnTo>
                <a:lnTo>
                  <a:pt x="2802" y="216"/>
                </a:lnTo>
                <a:lnTo>
                  <a:pt x="2824" y="213"/>
                </a:lnTo>
                <a:lnTo>
                  <a:pt x="2849" y="209"/>
                </a:lnTo>
                <a:lnTo>
                  <a:pt x="2878" y="205"/>
                </a:lnTo>
                <a:lnTo>
                  <a:pt x="2910" y="201"/>
                </a:lnTo>
                <a:lnTo>
                  <a:pt x="2945" y="197"/>
                </a:lnTo>
                <a:lnTo>
                  <a:pt x="2981" y="193"/>
                </a:lnTo>
                <a:lnTo>
                  <a:pt x="3020" y="190"/>
                </a:lnTo>
                <a:lnTo>
                  <a:pt x="3059" y="187"/>
                </a:lnTo>
                <a:lnTo>
                  <a:pt x="3100" y="184"/>
                </a:lnTo>
                <a:lnTo>
                  <a:pt x="3141" y="182"/>
                </a:lnTo>
                <a:lnTo>
                  <a:pt x="3182" y="181"/>
                </a:lnTo>
                <a:lnTo>
                  <a:pt x="3223" y="181"/>
                </a:lnTo>
                <a:lnTo>
                  <a:pt x="3264" y="182"/>
                </a:lnTo>
                <a:lnTo>
                  <a:pt x="3303" y="184"/>
                </a:lnTo>
                <a:lnTo>
                  <a:pt x="3341" y="188"/>
                </a:lnTo>
                <a:lnTo>
                  <a:pt x="3377" y="193"/>
                </a:lnTo>
                <a:lnTo>
                  <a:pt x="3410" y="200"/>
                </a:lnTo>
                <a:lnTo>
                  <a:pt x="3441" y="209"/>
                </a:lnTo>
                <a:lnTo>
                  <a:pt x="3468" y="219"/>
                </a:lnTo>
                <a:lnTo>
                  <a:pt x="3493" y="232"/>
                </a:lnTo>
                <a:lnTo>
                  <a:pt x="3513" y="248"/>
                </a:lnTo>
                <a:lnTo>
                  <a:pt x="3529" y="265"/>
                </a:lnTo>
                <a:lnTo>
                  <a:pt x="3541" y="285"/>
                </a:lnTo>
                <a:lnTo>
                  <a:pt x="3546" y="307"/>
                </a:lnTo>
                <a:lnTo>
                  <a:pt x="3546" y="328"/>
                </a:lnTo>
                <a:lnTo>
                  <a:pt x="3538" y="349"/>
                </a:lnTo>
                <a:lnTo>
                  <a:pt x="3523" y="372"/>
                </a:lnTo>
                <a:lnTo>
                  <a:pt x="3502" y="395"/>
                </a:lnTo>
                <a:lnTo>
                  <a:pt x="3476" y="418"/>
                </a:lnTo>
                <a:lnTo>
                  <a:pt x="3444" y="442"/>
                </a:lnTo>
                <a:lnTo>
                  <a:pt x="3407" y="467"/>
                </a:lnTo>
                <a:lnTo>
                  <a:pt x="3366" y="491"/>
                </a:lnTo>
                <a:lnTo>
                  <a:pt x="3321" y="516"/>
                </a:lnTo>
                <a:lnTo>
                  <a:pt x="3273" y="541"/>
                </a:lnTo>
                <a:lnTo>
                  <a:pt x="3221" y="565"/>
                </a:lnTo>
                <a:lnTo>
                  <a:pt x="3167" y="590"/>
                </a:lnTo>
                <a:lnTo>
                  <a:pt x="3111" y="614"/>
                </a:lnTo>
                <a:lnTo>
                  <a:pt x="3054" y="638"/>
                </a:lnTo>
                <a:lnTo>
                  <a:pt x="2995" y="662"/>
                </a:lnTo>
                <a:lnTo>
                  <a:pt x="2936" y="685"/>
                </a:lnTo>
                <a:lnTo>
                  <a:pt x="2877" y="707"/>
                </a:lnTo>
                <a:lnTo>
                  <a:pt x="2817" y="728"/>
                </a:lnTo>
                <a:lnTo>
                  <a:pt x="2759" y="749"/>
                </a:lnTo>
                <a:lnTo>
                  <a:pt x="2703" y="769"/>
                </a:lnTo>
                <a:lnTo>
                  <a:pt x="2648" y="788"/>
                </a:lnTo>
                <a:lnTo>
                  <a:pt x="2594" y="805"/>
                </a:lnTo>
                <a:lnTo>
                  <a:pt x="2544" y="822"/>
                </a:lnTo>
                <a:lnTo>
                  <a:pt x="2497" y="837"/>
                </a:lnTo>
                <a:lnTo>
                  <a:pt x="2453" y="851"/>
                </a:lnTo>
                <a:lnTo>
                  <a:pt x="2413" y="863"/>
                </a:lnTo>
                <a:lnTo>
                  <a:pt x="2379" y="875"/>
                </a:lnTo>
                <a:lnTo>
                  <a:pt x="2349" y="884"/>
                </a:lnTo>
                <a:lnTo>
                  <a:pt x="2367" y="928"/>
                </a:lnTo>
                <a:lnTo>
                  <a:pt x="2385" y="969"/>
                </a:lnTo>
                <a:lnTo>
                  <a:pt x="2400" y="1009"/>
                </a:lnTo>
                <a:lnTo>
                  <a:pt x="2413" y="1046"/>
                </a:lnTo>
                <a:lnTo>
                  <a:pt x="2427" y="1081"/>
                </a:lnTo>
                <a:lnTo>
                  <a:pt x="2438" y="1112"/>
                </a:lnTo>
                <a:lnTo>
                  <a:pt x="2446" y="1139"/>
                </a:lnTo>
                <a:lnTo>
                  <a:pt x="2454" y="1162"/>
                </a:lnTo>
                <a:lnTo>
                  <a:pt x="2460" y="1180"/>
                </a:lnTo>
                <a:lnTo>
                  <a:pt x="2464" y="1194"/>
                </a:lnTo>
                <a:lnTo>
                  <a:pt x="2467" y="1202"/>
                </a:lnTo>
                <a:lnTo>
                  <a:pt x="2468" y="1205"/>
                </a:lnTo>
                <a:lnTo>
                  <a:pt x="2473" y="1205"/>
                </a:lnTo>
                <a:lnTo>
                  <a:pt x="2484" y="1156"/>
                </a:lnTo>
                <a:lnTo>
                  <a:pt x="2500" y="1109"/>
                </a:lnTo>
                <a:lnTo>
                  <a:pt x="2521" y="1064"/>
                </a:lnTo>
                <a:lnTo>
                  <a:pt x="2548" y="1022"/>
                </a:lnTo>
                <a:lnTo>
                  <a:pt x="2580" y="984"/>
                </a:lnTo>
                <a:lnTo>
                  <a:pt x="2615" y="948"/>
                </a:lnTo>
                <a:lnTo>
                  <a:pt x="2654" y="917"/>
                </a:lnTo>
                <a:lnTo>
                  <a:pt x="2698" y="889"/>
                </a:lnTo>
                <a:lnTo>
                  <a:pt x="2745" y="864"/>
                </a:lnTo>
                <a:lnTo>
                  <a:pt x="2794" y="846"/>
                </a:lnTo>
                <a:lnTo>
                  <a:pt x="2846" y="832"/>
                </a:lnTo>
                <a:lnTo>
                  <a:pt x="2901" y="824"/>
                </a:lnTo>
                <a:lnTo>
                  <a:pt x="2957" y="821"/>
                </a:lnTo>
                <a:lnTo>
                  <a:pt x="3014" y="824"/>
                </a:lnTo>
                <a:lnTo>
                  <a:pt x="3069" y="832"/>
                </a:lnTo>
                <a:lnTo>
                  <a:pt x="3122" y="847"/>
                </a:lnTo>
                <a:lnTo>
                  <a:pt x="3171" y="867"/>
                </a:lnTo>
                <a:lnTo>
                  <a:pt x="3219" y="891"/>
                </a:lnTo>
                <a:lnTo>
                  <a:pt x="3263" y="919"/>
                </a:lnTo>
                <a:lnTo>
                  <a:pt x="3302" y="952"/>
                </a:lnTo>
                <a:lnTo>
                  <a:pt x="3339" y="988"/>
                </a:lnTo>
                <a:lnTo>
                  <a:pt x="3369" y="1028"/>
                </a:lnTo>
                <a:lnTo>
                  <a:pt x="3396" y="1071"/>
                </a:lnTo>
                <a:lnTo>
                  <a:pt x="3417" y="1118"/>
                </a:lnTo>
                <a:lnTo>
                  <a:pt x="3432" y="1166"/>
                </a:lnTo>
                <a:lnTo>
                  <a:pt x="3442" y="1216"/>
                </a:lnTo>
                <a:lnTo>
                  <a:pt x="3445" y="1268"/>
                </a:lnTo>
                <a:lnTo>
                  <a:pt x="3442" y="1320"/>
                </a:lnTo>
                <a:lnTo>
                  <a:pt x="3432" y="1370"/>
                </a:lnTo>
                <a:lnTo>
                  <a:pt x="3417" y="1418"/>
                </a:lnTo>
                <a:lnTo>
                  <a:pt x="3396" y="1464"/>
                </a:lnTo>
                <a:lnTo>
                  <a:pt x="3369" y="1508"/>
                </a:lnTo>
                <a:lnTo>
                  <a:pt x="3337" y="1548"/>
                </a:lnTo>
                <a:lnTo>
                  <a:pt x="3302" y="1584"/>
                </a:lnTo>
                <a:lnTo>
                  <a:pt x="3263" y="1616"/>
                </a:lnTo>
                <a:lnTo>
                  <a:pt x="3219" y="1645"/>
                </a:lnTo>
                <a:lnTo>
                  <a:pt x="3171" y="1669"/>
                </a:lnTo>
                <a:lnTo>
                  <a:pt x="3121" y="1688"/>
                </a:lnTo>
                <a:lnTo>
                  <a:pt x="3068" y="1703"/>
                </a:lnTo>
                <a:lnTo>
                  <a:pt x="3013" y="1712"/>
                </a:lnTo>
                <a:lnTo>
                  <a:pt x="2957" y="1715"/>
                </a:lnTo>
                <a:lnTo>
                  <a:pt x="2900" y="1712"/>
                </a:lnTo>
                <a:lnTo>
                  <a:pt x="2846" y="1704"/>
                </a:lnTo>
                <a:lnTo>
                  <a:pt x="2794" y="1689"/>
                </a:lnTo>
                <a:lnTo>
                  <a:pt x="2745" y="1670"/>
                </a:lnTo>
                <a:lnTo>
                  <a:pt x="2697" y="1647"/>
                </a:lnTo>
                <a:lnTo>
                  <a:pt x="2654" y="1619"/>
                </a:lnTo>
                <a:lnTo>
                  <a:pt x="2615" y="1587"/>
                </a:lnTo>
                <a:lnTo>
                  <a:pt x="2578" y="1552"/>
                </a:lnTo>
                <a:lnTo>
                  <a:pt x="2548" y="1513"/>
                </a:lnTo>
                <a:lnTo>
                  <a:pt x="2521" y="1470"/>
                </a:lnTo>
                <a:lnTo>
                  <a:pt x="2499" y="1425"/>
                </a:lnTo>
                <a:lnTo>
                  <a:pt x="2483" y="1378"/>
                </a:lnTo>
                <a:lnTo>
                  <a:pt x="1064" y="1378"/>
                </a:lnTo>
                <a:lnTo>
                  <a:pt x="853" y="847"/>
                </a:lnTo>
                <a:lnTo>
                  <a:pt x="801" y="924"/>
                </a:lnTo>
                <a:lnTo>
                  <a:pt x="839" y="956"/>
                </a:lnTo>
                <a:lnTo>
                  <a:pt x="875" y="992"/>
                </a:lnTo>
                <a:lnTo>
                  <a:pt x="904" y="1032"/>
                </a:lnTo>
                <a:lnTo>
                  <a:pt x="931" y="1075"/>
                </a:lnTo>
                <a:lnTo>
                  <a:pt x="950" y="1120"/>
                </a:lnTo>
                <a:lnTo>
                  <a:pt x="966" y="1167"/>
                </a:lnTo>
                <a:lnTo>
                  <a:pt x="975" y="1217"/>
                </a:lnTo>
                <a:lnTo>
                  <a:pt x="978" y="1268"/>
                </a:lnTo>
                <a:lnTo>
                  <a:pt x="975" y="1320"/>
                </a:lnTo>
                <a:lnTo>
                  <a:pt x="965" y="1370"/>
                </a:lnTo>
                <a:lnTo>
                  <a:pt x="949" y="1418"/>
                </a:lnTo>
                <a:lnTo>
                  <a:pt x="928" y="1464"/>
                </a:lnTo>
                <a:lnTo>
                  <a:pt x="902" y="1508"/>
                </a:lnTo>
                <a:lnTo>
                  <a:pt x="870" y="1547"/>
                </a:lnTo>
                <a:lnTo>
                  <a:pt x="835" y="1584"/>
                </a:lnTo>
                <a:lnTo>
                  <a:pt x="795" y="1616"/>
                </a:lnTo>
                <a:lnTo>
                  <a:pt x="751" y="1645"/>
                </a:lnTo>
                <a:lnTo>
                  <a:pt x="704" y="1669"/>
                </a:lnTo>
                <a:lnTo>
                  <a:pt x="653" y="1688"/>
                </a:lnTo>
                <a:lnTo>
                  <a:pt x="601" y="1703"/>
                </a:lnTo>
                <a:lnTo>
                  <a:pt x="546" y="1712"/>
                </a:lnTo>
                <a:lnTo>
                  <a:pt x="490" y="1715"/>
                </a:lnTo>
                <a:lnTo>
                  <a:pt x="432" y="1712"/>
                </a:lnTo>
                <a:lnTo>
                  <a:pt x="377" y="1703"/>
                </a:lnTo>
                <a:lnTo>
                  <a:pt x="325" y="1688"/>
                </a:lnTo>
                <a:lnTo>
                  <a:pt x="274" y="1669"/>
                </a:lnTo>
                <a:lnTo>
                  <a:pt x="227" y="1645"/>
                </a:lnTo>
                <a:lnTo>
                  <a:pt x="184" y="1616"/>
                </a:lnTo>
                <a:lnTo>
                  <a:pt x="143" y="1584"/>
                </a:lnTo>
                <a:lnTo>
                  <a:pt x="108" y="1547"/>
                </a:lnTo>
                <a:lnTo>
                  <a:pt x="76" y="1508"/>
                </a:lnTo>
                <a:lnTo>
                  <a:pt x="50" y="1464"/>
                </a:lnTo>
                <a:lnTo>
                  <a:pt x="29" y="1418"/>
                </a:lnTo>
                <a:lnTo>
                  <a:pt x="13" y="1370"/>
                </a:lnTo>
                <a:lnTo>
                  <a:pt x="3" y="1320"/>
                </a:lnTo>
                <a:lnTo>
                  <a:pt x="0" y="1268"/>
                </a:lnTo>
                <a:lnTo>
                  <a:pt x="3" y="1216"/>
                </a:lnTo>
                <a:lnTo>
                  <a:pt x="13" y="1165"/>
                </a:lnTo>
                <a:lnTo>
                  <a:pt x="29" y="1117"/>
                </a:lnTo>
                <a:lnTo>
                  <a:pt x="50" y="1071"/>
                </a:lnTo>
                <a:lnTo>
                  <a:pt x="76" y="1028"/>
                </a:lnTo>
                <a:lnTo>
                  <a:pt x="108" y="988"/>
                </a:lnTo>
                <a:lnTo>
                  <a:pt x="143" y="952"/>
                </a:lnTo>
                <a:lnTo>
                  <a:pt x="184" y="919"/>
                </a:lnTo>
                <a:lnTo>
                  <a:pt x="227" y="891"/>
                </a:lnTo>
                <a:lnTo>
                  <a:pt x="274" y="867"/>
                </a:lnTo>
                <a:lnTo>
                  <a:pt x="325" y="847"/>
                </a:lnTo>
                <a:lnTo>
                  <a:pt x="377" y="832"/>
                </a:lnTo>
                <a:lnTo>
                  <a:pt x="432" y="824"/>
                </a:lnTo>
                <a:lnTo>
                  <a:pt x="490" y="821"/>
                </a:lnTo>
                <a:lnTo>
                  <a:pt x="540" y="823"/>
                </a:lnTo>
                <a:lnTo>
                  <a:pt x="591" y="830"/>
                </a:lnTo>
                <a:lnTo>
                  <a:pt x="639" y="842"/>
                </a:lnTo>
                <a:lnTo>
                  <a:pt x="684" y="858"/>
                </a:lnTo>
                <a:lnTo>
                  <a:pt x="745" y="770"/>
                </a:lnTo>
                <a:lnTo>
                  <a:pt x="367" y="770"/>
                </a:lnTo>
                <a:lnTo>
                  <a:pt x="366" y="770"/>
                </a:lnTo>
                <a:lnTo>
                  <a:pt x="364" y="769"/>
                </a:lnTo>
                <a:lnTo>
                  <a:pt x="360" y="768"/>
                </a:lnTo>
                <a:lnTo>
                  <a:pt x="354" y="766"/>
                </a:lnTo>
                <a:lnTo>
                  <a:pt x="348" y="764"/>
                </a:lnTo>
                <a:lnTo>
                  <a:pt x="341" y="762"/>
                </a:lnTo>
                <a:lnTo>
                  <a:pt x="332" y="758"/>
                </a:lnTo>
                <a:lnTo>
                  <a:pt x="325" y="755"/>
                </a:lnTo>
                <a:lnTo>
                  <a:pt x="316" y="750"/>
                </a:lnTo>
                <a:lnTo>
                  <a:pt x="307" y="745"/>
                </a:lnTo>
                <a:lnTo>
                  <a:pt x="298" y="739"/>
                </a:lnTo>
                <a:lnTo>
                  <a:pt x="290" y="732"/>
                </a:lnTo>
                <a:lnTo>
                  <a:pt x="283" y="725"/>
                </a:lnTo>
                <a:lnTo>
                  <a:pt x="276" y="716"/>
                </a:lnTo>
                <a:lnTo>
                  <a:pt x="270" y="707"/>
                </a:lnTo>
                <a:lnTo>
                  <a:pt x="265" y="697"/>
                </a:lnTo>
                <a:lnTo>
                  <a:pt x="263" y="686"/>
                </a:lnTo>
                <a:lnTo>
                  <a:pt x="261" y="674"/>
                </a:lnTo>
                <a:lnTo>
                  <a:pt x="262" y="661"/>
                </a:lnTo>
                <a:lnTo>
                  <a:pt x="264" y="646"/>
                </a:lnTo>
                <a:lnTo>
                  <a:pt x="270" y="630"/>
                </a:lnTo>
                <a:lnTo>
                  <a:pt x="276" y="614"/>
                </a:lnTo>
                <a:lnTo>
                  <a:pt x="287" y="596"/>
                </a:lnTo>
                <a:lnTo>
                  <a:pt x="299" y="578"/>
                </a:lnTo>
                <a:lnTo>
                  <a:pt x="316" y="557"/>
                </a:lnTo>
                <a:lnTo>
                  <a:pt x="336" y="536"/>
                </a:lnTo>
                <a:lnTo>
                  <a:pt x="359" y="514"/>
                </a:lnTo>
                <a:lnTo>
                  <a:pt x="385" y="490"/>
                </a:lnTo>
                <a:lnTo>
                  <a:pt x="416" y="464"/>
                </a:lnTo>
                <a:lnTo>
                  <a:pt x="451" y="436"/>
                </a:lnTo>
                <a:lnTo>
                  <a:pt x="491" y="408"/>
                </a:lnTo>
                <a:lnTo>
                  <a:pt x="534" y="378"/>
                </a:lnTo>
                <a:lnTo>
                  <a:pt x="583" y="347"/>
                </a:lnTo>
                <a:lnTo>
                  <a:pt x="637" y="314"/>
                </a:lnTo>
                <a:lnTo>
                  <a:pt x="695" y="280"/>
                </a:lnTo>
                <a:lnTo>
                  <a:pt x="760" y="243"/>
                </a:lnTo>
                <a:lnTo>
                  <a:pt x="831" y="205"/>
                </a:lnTo>
                <a:lnTo>
                  <a:pt x="906" y="165"/>
                </a:lnTo>
                <a:lnTo>
                  <a:pt x="988" y="124"/>
                </a:lnTo>
                <a:lnTo>
                  <a:pt x="1077" y="81"/>
                </a:lnTo>
                <a:lnTo>
                  <a:pt x="1172" y="35"/>
                </a:lnTo>
                <a:lnTo>
                  <a:pt x="1205" y="22"/>
                </a:lnTo>
                <a:lnTo>
                  <a:pt x="1233" y="12"/>
                </a:lnTo>
                <a:lnTo>
                  <a:pt x="1257" y="5"/>
                </a:lnTo>
                <a:lnTo>
                  <a:pt x="1277" y="1"/>
                </a:lnTo>
                <a:lnTo>
                  <a:pt x="1294" y="0"/>
                </a:lnTo>
                <a:close/>
              </a:path>
            </a:pathLst>
          </a:custGeom>
          <a:solidFill>
            <a:srgbClr val="0070C0">
              <a:lumMod val="7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03E399A5-B88B-FE44-B4B1-16D0BDD195C0}"/>
              </a:ext>
            </a:extLst>
          </p:cNvPr>
          <p:cNvGrpSpPr/>
          <p:nvPr/>
        </p:nvGrpSpPr>
        <p:grpSpPr>
          <a:xfrm>
            <a:off x="1526306" y="1568282"/>
            <a:ext cx="1136521" cy="338111"/>
            <a:chOff x="4970463" y="2722563"/>
            <a:chExt cx="1077912" cy="320675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97" name="Freeform 21">
              <a:extLst>
                <a:ext uri="{FF2B5EF4-FFF2-40B4-BE49-F238E27FC236}">
                  <a16:creationId xmlns:a16="http://schemas.microsoft.com/office/drawing/2014/main" id="{6232347D-0343-4047-98E5-3A0287947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0463" y="2722563"/>
              <a:ext cx="1077912" cy="320675"/>
            </a:xfrm>
            <a:custGeom>
              <a:avLst/>
              <a:gdLst>
                <a:gd name="T0" fmla="*/ 2481 w 3395"/>
                <a:gd name="T1" fmla="*/ 520 h 1010"/>
                <a:gd name="T2" fmla="*/ 2390 w 3395"/>
                <a:gd name="T3" fmla="*/ 669 h 1010"/>
                <a:gd name="T4" fmla="*/ 2431 w 3395"/>
                <a:gd name="T5" fmla="*/ 842 h 1010"/>
                <a:gd name="T6" fmla="*/ 2579 w 3395"/>
                <a:gd name="T7" fmla="*/ 934 h 1010"/>
                <a:gd name="T8" fmla="*/ 2752 w 3395"/>
                <a:gd name="T9" fmla="*/ 891 h 1010"/>
                <a:gd name="T10" fmla="*/ 2844 w 3395"/>
                <a:gd name="T11" fmla="*/ 743 h 1010"/>
                <a:gd name="T12" fmla="*/ 2801 w 3395"/>
                <a:gd name="T13" fmla="*/ 569 h 1010"/>
                <a:gd name="T14" fmla="*/ 2654 w 3395"/>
                <a:gd name="T15" fmla="*/ 479 h 1010"/>
                <a:gd name="T16" fmla="*/ 450 w 3395"/>
                <a:gd name="T17" fmla="*/ 484 h 1010"/>
                <a:gd name="T18" fmla="*/ 332 w 3395"/>
                <a:gd name="T19" fmla="*/ 621 h 1010"/>
                <a:gd name="T20" fmla="*/ 347 w 3395"/>
                <a:gd name="T21" fmla="*/ 807 h 1010"/>
                <a:gd name="T22" fmla="*/ 484 w 3395"/>
                <a:gd name="T23" fmla="*/ 924 h 1010"/>
                <a:gd name="T24" fmla="*/ 670 w 3395"/>
                <a:gd name="T25" fmla="*/ 910 h 1010"/>
                <a:gd name="T26" fmla="*/ 786 w 3395"/>
                <a:gd name="T27" fmla="*/ 772 h 1010"/>
                <a:gd name="T28" fmla="*/ 772 w 3395"/>
                <a:gd name="T29" fmla="*/ 586 h 1010"/>
                <a:gd name="T30" fmla="*/ 635 w 3395"/>
                <a:gd name="T31" fmla="*/ 468 h 1010"/>
                <a:gd name="T32" fmla="*/ 1217 w 3395"/>
                <a:gd name="T33" fmla="*/ 99 h 1010"/>
                <a:gd name="T34" fmla="*/ 972 w 3395"/>
                <a:gd name="T35" fmla="*/ 186 h 1010"/>
                <a:gd name="T36" fmla="*/ 1540 w 3395"/>
                <a:gd name="T37" fmla="*/ 74 h 1010"/>
                <a:gd name="T38" fmla="*/ 1872 w 3395"/>
                <a:gd name="T39" fmla="*/ 302 h 1010"/>
                <a:gd name="T40" fmla="*/ 2093 w 3395"/>
                <a:gd name="T41" fmla="*/ 226 h 1010"/>
                <a:gd name="T42" fmla="*/ 2242 w 3395"/>
                <a:gd name="T43" fmla="*/ 257 h 1010"/>
                <a:gd name="T44" fmla="*/ 2265 w 3395"/>
                <a:gd name="T45" fmla="*/ 300 h 1010"/>
                <a:gd name="T46" fmla="*/ 2472 w 3395"/>
                <a:gd name="T47" fmla="*/ 288 h 1010"/>
                <a:gd name="T48" fmla="*/ 2248 w 3395"/>
                <a:gd name="T49" fmla="*/ 194 h 1010"/>
                <a:gd name="T50" fmla="*/ 2068 w 3395"/>
                <a:gd name="T51" fmla="*/ 130 h 1010"/>
                <a:gd name="T52" fmla="*/ 1978 w 3395"/>
                <a:gd name="T53" fmla="*/ 100 h 1010"/>
                <a:gd name="T54" fmla="*/ 1938 w 3395"/>
                <a:gd name="T55" fmla="*/ 94 h 1010"/>
                <a:gd name="T56" fmla="*/ 1778 w 3395"/>
                <a:gd name="T57" fmla="*/ 80 h 1010"/>
                <a:gd name="T58" fmla="*/ 1520 w 3395"/>
                <a:gd name="T59" fmla="*/ 0 h 1010"/>
                <a:gd name="T60" fmla="*/ 1809 w 3395"/>
                <a:gd name="T61" fmla="*/ 8 h 1010"/>
                <a:gd name="T62" fmla="*/ 1958 w 3395"/>
                <a:gd name="T63" fmla="*/ 22 h 1010"/>
                <a:gd name="T64" fmla="*/ 1997 w 3395"/>
                <a:gd name="T65" fmla="*/ 29 h 1010"/>
                <a:gd name="T66" fmla="*/ 2088 w 3395"/>
                <a:gd name="T67" fmla="*/ 59 h 1010"/>
                <a:gd name="T68" fmla="*/ 2271 w 3395"/>
                <a:gd name="T69" fmla="*/ 124 h 1010"/>
                <a:gd name="T70" fmla="*/ 2497 w 3395"/>
                <a:gd name="T71" fmla="*/ 218 h 1010"/>
                <a:gd name="T72" fmla="*/ 2732 w 3395"/>
                <a:gd name="T73" fmla="*/ 288 h 1010"/>
                <a:gd name="T74" fmla="*/ 2930 w 3395"/>
                <a:gd name="T75" fmla="*/ 346 h 1010"/>
                <a:gd name="T76" fmla="*/ 3036 w 3395"/>
                <a:gd name="T77" fmla="*/ 385 h 1010"/>
                <a:gd name="T78" fmla="*/ 3188 w 3395"/>
                <a:gd name="T79" fmla="*/ 457 h 1010"/>
                <a:gd name="T80" fmla="*/ 3334 w 3395"/>
                <a:gd name="T81" fmla="*/ 561 h 1010"/>
                <a:gd name="T82" fmla="*/ 3393 w 3395"/>
                <a:gd name="T83" fmla="*/ 696 h 1010"/>
                <a:gd name="T84" fmla="*/ 3389 w 3395"/>
                <a:gd name="T85" fmla="*/ 812 h 1010"/>
                <a:gd name="T86" fmla="*/ 3369 w 3395"/>
                <a:gd name="T87" fmla="*/ 855 h 1010"/>
                <a:gd name="T88" fmla="*/ 2828 w 3395"/>
                <a:gd name="T89" fmla="*/ 922 h 1010"/>
                <a:gd name="T90" fmla="*/ 2657 w 3395"/>
                <a:gd name="T91" fmla="*/ 1008 h 1010"/>
                <a:gd name="T92" fmla="*/ 2466 w 3395"/>
                <a:gd name="T93" fmla="*/ 970 h 1010"/>
                <a:gd name="T94" fmla="*/ 824 w 3395"/>
                <a:gd name="T95" fmla="*/ 863 h 1010"/>
                <a:gd name="T96" fmla="*/ 678 w 3395"/>
                <a:gd name="T97" fmla="*/ 987 h 1010"/>
                <a:gd name="T98" fmla="*/ 478 w 3395"/>
                <a:gd name="T99" fmla="*/ 1000 h 1010"/>
                <a:gd name="T100" fmla="*/ 317 w 3395"/>
                <a:gd name="T101" fmla="*/ 895 h 1010"/>
                <a:gd name="T102" fmla="*/ 193 w 3395"/>
                <a:gd name="T103" fmla="*/ 851 h 1010"/>
                <a:gd name="T104" fmla="*/ 120 w 3395"/>
                <a:gd name="T105" fmla="*/ 791 h 1010"/>
                <a:gd name="T106" fmla="*/ 32 w 3395"/>
                <a:gd name="T107" fmla="*/ 684 h 1010"/>
                <a:gd name="T108" fmla="*/ 1 w 3395"/>
                <a:gd name="T109" fmla="*/ 560 h 1010"/>
                <a:gd name="T110" fmla="*/ 33 w 3395"/>
                <a:gd name="T111" fmla="*/ 412 h 1010"/>
                <a:gd name="T112" fmla="*/ 80 w 3395"/>
                <a:gd name="T113" fmla="*/ 265 h 1010"/>
                <a:gd name="T114" fmla="*/ 107 w 3395"/>
                <a:gd name="T115" fmla="*/ 194 h 1010"/>
                <a:gd name="T116" fmla="*/ 145 w 3395"/>
                <a:gd name="T117" fmla="*/ 171 h 1010"/>
                <a:gd name="T118" fmla="*/ 267 w 3395"/>
                <a:gd name="T119" fmla="*/ 166 h 1010"/>
                <a:gd name="T120" fmla="*/ 519 w 3395"/>
                <a:gd name="T121" fmla="*/ 144 h 1010"/>
                <a:gd name="T122" fmla="*/ 868 w 3395"/>
                <a:gd name="T123" fmla="*/ 86 h 1010"/>
                <a:gd name="T124" fmla="*/ 1324 w 3395"/>
                <a:gd name="T125" fmla="*/ 1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95" h="1010">
                  <a:moveTo>
                    <a:pt x="2616" y="476"/>
                  </a:moveTo>
                  <a:lnTo>
                    <a:pt x="2579" y="479"/>
                  </a:lnTo>
                  <a:lnTo>
                    <a:pt x="2544" y="487"/>
                  </a:lnTo>
                  <a:lnTo>
                    <a:pt x="2511" y="501"/>
                  </a:lnTo>
                  <a:lnTo>
                    <a:pt x="2481" y="520"/>
                  </a:lnTo>
                  <a:lnTo>
                    <a:pt x="2454" y="543"/>
                  </a:lnTo>
                  <a:lnTo>
                    <a:pt x="2431" y="569"/>
                  </a:lnTo>
                  <a:lnTo>
                    <a:pt x="2413" y="600"/>
                  </a:lnTo>
                  <a:lnTo>
                    <a:pt x="2398" y="633"/>
                  </a:lnTo>
                  <a:lnTo>
                    <a:pt x="2390" y="669"/>
                  </a:lnTo>
                  <a:lnTo>
                    <a:pt x="2387" y="706"/>
                  </a:lnTo>
                  <a:lnTo>
                    <a:pt x="2390" y="743"/>
                  </a:lnTo>
                  <a:lnTo>
                    <a:pt x="2398" y="779"/>
                  </a:lnTo>
                  <a:lnTo>
                    <a:pt x="2413" y="812"/>
                  </a:lnTo>
                  <a:lnTo>
                    <a:pt x="2431" y="842"/>
                  </a:lnTo>
                  <a:lnTo>
                    <a:pt x="2454" y="869"/>
                  </a:lnTo>
                  <a:lnTo>
                    <a:pt x="2481" y="891"/>
                  </a:lnTo>
                  <a:lnTo>
                    <a:pt x="2511" y="911"/>
                  </a:lnTo>
                  <a:lnTo>
                    <a:pt x="2544" y="924"/>
                  </a:lnTo>
                  <a:lnTo>
                    <a:pt x="2579" y="934"/>
                  </a:lnTo>
                  <a:lnTo>
                    <a:pt x="2616" y="937"/>
                  </a:lnTo>
                  <a:lnTo>
                    <a:pt x="2654" y="934"/>
                  </a:lnTo>
                  <a:lnTo>
                    <a:pt x="2689" y="924"/>
                  </a:lnTo>
                  <a:lnTo>
                    <a:pt x="2722" y="911"/>
                  </a:lnTo>
                  <a:lnTo>
                    <a:pt x="2752" y="891"/>
                  </a:lnTo>
                  <a:lnTo>
                    <a:pt x="2779" y="869"/>
                  </a:lnTo>
                  <a:lnTo>
                    <a:pt x="2801" y="842"/>
                  </a:lnTo>
                  <a:lnTo>
                    <a:pt x="2821" y="812"/>
                  </a:lnTo>
                  <a:lnTo>
                    <a:pt x="2834" y="779"/>
                  </a:lnTo>
                  <a:lnTo>
                    <a:pt x="2844" y="743"/>
                  </a:lnTo>
                  <a:lnTo>
                    <a:pt x="2847" y="706"/>
                  </a:lnTo>
                  <a:lnTo>
                    <a:pt x="2844" y="669"/>
                  </a:lnTo>
                  <a:lnTo>
                    <a:pt x="2834" y="633"/>
                  </a:lnTo>
                  <a:lnTo>
                    <a:pt x="2821" y="600"/>
                  </a:lnTo>
                  <a:lnTo>
                    <a:pt x="2801" y="569"/>
                  </a:lnTo>
                  <a:lnTo>
                    <a:pt x="2779" y="543"/>
                  </a:lnTo>
                  <a:lnTo>
                    <a:pt x="2752" y="520"/>
                  </a:lnTo>
                  <a:lnTo>
                    <a:pt x="2722" y="501"/>
                  </a:lnTo>
                  <a:lnTo>
                    <a:pt x="2689" y="487"/>
                  </a:lnTo>
                  <a:lnTo>
                    <a:pt x="2654" y="479"/>
                  </a:lnTo>
                  <a:lnTo>
                    <a:pt x="2616" y="476"/>
                  </a:lnTo>
                  <a:close/>
                  <a:moveTo>
                    <a:pt x="560" y="457"/>
                  </a:moveTo>
                  <a:lnTo>
                    <a:pt x="521" y="460"/>
                  </a:lnTo>
                  <a:lnTo>
                    <a:pt x="484" y="468"/>
                  </a:lnTo>
                  <a:lnTo>
                    <a:pt x="450" y="484"/>
                  </a:lnTo>
                  <a:lnTo>
                    <a:pt x="418" y="502"/>
                  </a:lnTo>
                  <a:lnTo>
                    <a:pt x="390" y="527"/>
                  </a:lnTo>
                  <a:lnTo>
                    <a:pt x="366" y="555"/>
                  </a:lnTo>
                  <a:lnTo>
                    <a:pt x="347" y="586"/>
                  </a:lnTo>
                  <a:lnTo>
                    <a:pt x="332" y="621"/>
                  </a:lnTo>
                  <a:lnTo>
                    <a:pt x="323" y="657"/>
                  </a:lnTo>
                  <a:lnTo>
                    <a:pt x="320" y="696"/>
                  </a:lnTo>
                  <a:lnTo>
                    <a:pt x="323" y="736"/>
                  </a:lnTo>
                  <a:lnTo>
                    <a:pt x="332" y="772"/>
                  </a:lnTo>
                  <a:lnTo>
                    <a:pt x="347" y="807"/>
                  </a:lnTo>
                  <a:lnTo>
                    <a:pt x="366" y="838"/>
                  </a:lnTo>
                  <a:lnTo>
                    <a:pt x="390" y="866"/>
                  </a:lnTo>
                  <a:lnTo>
                    <a:pt x="418" y="890"/>
                  </a:lnTo>
                  <a:lnTo>
                    <a:pt x="450" y="910"/>
                  </a:lnTo>
                  <a:lnTo>
                    <a:pt x="484" y="924"/>
                  </a:lnTo>
                  <a:lnTo>
                    <a:pt x="521" y="934"/>
                  </a:lnTo>
                  <a:lnTo>
                    <a:pt x="560" y="937"/>
                  </a:lnTo>
                  <a:lnTo>
                    <a:pt x="598" y="934"/>
                  </a:lnTo>
                  <a:lnTo>
                    <a:pt x="635" y="924"/>
                  </a:lnTo>
                  <a:lnTo>
                    <a:pt x="670" y="910"/>
                  </a:lnTo>
                  <a:lnTo>
                    <a:pt x="701" y="890"/>
                  </a:lnTo>
                  <a:lnTo>
                    <a:pt x="728" y="866"/>
                  </a:lnTo>
                  <a:lnTo>
                    <a:pt x="752" y="838"/>
                  </a:lnTo>
                  <a:lnTo>
                    <a:pt x="772" y="807"/>
                  </a:lnTo>
                  <a:lnTo>
                    <a:pt x="786" y="772"/>
                  </a:lnTo>
                  <a:lnTo>
                    <a:pt x="795" y="736"/>
                  </a:lnTo>
                  <a:lnTo>
                    <a:pt x="798" y="696"/>
                  </a:lnTo>
                  <a:lnTo>
                    <a:pt x="795" y="657"/>
                  </a:lnTo>
                  <a:lnTo>
                    <a:pt x="786" y="621"/>
                  </a:lnTo>
                  <a:lnTo>
                    <a:pt x="772" y="586"/>
                  </a:lnTo>
                  <a:lnTo>
                    <a:pt x="752" y="555"/>
                  </a:lnTo>
                  <a:lnTo>
                    <a:pt x="728" y="527"/>
                  </a:lnTo>
                  <a:lnTo>
                    <a:pt x="701" y="502"/>
                  </a:lnTo>
                  <a:lnTo>
                    <a:pt x="670" y="484"/>
                  </a:lnTo>
                  <a:lnTo>
                    <a:pt x="635" y="468"/>
                  </a:lnTo>
                  <a:lnTo>
                    <a:pt x="598" y="460"/>
                  </a:lnTo>
                  <a:lnTo>
                    <a:pt x="560" y="457"/>
                  </a:lnTo>
                  <a:close/>
                  <a:moveTo>
                    <a:pt x="1454" y="77"/>
                  </a:moveTo>
                  <a:lnTo>
                    <a:pt x="1334" y="86"/>
                  </a:lnTo>
                  <a:lnTo>
                    <a:pt x="1217" y="99"/>
                  </a:lnTo>
                  <a:lnTo>
                    <a:pt x="1102" y="117"/>
                  </a:lnTo>
                  <a:lnTo>
                    <a:pt x="990" y="137"/>
                  </a:lnTo>
                  <a:lnTo>
                    <a:pt x="883" y="159"/>
                  </a:lnTo>
                  <a:lnTo>
                    <a:pt x="837" y="167"/>
                  </a:lnTo>
                  <a:lnTo>
                    <a:pt x="972" y="186"/>
                  </a:lnTo>
                  <a:lnTo>
                    <a:pt x="1104" y="204"/>
                  </a:lnTo>
                  <a:lnTo>
                    <a:pt x="1235" y="223"/>
                  </a:lnTo>
                  <a:lnTo>
                    <a:pt x="1360" y="240"/>
                  </a:lnTo>
                  <a:lnTo>
                    <a:pt x="1454" y="77"/>
                  </a:lnTo>
                  <a:close/>
                  <a:moveTo>
                    <a:pt x="1540" y="74"/>
                  </a:moveTo>
                  <a:lnTo>
                    <a:pt x="1439" y="251"/>
                  </a:lnTo>
                  <a:lnTo>
                    <a:pt x="1553" y="266"/>
                  </a:lnTo>
                  <a:lnTo>
                    <a:pt x="1664" y="281"/>
                  </a:lnTo>
                  <a:lnTo>
                    <a:pt x="1770" y="293"/>
                  </a:lnTo>
                  <a:lnTo>
                    <a:pt x="1872" y="302"/>
                  </a:lnTo>
                  <a:lnTo>
                    <a:pt x="1972" y="311"/>
                  </a:lnTo>
                  <a:lnTo>
                    <a:pt x="2068" y="315"/>
                  </a:lnTo>
                  <a:lnTo>
                    <a:pt x="2082" y="244"/>
                  </a:lnTo>
                  <a:lnTo>
                    <a:pt x="2086" y="234"/>
                  </a:lnTo>
                  <a:lnTo>
                    <a:pt x="2093" y="226"/>
                  </a:lnTo>
                  <a:lnTo>
                    <a:pt x="2101" y="220"/>
                  </a:lnTo>
                  <a:lnTo>
                    <a:pt x="2110" y="216"/>
                  </a:lnTo>
                  <a:lnTo>
                    <a:pt x="2120" y="216"/>
                  </a:lnTo>
                  <a:lnTo>
                    <a:pt x="2131" y="218"/>
                  </a:lnTo>
                  <a:lnTo>
                    <a:pt x="2242" y="257"/>
                  </a:lnTo>
                  <a:lnTo>
                    <a:pt x="2251" y="262"/>
                  </a:lnTo>
                  <a:lnTo>
                    <a:pt x="2259" y="269"/>
                  </a:lnTo>
                  <a:lnTo>
                    <a:pt x="2264" y="279"/>
                  </a:lnTo>
                  <a:lnTo>
                    <a:pt x="2266" y="289"/>
                  </a:lnTo>
                  <a:lnTo>
                    <a:pt x="2265" y="300"/>
                  </a:lnTo>
                  <a:lnTo>
                    <a:pt x="2262" y="309"/>
                  </a:lnTo>
                  <a:lnTo>
                    <a:pt x="2260" y="314"/>
                  </a:lnTo>
                  <a:lnTo>
                    <a:pt x="2335" y="308"/>
                  </a:lnTo>
                  <a:lnTo>
                    <a:pt x="2406" y="299"/>
                  </a:lnTo>
                  <a:lnTo>
                    <a:pt x="2472" y="288"/>
                  </a:lnTo>
                  <a:lnTo>
                    <a:pt x="2426" y="267"/>
                  </a:lnTo>
                  <a:lnTo>
                    <a:pt x="2380" y="248"/>
                  </a:lnTo>
                  <a:lnTo>
                    <a:pt x="2334" y="229"/>
                  </a:lnTo>
                  <a:lnTo>
                    <a:pt x="2290" y="210"/>
                  </a:lnTo>
                  <a:lnTo>
                    <a:pt x="2248" y="194"/>
                  </a:lnTo>
                  <a:lnTo>
                    <a:pt x="2207" y="178"/>
                  </a:lnTo>
                  <a:lnTo>
                    <a:pt x="2168" y="165"/>
                  </a:lnTo>
                  <a:lnTo>
                    <a:pt x="2132" y="152"/>
                  </a:lnTo>
                  <a:lnTo>
                    <a:pt x="2099" y="140"/>
                  </a:lnTo>
                  <a:lnTo>
                    <a:pt x="2068" y="130"/>
                  </a:lnTo>
                  <a:lnTo>
                    <a:pt x="2042" y="121"/>
                  </a:lnTo>
                  <a:lnTo>
                    <a:pt x="2020" y="113"/>
                  </a:lnTo>
                  <a:lnTo>
                    <a:pt x="2001" y="107"/>
                  </a:lnTo>
                  <a:lnTo>
                    <a:pt x="1987" y="103"/>
                  </a:lnTo>
                  <a:lnTo>
                    <a:pt x="1978" y="100"/>
                  </a:lnTo>
                  <a:lnTo>
                    <a:pt x="1975" y="99"/>
                  </a:lnTo>
                  <a:lnTo>
                    <a:pt x="1972" y="99"/>
                  </a:lnTo>
                  <a:lnTo>
                    <a:pt x="1966" y="98"/>
                  </a:lnTo>
                  <a:lnTo>
                    <a:pt x="1955" y="96"/>
                  </a:lnTo>
                  <a:lnTo>
                    <a:pt x="1938" y="94"/>
                  </a:lnTo>
                  <a:lnTo>
                    <a:pt x="1918" y="91"/>
                  </a:lnTo>
                  <a:lnTo>
                    <a:pt x="1891" y="89"/>
                  </a:lnTo>
                  <a:lnTo>
                    <a:pt x="1859" y="86"/>
                  </a:lnTo>
                  <a:lnTo>
                    <a:pt x="1822" y="84"/>
                  </a:lnTo>
                  <a:lnTo>
                    <a:pt x="1778" y="80"/>
                  </a:lnTo>
                  <a:lnTo>
                    <a:pt x="1728" y="78"/>
                  </a:lnTo>
                  <a:lnTo>
                    <a:pt x="1673" y="76"/>
                  </a:lnTo>
                  <a:lnTo>
                    <a:pt x="1610" y="75"/>
                  </a:lnTo>
                  <a:lnTo>
                    <a:pt x="1540" y="74"/>
                  </a:lnTo>
                  <a:close/>
                  <a:moveTo>
                    <a:pt x="1520" y="0"/>
                  </a:moveTo>
                  <a:lnTo>
                    <a:pt x="1589" y="1"/>
                  </a:lnTo>
                  <a:lnTo>
                    <a:pt x="1654" y="2"/>
                  </a:lnTo>
                  <a:lnTo>
                    <a:pt x="1712" y="3"/>
                  </a:lnTo>
                  <a:lnTo>
                    <a:pt x="1763" y="5"/>
                  </a:lnTo>
                  <a:lnTo>
                    <a:pt x="1809" y="8"/>
                  </a:lnTo>
                  <a:lnTo>
                    <a:pt x="1849" y="10"/>
                  </a:lnTo>
                  <a:lnTo>
                    <a:pt x="1884" y="13"/>
                  </a:lnTo>
                  <a:lnTo>
                    <a:pt x="1914" y="16"/>
                  </a:lnTo>
                  <a:lnTo>
                    <a:pt x="1938" y="18"/>
                  </a:lnTo>
                  <a:lnTo>
                    <a:pt x="1958" y="22"/>
                  </a:lnTo>
                  <a:lnTo>
                    <a:pt x="1972" y="24"/>
                  </a:lnTo>
                  <a:lnTo>
                    <a:pt x="1984" y="26"/>
                  </a:lnTo>
                  <a:lnTo>
                    <a:pt x="1991" y="27"/>
                  </a:lnTo>
                  <a:lnTo>
                    <a:pt x="1994" y="27"/>
                  </a:lnTo>
                  <a:lnTo>
                    <a:pt x="1997" y="29"/>
                  </a:lnTo>
                  <a:lnTo>
                    <a:pt x="2006" y="31"/>
                  </a:lnTo>
                  <a:lnTo>
                    <a:pt x="2021" y="36"/>
                  </a:lnTo>
                  <a:lnTo>
                    <a:pt x="2039" y="42"/>
                  </a:lnTo>
                  <a:lnTo>
                    <a:pt x="2062" y="49"/>
                  </a:lnTo>
                  <a:lnTo>
                    <a:pt x="2088" y="59"/>
                  </a:lnTo>
                  <a:lnTo>
                    <a:pt x="2119" y="69"/>
                  </a:lnTo>
                  <a:lnTo>
                    <a:pt x="2153" y="80"/>
                  </a:lnTo>
                  <a:lnTo>
                    <a:pt x="2189" y="94"/>
                  </a:lnTo>
                  <a:lnTo>
                    <a:pt x="2228" y="108"/>
                  </a:lnTo>
                  <a:lnTo>
                    <a:pt x="2271" y="124"/>
                  </a:lnTo>
                  <a:lnTo>
                    <a:pt x="2314" y="140"/>
                  </a:lnTo>
                  <a:lnTo>
                    <a:pt x="2358" y="158"/>
                  </a:lnTo>
                  <a:lnTo>
                    <a:pt x="2403" y="177"/>
                  </a:lnTo>
                  <a:lnTo>
                    <a:pt x="2451" y="197"/>
                  </a:lnTo>
                  <a:lnTo>
                    <a:pt x="2497" y="218"/>
                  </a:lnTo>
                  <a:lnTo>
                    <a:pt x="2544" y="239"/>
                  </a:lnTo>
                  <a:lnTo>
                    <a:pt x="2590" y="262"/>
                  </a:lnTo>
                  <a:lnTo>
                    <a:pt x="2639" y="269"/>
                  </a:lnTo>
                  <a:lnTo>
                    <a:pt x="2686" y="277"/>
                  </a:lnTo>
                  <a:lnTo>
                    <a:pt x="2732" y="288"/>
                  </a:lnTo>
                  <a:lnTo>
                    <a:pt x="2778" y="299"/>
                  </a:lnTo>
                  <a:lnTo>
                    <a:pt x="2821" y="312"/>
                  </a:lnTo>
                  <a:lnTo>
                    <a:pt x="2861" y="323"/>
                  </a:lnTo>
                  <a:lnTo>
                    <a:pt x="2897" y="334"/>
                  </a:lnTo>
                  <a:lnTo>
                    <a:pt x="2930" y="346"/>
                  </a:lnTo>
                  <a:lnTo>
                    <a:pt x="2958" y="355"/>
                  </a:lnTo>
                  <a:lnTo>
                    <a:pt x="2979" y="363"/>
                  </a:lnTo>
                  <a:lnTo>
                    <a:pt x="2994" y="368"/>
                  </a:lnTo>
                  <a:lnTo>
                    <a:pt x="3012" y="376"/>
                  </a:lnTo>
                  <a:lnTo>
                    <a:pt x="3036" y="385"/>
                  </a:lnTo>
                  <a:lnTo>
                    <a:pt x="3063" y="396"/>
                  </a:lnTo>
                  <a:lnTo>
                    <a:pt x="3092" y="409"/>
                  </a:lnTo>
                  <a:lnTo>
                    <a:pt x="3122" y="423"/>
                  </a:lnTo>
                  <a:lnTo>
                    <a:pt x="3155" y="439"/>
                  </a:lnTo>
                  <a:lnTo>
                    <a:pt x="3188" y="457"/>
                  </a:lnTo>
                  <a:lnTo>
                    <a:pt x="3221" y="476"/>
                  </a:lnTo>
                  <a:lnTo>
                    <a:pt x="3252" y="495"/>
                  </a:lnTo>
                  <a:lnTo>
                    <a:pt x="3283" y="517"/>
                  </a:lnTo>
                  <a:lnTo>
                    <a:pt x="3310" y="539"/>
                  </a:lnTo>
                  <a:lnTo>
                    <a:pt x="3334" y="561"/>
                  </a:lnTo>
                  <a:lnTo>
                    <a:pt x="3354" y="585"/>
                  </a:lnTo>
                  <a:lnTo>
                    <a:pt x="3370" y="610"/>
                  </a:lnTo>
                  <a:lnTo>
                    <a:pt x="3380" y="633"/>
                  </a:lnTo>
                  <a:lnTo>
                    <a:pt x="3388" y="666"/>
                  </a:lnTo>
                  <a:lnTo>
                    <a:pt x="3393" y="696"/>
                  </a:lnTo>
                  <a:lnTo>
                    <a:pt x="3395" y="725"/>
                  </a:lnTo>
                  <a:lnTo>
                    <a:pt x="3395" y="751"/>
                  </a:lnTo>
                  <a:lnTo>
                    <a:pt x="3394" y="775"/>
                  </a:lnTo>
                  <a:lnTo>
                    <a:pt x="3391" y="795"/>
                  </a:lnTo>
                  <a:lnTo>
                    <a:pt x="3389" y="812"/>
                  </a:lnTo>
                  <a:lnTo>
                    <a:pt x="3386" y="824"/>
                  </a:lnTo>
                  <a:lnTo>
                    <a:pt x="3384" y="833"/>
                  </a:lnTo>
                  <a:lnTo>
                    <a:pt x="3383" y="837"/>
                  </a:lnTo>
                  <a:lnTo>
                    <a:pt x="3378" y="847"/>
                  </a:lnTo>
                  <a:lnTo>
                    <a:pt x="3369" y="855"/>
                  </a:lnTo>
                  <a:lnTo>
                    <a:pt x="3359" y="860"/>
                  </a:lnTo>
                  <a:lnTo>
                    <a:pt x="3348" y="863"/>
                  </a:lnTo>
                  <a:lnTo>
                    <a:pt x="2875" y="863"/>
                  </a:lnTo>
                  <a:lnTo>
                    <a:pt x="2854" y="893"/>
                  </a:lnTo>
                  <a:lnTo>
                    <a:pt x="2828" y="922"/>
                  </a:lnTo>
                  <a:lnTo>
                    <a:pt x="2799" y="948"/>
                  </a:lnTo>
                  <a:lnTo>
                    <a:pt x="2767" y="970"/>
                  </a:lnTo>
                  <a:lnTo>
                    <a:pt x="2732" y="986"/>
                  </a:lnTo>
                  <a:lnTo>
                    <a:pt x="2696" y="1000"/>
                  </a:lnTo>
                  <a:lnTo>
                    <a:pt x="2657" y="1008"/>
                  </a:lnTo>
                  <a:lnTo>
                    <a:pt x="2616" y="1010"/>
                  </a:lnTo>
                  <a:lnTo>
                    <a:pt x="2576" y="1008"/>
                  </a:lnTo>
                  <a:lnTo>
                    <a:pt x="2537" y="1000"/>
                  </a:lnTo>
                  <a:lnTo>
                    <a:pt x="2500" y="986"/>
                  </a:lnTo>
                  <a:lnTo>
                    <a:pt x="2466" y="970"/>
                  </a:lnTo>
                  <a:lnTo>
                    <a:pt x="2434" y="948"/>
                  </a:lnTo>
                  <a:lnTo>
                    <a:pt x="2405" y="922"/>
                  </a:lnTo>
                  <a:lnTo>
                    <a:pt x="2380" y="893"/>
                  </a:lnTo>
                  <a:lnTo>
                    <a:pt x="2357" y="863"/>
                  </a:lnTo>
                  <a:lnTo>
                    <a:pt x="824" y="863"/>
                  </a:lnTo>
                  <a:lnTo>
                    <a:pt x="801" y="895"/>
                  </a:lnTo>
                  <a:lnTo>
                    <a:pt x="775" y="922"/>
                  </a:lnTo>
                  <a:lnTo>
                    <a:pt x="746" y="948"/>
                  </a:lnTo>
                  <a:lnTo>
                    <a:pt x="713" y="970"/>
                  </a:lnTo>
                  <a:lnTo>
                    <a:pt x="678" y="987"/>
                  </a:lnTo>
                  <a:lnTo>
                    <a:pt x="640" y="1000"/>
                  </a:lnTo>
                  <a:lnTo>
                    <a:pt x="601" y="1008"/>
                  </a:lnTo>
                  <a:lnTo>
                    <a:pt x="560" y="1010"/>
                  </a:lnTo>
                  <a:lnTo>
                    <a:pt x="519" y="1008"/>
                  </a:lnTo>
                  <a:lnTo>
                    <a:pt x="478" y="1000"/>
                  </a:lnTo>
                  <a:lnTo>
                    <a:pt x="441" y="987"/>
                  </a:lnTo>
                  <a:lnTo>
                    <a:pt x="405" y="970"/>
                  </a:lnTo>
                  <a:lnTo>
                    <a:pt x="373" y="948"/>
                  </a:lnTo>
                  <a:lnTo>
                    <a:pt x="344" y="922"/>
                  </a:lnTo>
                  <a:lnTo>
                    <a:pt x="317" y="895"/>
                  </a:lnTo>
                  <a:lnTo>
                    <a:pt x="294" y="863"/>
                  </a:lnTo>
                  <a:lnTo>
                    <a:pt x="220" y="863"/>
                  </a:lnTo>
                  <a:lnTo>
                    <a:pt x="209" y="860"/>
                  </a:lnTo>
                  <a:lnTo>
                    <a:pt x="200" y="855"/>
                  </a:lnTo>
                  <a:lnTo>
                    <a:pt x="193" y="851"/>
                  </a:lnTo>
                  <a:lnTo>
                    <a:pt x="183" y="844"/>
                  </a:lnTo>
                  <a:lnTo>
                    <a:pt x="171" y="835"/>
                  </a:lnTo>
                  <a:lnTo>
                    <a:pt x="155" y="822"/>
                  </a:lnTo>
                  <a:lnTo>
                    <a:pt x="139" y="808"/>
                  </a:lnTo>
                  <a:lnTo>
                    <a:pt x="120" y="791"/>
                  </a:lnTo>
                  <a:lnTo>
                    <a:pt x="102" y="773"/>
                  </a:lnTo>
                  <a:lnTo>
                    <a:pt x="82" y="752"/>
                  </a:lnTo>
                  <a:lnTo>
                    <a:pt x="64" y="730"/>
                  </a:lnTo>
                  <a:lnTo>
                    <a:pt x="47" y="708"/>
                  </a:lnTo>
                  <a:lnTo>
                    <a:pt x="32" y="684"/>
                  </a:lnTo>
                  <a:lnTo>
                    <a:pt x="19" y="660"/>
                  </a:lnTo>
                  <a:lnTo>
                    <a:pt x="8" y="634"/>
                  </a:lnTo>
                  <a:lnTo>
                    <a:pt x="2" y="610"/>
                  </a:lnTo>
                  <a:lnTo>
                    <a:pt x="0" y="584"/>
                  </a:lnTo>
                  <a:lnTo>
                    <a:pt x="1" y="560"/>
                  </a:lnTo>
                  <a:lnTo>
                    <a:pt x="4" y="533"/>
                  </a:lnTo>
                  <a:lnTo>
                    <a:pt x="9" y="504"/>
                  </a:lnTo>
                  <a:lnTo>
                    <a:pt x="16" y="475"/>
                  </a:lnTo>
                  <a:lnTo>
                    <a:pt x="24" y="443"/>
                  </a:lnTo>
                  <a:lnTo>
                    <a:pt x="33" y="412"/>
                  </a:lnTo>
                  <a:lnTo>
                    <a:pt x="42" y="380"/>
                  </a:lnTo>
                  <a:lnTo>
                    <a:pt x="51" y="349"/>
                  </a:lnTo>
                  <a:lnTo>
                    <a:pt x="62" y="319"/>
                  </a:lnTo>
                  <a:lnTo>
                    <a:pt x="71" y="291"/>
                  </a:lnTo>
                  <a:lnTo>
                    <a:pt x="80" y="265"/>
                  </a:lnTo>
                  <a:lnTo>
                    <a:pt x="88" y="243"/>
                  </a:lnTo>
                  <a:lnTo>
                    <a:pt x="96" y="224"/>
                  </a:lnTo>
                  <a:lnTo>
                    <a:pt x="102" y="209"/>
                  </a:lnTo>
                  <a:lnTo>
                    <a:pt x="105" y="199"/>
                  </a:lnTo>
                  <a:lnTo>
                    <a:pt x="107" y="194"/>
                  </a:lnTo>
                  <a:lnTo>
                    <a:pt x="113" y="185"/>
                  </a:lnTo>
                  <a:lnTo>
                    <a:pt x="120" y="177"/>
                  </a:lnTo>
                  <a:lnTo>
                    <a:pt x="131" y="173"/>
                  </a:lnTo>
                  <a:lnTo>
                    <a:pt x="141" y="171"/>
                  </a:lnTo>
                  <a:lnTo>
                    <a:pt x="145" y="171"/>
                  </a:lnTo>
                  <a:lnTo>
                    <a:pt x="157" y="170"/>
                  </a:lnTo>
                  <a:lnTo>
                    <a:pt x="175" y="170"/>
                  </a:lnTo>
                  <a:lnTo>
                    <a:pt x="201" y="169"/>
                  </a:lnTo>
                  <a:lnTo>
                    <a:pt x="231" y="168"/>
                  </a:lnTo>
                  <a:lnTo>
                    <a:pt x="267" y="166"/>
                  </a:lnTo>
                  <a:lnTo>
                    <a:pt x="310" y="163"/>
                  </a:lnTo>
                  <a:lnTo>
                    <a:pt x="356" y="160"/>
                  </a:lnTo>
                  <a:lnTo>
                    <a:pt x="406" y="156"/>
                  </a:lnTo>
                  <a:lnTo>
                    <a:pt x="461" y="151"/>
                  </a:lnTo>
                  <a:lnTo>
                    <a:pt x="519" y="144"/>
                  </a:lnTo>
                  <a:lnTo>
                    <a:pt x="580" y="137"/>
                  </a:lnTo>
                  <a:lnTo>
                    <a:pt x="647" y="128"/>
                  </a:lnTo>
                  <a:lnTo>
                    <a:pt x="718" y="115"/>
                  </a:lnTo>
                  <a:lnTo>
                    <a:pt x="791" y="101"/>
                  </a:lnTo>
                  <a:lnTo>
                    <a:pt x="868" y="86"/>
                  </a:lnTo>
                  <a:lnTo>
                    <a:pt x="954" y="68"/>
                  </a:lnTo>
                  <a:lnTo>
                    <a:pt x="1043" y="52"/>
                  </a:lnTo>
                  <a:lnTo>
                    <a:pt x="1135" y="35"/>
                  </a:lnTo>
                  <a:lnTo>
                    <a:pt x="1228" y="22"/>
                  </a:lnTo>
                  <a:lnTo>
                    <a:pt x="1324" y="10"/>
                  </a:lnTo>
                  <a:lnTo>
                    <a:pt x="1421" y="3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8" name="Freeform 22">
              <a:extLst>
                <a:ext uri="{FF2B5EF4-FFF2-40B4-BE49-F238E27FC236}">
                  <a16:creationId xmlns:a16="http://schemas.microsoft.com/office/drawing/2014/main" id="{F0295E4D-B1A1-9B40-9D3A-7FEE3194A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050" y="2895600"/>
              <a:ext cx="96837" cy="96837"/>
            </a:xfrm>
            <a:custGeom>
              <a:avLst/>
              <a:gdLst>
                <a:gd name="T0" fmla="*/ 153 w 305"/>
                <a:gd name="T1" fmla="*/ 0 h 305"/>
                <a:gd name="T2" fmla="*/ 182 w 305"/>
                <a:gd name="T3" fmla="*/ 3 h 305"/>
                <a:gd name="T4" fmla="*/ 211 w 305"/>
                <a:gd name="T5" fmla="*/ 11 h 305"/>
                <a:gd name="T6" fmla="*/ 237 w 305"/>
                <a:gd name="T7" fmla="*/ 25 h 305"/>
                <a:gd name="T8" fmla="*/ 260 w 305"/>
                <a:gd name="T9" fmla="*/ 44 h 305"/>
                <a:gd name="T10" fmla="*/ 279 w 305"/>
                <a:gd name="T11" fmla="*/ 67 h 305"/>
                <a:gd name="T12" fmla="*/ 293 w 305"/>
                <a:gd name="T13" fmla="*/ 93 h 305"/>
                <a:gd name="T14" fmla="*/ 302 w 305"/>
                <a:gd name="T15" fmla="*/ 121 h 305"/>
                <a:gd name="T16" fmla="*/ 305 w 305"/>
                <a:gd name="T17" fmla="*/ 152 h 305"/>
                <a:gd name="T18" fmla="*/ 302 w 305"/>
                <a:gd name="T19" fmla="*/ 183 h 305"/>
                <a:gd name="T20" fmla="*/ 293 w 305"/>
                <a:gd name="T21" fmla="*/ 212 h 305"/>
                <a:gd name="T22" fmla="*/ 279 w 305"/>
                <a:gd name="T23" fmla="*/ 238 h 305"/>
                <a:gd name="T24" fmla="*/ 260 w 305"/>
                <a:gd name="T25" fmla="*/ 261 h 305"/>
                <a:gd name="T26" fmla="*/ 237 w 305"/>
                <a:gd name="T27" fmla="*/ 279 h 305"/>
                <a:gd name="T28" fmla="*/ 211 w 305"/>
                <a:gd name="T29" fmla="*/ 294 h 305"/>
                <a:gd name="T30" fmla="*/ 182 w 305"/>
                <a:gd name="T31" fmla="*/ 302 h 305"/>
                <a:gd name="T32" fmla="*/ 153 w 305"/>
                <a:gd name="T33" fmla="*/ 305 h 305"/>
                <a:gd name="T34" fmla="*/ 122 w 305"/>
                <a:gd name="T35" fmla="*/ 302 h 305"/>
                <a:gd name="T36" fmla="*/ 93 w 305"/>
                <a:gd name="T37" fmla="*/ 294 h 305"/>
                <a:gd name="T38" fmla="*/ 67 w 305"/>
                <a:gd name="T39" fmla="*/ 279 h 305"/>
                <a:gd name="T40" fmla="*/ 45 w 305"/>
                <a:gd name="T41" fmla="*/ 261 h 305"/>
                <a:gd name="T42" fmla="*/ 26 w 305"/>
                <a:gd name="T43" fmla="*/ 238 h 305"/>
                <a:gd name="T44" fmla="*/ 12 w 305"/>
                <a:gd name="T45" fmla="*/ 212 h 305"/>
                <a:gd name="T46" fmla="*/ 3 w 305"/>
                <a:gd name="T47" fmla="*/ 183 h 305"/>
                <a:gd name="T48" fmla="*/ 0 w 305"/>
                <a:gd name="T49" fmla="*/ 152 h 305"/>
                <a:gd name="T50" fmla="*/ 3 w 305"/>
                <a:gd name="T51" fmla="*/ 121 h 305"/>
                <a:gd name="T52" fmla="*/ 12 w 305"/>
                <a:gd name="T53" fmla="*/ 93 h 305"/>
                <a:gd name="T54" fmla="*/ 26 w 305"/>
                <a:gd name="T55" fmla="*/ 67 h 305"/>
                <a:gd name="T56" fmla="*/ 45 w 305"/>
                <a:gd name="T57" fmla="*/ 44 h 305"/>
                <a:gd name="T58" fmla="*/ 67 w 305"/>
                <a:gd name="T59" fmla="*/ 25 h 305"/>
                <a:gd name="T60" fmla="*/ 93 w 305"/>
                <a:gd name="T61" fmla="*/ 11 h 305"/>
                <a:gd name="T62" fmla="*/ 122 w 305"/>
                <a:gd name="T63" fmla="*/ 3 h 305"/>
                <a:gd name="T64" fmla="*/ 153 w 305"/>
                <a:gd name="T6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5" h="305">
                  <a:moveTo>
                    <a:pt x="153" y="0"/>
                  </a:moveTo>
                  <a:lnTo>
                    <a:pt x="182" y="3"/>
                  </a:lnTo>
                  <a:lnTo>
                    <a:pt x="211" y="11"/>
                  </a:lnTo>
                  <a:lnTo>
                    <a:pt x="237" y="25"/>
                  </a:lnTo>
                  <a:lnTo>
                    <a:pt x="260" y="44"/>
                  </a:lnTo>
                  <a:lnTo>
                    <a:pt x="279" y="67"/>
                  </a:lnTo>
                  <a:lnTo>
                    <a:pt x="293" y="93"/>
                  </a:lnTo>
                  <a:lnTo>
                    <a:pt x="302" y="121"/>
                  </a:lnTo>
                  <a:lnTo>
                    <a:pt x="305" y="152"/>
                  </a:lnTo>
                  <a:lnTo>
                    <a:pt x="302" y="183"/>
                  </a:lnTo>
                  <a:lnTo>
                    <a:pt x="293" y="212"/>
                  </a:lnTo>
                  <a:lnTo>
                    <a:pt x="279" y="238"/>
                  </a:lnTo>
                  <a:lnTo>
                    <a:pt x="260" y="261"/>
                  </a:lnTo>
                  <a:lnTo>
                    <a:pt x="237" y="279"/>
                  </a:lnTo>
                  <a:lnTo>
                    <a:pt x="211" y="294"/>
                  </a:lnTo>
                  <a:lnTo>
                    <a:pt x="182" y="302"/>
                  </a:lnTo>
                  <a:lnTo>
                    <a:pt x="153" y="305"/>
                  </a:lnTo>
                  <a:lnTo>
                    <a:pt x="122" y="302"/>
                  </a:lnTo>
                  <a:lnTo>
                    <a:pt x="93" y="294"/>
                  </a:lnTo>
                  <a:lnTo>
                    <a:pt x="67" y="279"/>
                  </a:lnTo>
                  <a:lnTo>
                    <a:pt x="45" y="261"/>
                  </a:lnTo>
                  <a:lnTo>
                    <a:pt x="26" y="238"/>
                  </a:lnTo>
                  <a:lnTo>
                    <a:pt x="12" y="212"/>
                  </a:lnTo>
                  <a:lnTo>
                    <a:pt x="3" y="183"/>
                  </a:lnTo>
                  <a:lnTo>
                    <a:pt x="0" y="152"/>
                  </a:lnTo>
                  <a:lnTo>
                    <a:pt x="3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5"/>
                  </a:lnTo>
                  <a:lnTo>
                    <a:pt x="93" y="11"/>
                  </a:lnTo>
                  <a:lnTo>
                    <a:pt x="122" y="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Freeform 23">
              <a:extLst>
                <a:ext uri="{FF2B5EF4-FFF2-40B4-BE49-F238E27FC236}">
                  <a16:creationId xmlns:a16="http://schemas.microsoft.com/office/drawing/2014/main" id="{FE8ABD2C-8424-FA41-89E6-529FE787D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2898775"/>
              <a:ext cx="96837" cy="96837"/>
            </a:xfrm>
            <a:custGeom>
              <a:avLst/>
              <a:gdLst>
                <a:gd name="T0" fmla="*/ 152 w 304"/>
                <a:gd name="T1" fmla="*/ 0 h 305"/>
                <a:gd name="T2" fmla="*/ 183 w 304"/>
                <a:gd name="T3" fmla="*/ 3 h 305"/>
                <a:gd name="T4" fmla="*/ 212 w 304"/>
                <a:gd name="T5" fmla="*/ 12 h 305"/>
                <a:gd name="T6" fmla="*/ 238 w 304"/>
                <a:gd name="T7" fmla="*/ 26 h 305"/>
                <a:gd name="T8" fmla="*/ 260 w 304"/>
                <a:gd name="T9" fmla="*/ 44 h 305"/>
                <a:gd name="T10" fmla="*/ 279 w 304"/>
                <a:gd name="T11" fmla="*/ 67 h 305"/>
                <a:gd name="T12" fmla="*/ 293 w 304"/>
                <a:gd name="T13" fmla="*/ 93 h 305"/>
                <a:gd name="T14" fmla="*/ 301 w 304"/>
                <a:gd name="T15" fmla="*/ 122 h 305"/>
                <a:gd name="T16" fmla="*/ 304 w 304"/>
                <a:gd name="T17" fmla="*/ 153 h 305"/>
                <a:gd name="T18" fmla="*/ 301 w 304"/>
                <a:gd name="T19" fmla="*/ 184 h 305"/>
                <a:gd name="T20" fmla="*/ 293 w 304"/>
                <a:gd name="T21" fmla="*/ 213 h 305"/>
                <a:gd name="T22" fmla="*/ 279 w 304"/>
                <a:gd name="T23" fmla="*/ 238 h 305"/>
                <a:gd name="T24" fmla="*/ 260 w 304"/>
                <a:gd name="T25" fmla="*/ 261 h 305"/>
                <a:gd name="T26" fmla="*/ 238 w 304"/>
                <a:gd name="T27" fmla="*/ 280 h 305"/>
                <a:gd name="T28" fmla="*/ 212 w 304"/>
                <a:gd name="T29" fmla="*/ 294 h 305"/>
                <a:gd name="T30" fmla="*/ 183 w 304"/>
                <a:gd name="T31" fmla="*/ 302 h 305"/>
                <a:gd name="T32" fmla="*/ 152 w 304"/>
                <a:gd name="T33" fmla="*/ 305 h 305"/>
                <a:gd name="T34" fmla="*/ 121 w 304"/>
                <a:gd name="T35" fmla="*/ 302 h 305"/>
                <a:gd name="T36" fmla="*/ 94 w 304"/>
                <a:gd name="T37" fmla="*/ 294 h 305"/>
                <a:gd name="T38" fmla="*/ 67 w 304"/>
                <a:gd name="T39" fmla="*/ 280 h 305"/>
                <a:gd name="T40" fmla="*/ 45 w 304"/>
                <a:gd name="T41" fmla="*/ 261 h 305"/>
                <a:gd name="T42" fmla="*/ 26 w 304"/>
                <a:gd name="T43" fmla="*/ 238 h 305"/>
                <a:gd name="T44" fmla="*/ 12 w 304"/>
                <a:gd name="T45" fmla="*/ 213 h 305"/>
                <a:gd name="T46" fmla="*/ 3 w 304"/>
                <a:gd name="T47" fmla="*/ 184 h 305"/>
                <a:gd name="T48" fmla="*/ 0 w 304"/>
                <a:gd name="T49" fmla="*/ 153 h 305"/>
                <a:gd name="T50" fmla="*/ 3 w 304"/>
                <a:gd name="T51" fmla="*/ 122 h 305"/>
                <a:gd name="T52" fmla="*/ 12 w 304"/>
                <a:gd name="T53" fmla="*/ 93 h 305"/>
                <a:gd name="T54" fmla="*/ 26 w 304"/>
                <a:gd name="T55" fmla="*/ 67 h 305"/>
                <a:gd name="T56" fmla="*/ 45 w 304"/>
                <a:gd name="T57" fmla="*/ 44 h 305"/>
                <a:gd name="T58" fmla="*/ 67 w 304"/>
                <a:gd name="T59" fmla="*/ 26 h 305"/>
                <a:gd name="T60" fmla="*/ 94 w 304"/>
                <a:gd name="T61" fmla="*/ 12 h 305"/>
                <a:gd name="T62" fmla="*/ 121 w 304"/>
                <a:gd name="T63" fmla="*/ 3 h 305"/>
                <a:gd name="T64" fmla="*/ 152 w 304"/>
                <a:gd name="T6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305">
                  <a:moveTo>
                    <a:pt x="152" y="0"/>
                  </a:moveTo>
                  <a:lnTo>
                    <a:pt x="183" y="3"/>
                  </a:lnTo>
                  <a:lnTo>
                    <a:pt x="212" y="12"/>
                  </a:lnTo>
                  <a:lnTo>
                    <a:pt x="238" y="26"/>
                  </a:lnTo>
                  <a:lnTo>
                    <a:pt x="260" y="44"/>
                  </a:lnTo>
                  <a:lnTo>
                    <a:pt x="279" y="67"/>
                  </a:lnTo>
                  <a:lnTo>
                    <a:pt x="293" y="93"/>
                  </a:lnTo>
                  <a:lnTo>
                    <a:pt x="301" y="122"/>
                  </a:lnTo>
                  <a:lnTo>
                    <a:pt x="304" y="153"/>
                  </a:lnTo>
                  <a:lnTo>
                    <a:pt x="301" y="184"/>
                  </a:lnTo>
                  <a:lnTo>
                    <a:pt x="293" y="213"/>
                  </a:lnTo>
                  <a:lnTo>
                    <a:pt x="279" y="238"/>
                  </a:lnTo>
                  <a:lnTo>
                    <a:pt x="260" y="261"/>
                  </a:lnTo>
                  <a:lnTo>
                    <a:pt x="238" y="280"/>
                  </a:lnTo>
                  <a:lnTo>
                    <a:pt x="212" y="294"/>
                  </a:lnTo>
                  <a:lnTo>
                    <a:pt x="183" y="302"/>
                  </a:lnTo>
                  <a:lnTo>
                    <a:pt x="152" y="305"/>
                  </a:lnTo>
                  <a:lnTo>
                    <a:pt x="121" y="302"/>
                  </a:lnTo>
                  <a:lnTo>
                    <a:pt x="94" y="294"/>
                  </a:lnTo>
                  <a:lnTo>
                    <a:pt x="67" y="280"/>
                  </a:lnTo>
                  <a:lnTo>
                    <a:pt x="45" y="261"/>
                  </a:lnTo>
                  <a:lnTo>
                    <a:pt x="26" y="238"/>
                  </a:lnTo>
                  <a:lnTo>
                    <a:pt x="12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4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BD91E06-D7EB-BD41-BA1C-8E962B9ADDDC}"/>
              </a:ext>
            </a:extLst>
          </p:cNvPr>
          <p:cNvGrpSpPr/>
          <p:nvPr/>
        </p:nvGrpSpPr>
        <p:grpSpPr>
          <a:xfrm rot="5400000">
            <a:off x="9605939" y="5405958"/>
            <a:ext cx="1293861" cy="858668"/>
            <a:chOff x="5935663" y="2671763"/>
            <a:chExt cx="1227138" cy="814387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93" name="Freeform 28">
              <a:extLst>
                <a:ext uri="{FF2B5EF4-FFF2-40B4-BE49-F238E27FC236}">
                  <a16:creationId xmlns:a16="http://schemas.microsoft.com/office/drawing/2014/main" id="{D2F1AE8B-DA04-E048-AF36-E60F41D4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5663" y="3422650"/>
              <a:ext cx="923925" cy="63500"/>
            </a:xfrm>
            <a:custGeom>
              <a:avLst/>
              <a:gdLst>
                <a:gd name="T0" fmla="*/ 159 w 2911"/>
                <a:gd name="T1" fmla="*/ 0 h 199"/>
                <a:gd name="T2" fmla="*/ 2875 w 2911"/>
                <a:gd name="T3" fmla="*/ 0 h 199"/>
                <a:gd name="T4" fmla="*/ 2889 w 2911"/>
                <a:gd name="T5" fmla="*/ 2 h 199"/>
                <a:gd name="T6" fmla="*/ 2901 w 2911"/>
                <a:gd name="T7" fmla="*/ 7 h 199"/>
                <a:gd name="T8" fmla="*/ 2908 w 2911"/>
                <a:gd name="T9" fmla="*/ 15 h 199"/>
                <a:gd name="T10" fmla="*/ 2911 w 2911"/>
                <a:gd name="T11" fmla="*/ 26 h 199"/>
                <a:gd name="T12" fmla="*/ 2910 w 2911"/>
                <a:gd name="T13" fmla="*/ 38 h 199"/>
                <a:gd name="T14" fmla="*/ 2903 w 2911"/>
                <a:gd name="T15" fmla="*/ 52 h 199"/>
                <a:gd name="T16" fmla="*/ 2845 w 2911"/>
                <a:gd name="T17" fmla="*/ 147 h 199"/>
                <a:gd name="T18" fmla="*/ 2832 w 2911"/>
                <a:gd name="T19" fmla="*/ 163 h 199"/>
                <a:gd name="T20" fmla="*/ 2814 w 2911"/>
                <a:gd name="T21" fmla="*/ 178 h 199"/>
                <a:gd name="T22" fmla="*/ 2794 w 2911"/>
                <a:gd name="T23" fmla="*/ 188 h 199"/>
                <a:gd name="T24" fmla="*/ 2773 w 2911"/>
                <a:gd name="T25" fmla="*/ 197 h 199"/>
                <a:gd name="T26" fmla="*/ 2752 w 2911"/>
                <a:gd name="T27" fmla="*/ 199 h 199"/>
                <a:gd name="T28" fmla="*/ 37 w 2911"/>
                <a:gd name="T29" fmla="*/ 199 h 199"/>
                <a:gd name="T30" fmla="*/ 21 w 2911"/>
                <a:gd name="T31" fmla="*/ 197 h 199"/>
                <a:gd name="T32" fmla="*/ 11 w 2911"/>
                <a:gd name="T33" fmla="*/ 192 h 199"/>
                <a:gd name="T34" fmla="*/ 4 w 2911"/>
                <a:gd name="T35" fmla="*/ 184 h 199"/>
                <a:gd name="T36" fmla="*/ 0 w 2911"/>
                <a:gd name="T37" fmla="*/ 173 h 199"/>
                <a:gd name="T38" fmla="*/ 1 w 2911"/>
                <a:gd name="T39" fmla="*/ 161 h 199"/>
                <a:gd name="T40" fmla="*/ 8 w 2911"/>
                <a:gd name="T41" fmla="*/ 147 h 199"/>
                <a:gd name="T42" fmla="*/ 65 w 2911"/>
                <a:gd name="T43" fmla="*/ 52 h 199"/>
                <a:gd name="T44" fmla="*/ 80 w 2911"/>
                <a:gd name="T45" fmla="*/ 36 h 199"/>
                <a:gd name="T46" fmla="*/ 96 w 2911"/>
                <a:gd name="T47" fmla="*/ 21 h 199"/>
                <a:gd name="T48" fmla="*/ 118 w 2911"/>
                <a:gd name="T49" fmla="*/ 11 h 199"/>
                <a:gd name="T50" fmla="*/ 139 w 2911"/>
                <a:gd name="T51" fmla="*/ 2 h 199"/>
                <a:gd name="T52" fmla="*/ 159 w 2911"/>
                <a:gd name="T5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1" h="199">
                  <a:moveTo>
                    <a:pt x="159" y="0"/>
                  </a:moveTo>
                  <a:lnTo>
                    <a:pt x="2875" y="0"/>
                  </a:lnTo>
                  <a:lnTo>
                    <a:pt x="2889" y="2"/>
                  </a:lnTo>
                  <a:lnTo>
                    <a:pt x="2901" y="7"/>
                  </a:lnTo>
                  <a:lnTo>
                    <a:pt x="2908" y="15"/>
                  </a:lnTo>
                  <a:lnTo>
                    <a:pt x="2911" y="26"/>
                  </a:lnTo>
                  <a:lnTo>
                    <a:pt x="2910" y="38"/>
                  </a:lnTo>
                  <a:lnTo>
                    <a:pt x="2903" y="52"/>
                  </a:lnTo>
                  <a:lnTo>
                    <a:pt x="2845" y="147"/>
                  </a:lnTo>
                  <a:lnTo>
                    <a:pt x="2832" y="163"/>
                  </a:lnTo>
                  <a:lnTo>
                    <a:pt x="2814" y="178"/>
                  </a:lnTo>
                  <a:lnTo>
                    <a:pt x="2794" y="188"/>
                  </a:lnTo>
                  <a:lnTo>
                    <a:pt x="2773" y="197"/>
                  </a:lnTo>
                  <a:lnTo>
                    <a:pt x="2752" y="199"/>
                  </a:lnTo>
                  <a:lnTo>
                    <a:pt x="37" y="199"/>
                  </a:lnTo>
                  <a:lnTo>
                    <a:pt x="21" y="197"/>
                  </a:lnTo>
                  <a:lnTo>
                    <a:pt x="11" y="192"/>
                  </a:lnTo>
                  <a:lnTo>
                    <a:pt x="4" y="184"/>
                  </a:lnTo>
                  <a:lnTo>
                    <a:pt x="0" y="173"/>
                  </a:lnTo>
                  <a:lnTo>
                    <a:pt x="1" y="161"/>
                  </a:lnTo>
                  <a:lnTo>
                    <a:pt x="8" y="147"/>
                  </a:lnTo>
                  <a:lnTo>
                    <a:pt x="65" y="52"/>
                  </a:lnTo>
                  <a:lnTo>
                    <a:pt x="80" y="36"/>
                  </a:lnTo>
                  <a:lnTo>
                    <a:pt x="96" y="21"/>
                  </a:lnTo>
                  <a:lnTo>
                    <a:pt x="118" y="11"/>
                  </a:lnTo>
                  <a:lnTo>
                    <a:pt x="139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Freeform 29">
              <a:extLst>
                <a:ext uri="{FF2B5EF4-FFF2-40B4-BE49-F238E27FC236}">
                  <a16:creationId xmlns:a16="http://schemas.microsoft.com/office/drawing/2014/main" id="{804DB374-7592-3347-A0CB-132051B6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6" y="3138488"/>
              <a:ext cx="196850" cy="87313"/>
            </a:xfrm>
            <a:custGeom>
              <a:avLst/>
              <a:gdLst>
                <a:gd name="T0" fmla="*/ 61 w 623"/>
                <a:gd name="T1" fmla="*/ 0 h 272"/>
                <a:gd name="T2" fmla="*/ 561 w 623"/>
                <a:gd name="T3" fmla="*/ 0 h 272"/>
                <a:gd name="T4" fmla="*/ 581 w 623"/>
                <a:gd name="T5" fmla="*/ 3 h 272"/>
                <a:gd name="T6" fmla="*/ 598 w 623"/>
                <a:gd name="T7" fmla="*/ 12 h 272"/>
                <a:gd name="T8" fmla="*/ 611 w 623"/>
                <a:gd name="T9" fmla="*/ 26 h 272"/>
                <a:gd name="T10" fmla="*/ 619 w 623"/>
                <a:gd name="T11" fmla="*/ 42 h 272"/>
                <a:gd name="T12" fmla="*/ 623 w 623"/>
                <a:gd name="T13" fmla="*/ 61 h 272"/>
                <a:gd name="T14" fmla="*/ 623 w 623"/>
                <a:gd name="T15" fmla="*/ 212 h 272"/>
                <a:gd name="T16" fmla="*/ 619 w 623"/>
                <a:gd name="T17" fmla="*/ 231 h 272"/>
                <a:gd name="T18" fmla="*/ 611 w 623"/>
                <a:gd name="T19" fmla="*/ 247 h 272"/>
                <a:gd name="T20" fmla="*/ 598 w 623"/>
                <a:gd name="T21" fmla="*/ 260 h 272"/>
                <a:gd name="T22" fmla="*/ 581 w 623"/>
                <a:gd name="T23" fmla="*/ 270 h 272"/>
                <a:gd name="T24" fmla="*/ 561 w 623"/>
                <a:gd name="T25" fmla="*/ 272 h 272"/>
                <a:gd name="T26" fmla="*/ 61 w 623"/>
                <a:gd name="T27" fmla="*/ 272 h 272"/>
                <a:gd name="T28" fmla="*/ 43 w 623"/>
                <a:gd name="T29" fmla="*/ 270 h 272"/>
                <a:gd name="T30" fmla="*/ 28 w 623"/>
                <a:gd name="T31" fmla="*/ 263 h 272"/>
                <a:gd name="T32" fmla="*/ 16 w 623"/>
                <a:gd name="T33" fmla="*/ 251 h 272"/>
                <a:gd name="T34" fmla="*/ 6 w 623"/>
                <a:gd name="T35" fmla="*/ 237 h 272"/>
                <a:gd name="T36" fmla="*/ 2 w 623"/>
                <a:gd name="T37" fmla="*/ 225 h 272"/>
                <a:gd name="T38" fmla="*/ 0 w 623"/>
                <a:gd name="T39" fmla="*/ 212 h 272"/>
                <a:gd name="T40" fmla="*/ 0 w 623"/>
                <a:gd name="T41" fmla="*/ 61 h 272"/>
                <a:gd name="T42" fmla="*/ 3 w 623"/>
                <a:gd name="T43" fmla="*/ 42 h 272"/>
                <a:gd name="T44" fmla="*/ 12 w 623"/>
                <a:gd name="T45" fmla="*/ 26 h 272"/>
                <a:gd name="T46" fmla="*/ 25 w 623"/>
                <a:gd name="T47" fmla="*/ 12 h 272"/>
                <a:gd name="T48" fmla="*/ 42 w 623"/>
                <a:gd name="T49" fmla="*/ 3 h 272"/>
                <a:gd name="T50" fmla="*/ 61 w 623"/>
                <a:gd name="T51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3" h="272">
                  <a:moveTo>
                    <a:pt x="61" y="0"/>
                  </a:moveTo>
                  <a:lnTo>
                    <a:pt x="561" y="0"/>
                  </a:lnTo>
                  <a:lnTo>
                    <a:pt x="581" y="3"/>
                  </a:lnTo>
                  <a:lnTo>
                    <a:pt x="598" y="12"/>
                  </a:lnTo>
                  <a:lnTo>
                    <a:pt x="611" y="26"/>
                  </a:lnTo>
                  <a:lnTo>
                    <a:pt x="619" y="42"/>
                  </a:lnTo>
                  <a:lnTo>
                    <a:pt x="623" y="61"/>
                  </a:lnTo>
                  <a:lnTo>
                    <a:pt x="623" y="212"/>
                  </a:lnTo>
                  <a:lnTo>
                    <a:pt x="619" y="231"/>
                  </a:lnTo>
                  <a:lnTo>
                    <a:pt x="611" y="247"/>
                  </a:lnTo>
                  <a:lnTo>
                    <a:pt x="598" y="260"/>
                  </a:lnTo>
                  <a:lnTo>
                    <a:pt x="581" y="270"/>
                  </a:lnTo>
                  <a:lnTo>
                    <a:pt x="561" y="272"/>
                  </a:lnTo>
                  <a:lnTo>
                    <a:pt x="61" y="272"/>
                  </a:lnTo>
                  <a:lnTo>
                    <a:pt x="43" y="270"/>
                  </a:lnTo>
                  <a:lnTo>
                    <a:pt x="28" y="263"/>
                  </a:lnTo>
                  <a:lnTo>
                    <a:pt x="16" y="251"/>
                  </a:lnTo>
                  <a:lnTo>
                    <a:pt x="6" y="237"/>
                  </a:lnTo>
                  <a:lnTo>
                    <a:pt x="2" y="225"/>
                  </a:lnTo>
                  <a:lnTo>
                    <a:pt x="0" y="212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Freeform 30">
              <a:extLst>
                <a:ext uri="{FF2B5EF4-FFF2-40B4-BE49-F238E27FC236}">
                  <a16:creationId xmlns:a16="http://schemas.microsoft.com/office/drawing/2014/main" id="{12B54AC3-8BB2-824D-8181-5432B74C8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2951163"/>
              <a:ext cx="122238" cy="88900"/>
            </a:xfrm>
            <a:custGeom>
              <a:avLst/>
              <a:gdLst>
                <a:gd name="T0" fmla="*/ 246 w 385"/>
                <a:gd name="T1" fmla="*/ 0 h 279"/>
                <a:gd name="T2" fmla="*/ 276 w 385"/>
                <a:gd name="T3" fmla="*/ 1 h 279"/>
                <a:gd name="T4" fmla="*/ 303 w 385"/>
                <a:gd name="T5" fmla="*/ 6 h 279"/>
                <a:gd name="T6" fmla="*/ 328 w 385"/>
                <a:gd name="T7" fmla="*/ 14 h 279"/>
                <a:gd name="T8" fmla="*/ 351 w 385"/>
                <a:gd name="T9" fmla="*/ 27 h 279"/>
                <a:gd name="T10" fmla="*/ 370 w 385"/>
                <a:gd name="T11" fmla="*/ 44 h 279"/>
                <a:gd name="T12" fmla="*/ 385 w 385"/>
                <a:gd name="T13" fmla="*/ 64 h 279"/>
                <a:gd name="T14" fmla="*/ 16 w 385"/>
                <a:gd name="T15" fmla="*/ 279 h 279"/>
                <a:gd name="T16" fmla="*/ 5 w 385"/>
                <a:gd name="T17" fmla="*/ 253 h 279"/>
                <a:gd name="T18" fmla="*/ 0 w 385"/>
                <a:gd name="T19" fmla="*/ 225 h 279"/>
                <a:gd name="T20" fmla="*/ 3 w 385"/>
                <a:gd name="T21" fmla="*/ 196 h 279"/>
                <a:gd name="T22" fmla="*/ 10 w 385"/>
                <a:gd name="T23" fmla="*/ 167 h 279"/>
                <a:gd name="T24" fmla="*/ 23 w 385"/>
                <a:gd name="T25" fmla="*/ 137 h 279"/>
                <a:gd name="T26" fmla="*/ 41 w 385"/>
                <a:gd name="T27" fmla="*/ 110 h 279"/>
                <a:gd name="T28" fmla="*/ 63 w 385"/>
                <a:gd name="T29" fmla="*/ 82 h 279"/>
                <a:gd name="T30" fmla="*/ 91 w 385"/>
                <a:gd name="T31" fmla="*/ 58 h 279"/>
                <a:gd name="T32" fmla="*/ 123 w 385"/>
                <a:gd name="T33" fmla="*/ 37 h 279"/>
                <a:gd name="T34" fmla="*/ 154 w 385"/>
                <a:gd name="T35" fmla="*/ 21 h 279"/>
                <a:gd name="T36" fmla="*/ 185 w 385"/>
                <a:gd name="T37" fmla="*/ 9 h 279"/>
                <a:gd name="T38" fmla="*/ 217 w 385"/>
                <a:gd name="T39" fmla="*/ 2 h 279"/>
                <a:gd name="T40" fmla="*/ 246 w 385"/>
                <a:gd name="T4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5" h="279">
                  <a:moveTo>
                    <a:pt x="246" y="0"/>
                  </a:moveTo>
                  <a:lnTo>
                    <a:pt x="276" y="1"/>
                  </a:lnTo>
                  <a:lnTo>
                    <a:pt x="303" y="6"/>
                  </a:lnTo>
                  <a:lnTo>
                    <a:pt x="328" y="14"/>
                  </a:lnTo>
                  <a:lnTo>
                    <a:pt x="351" y="27"/>
                  </a:lnTo>
                  <a:lnTo>
                    <a:pt x="370" y="44"/>
                  </a:lnTo>
                  <a:lnTo>
                    <a:pt x="385" y="64"/>
                  </a:lnTo>
                  <a:lnTo>
                    <a:pt x="16" y="279"/>
                  </a:lnTo>
                  <a:lnTo>
                    <a:pt x="5" y="253"/>
                  </a:lnTo>
                  <a:lnTo>
                    <a:pt x="0" y="225"/>
                  </a:lnTo>
                  <a:lnTo>
                    <a:pt x="3" y="196"/>
                  </a:lnTo>
                  <a:lnTo>
                    <a:pt x="10" y="167"/>
                  </a:lnTo>
                  <a:lnTo>
                    <a:pt x="23" y="137"/>
                  </a:lnTo>
                  <a:lnTo>
                    <a:pt x="41" y="110"/>
                  </a:lnTo>
                  <a:lnTo>
                    <a:pt x="63" y="82"/>
                  </a:lnTo>
                  <a:lnTo>
                    <a:pt x="91" y="58"/>
                  </a:lnTo>
                  <a:lnTo>
                    <a:pt x="123" y="37"/>
                  </a:lnTo>
                  <a:lnTo>
                    <a:pt x="154" y="21"/>
                  </a:lnTo>
                  <a:lnTo>
                    <a:pt x="185" y="9"/>
                  </a:lnTo>
                  <a:lnTo>
                    <a:pt x="217" y="2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Freeform 31">
              <a:extLst>
                <a:ext uri="{FF2B5EF4-FFF2-40B4-BE49-F238E27FC236}">
                  <a16:creationId xmlns:a16="http://schemas.microsoft.com/office/drawing/2014/main" id="{22C05670-21DC-8B45-998E-A87DB711F4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1226" y="2671763"/>
              <a:ext cx="1171575" cy="722313"/>
            </a:xfrm>
            <a:custGeom>
              <a:avLst/>
              <a:gdLst>
                <a:gd name="T0" fmla="*/ 2366 w 3686"/>
                <a:gd name="T1" fmla="*/ 1019 h 2273"/>
                <a:gd name="T2" fmla="*/ 2087 w 3686"/>
                <a:gd name="T3" fmla="*/ 1070 h 2273"/>
                <a:gd name="T4" fmla="*/ 1750 w 3686"/>
                <a:gd name="T5" fmla="*/ 1153 h 2273"/>
                <a:gd name="T6" fmla="*/ 1488 w 3686"/>
                <a:gd name="T7" fmla="*/ 1285 h 2273"/>
                <a:gd name="T8" fmla="*/ 1302 w 3686"/>
                <a:gd name="T9" fmla="*/ 1473 h 2273"/>
                <a:gd name="T10" fmla="*/ 1252 w 3686"/>
                <a:gd name="T11" fmla="*/ 1594 h 2273"/>
                <a:gd name="T12" fmla="*/ 1317 w 3686"/>
                <a:gd name="T13" fmla="*/ 1658 h 2273"/>
                <a:gd name="T14" fmla="*/ 1453 w 3686"/>
                <a:gd name="T15" fmla="*/ 1694 h 2273"/>
                <a:gd name="T16" fmla="*/ 1636 w 3686"/>
                <a:gd name="T17" fmla="*/ 1708 h 2273"/>
                <a:gd name="T18" fmla="*/ 1702 w 3686"/>
                <a:gd name="T19" fmla="*/ 1795 h 2273"/>
                <a:gd name="T20" fmla="*/ 2288 w 3686"/>
                <a:gd name="T21" fmla="*/ 1804 h 2273"/>
                <a:gd name="T22" fmla="*/ 2371 w 3686"/>
                <a:gd name="T23" fmla="*/ 1737 h 2273"/>
                <a:gd name="T24" fmla="*/ 2426 w 3686"/>
                <a:gd name="T25" fmla="*/ 1650 h 2273"/>
                <a:gd name="T26" fmla="*/ 2572 w 3686"/>
                <a:gd name="T27" fmla="*/ 1636 h 2273"/>
                <a:gd name="T28" fmla="*/ 2673 w 3686"/>
                <a:gd name="T29" fmla="*/ 1598 h 2273"/>
                <a:gd name="T30" fmla="*/ 2720 w 3686"/>
                <a:gd name="T31" fmla="*/ 1513 h 2273"/>
                <a:gd name="T32" fmla="*/ 2721 w 3686"/>
                <a:gd name="T33" fmla="*/ 1306 h 2273"/>
                <a:gd name="T34" fmla="*/ 2706 w 3686"/>
                <a:gd name="T35" fmla="*/ 1140 h 2273"/>
                <a:gd name="T36" fmla="*/ 2655 w 3686"/>
                <a:gd name="T37" fmla="*/ 1045 h 2273"/>
                <a:gd name="T38" fmla="*/ 2548 w 3686"/>
                <a:gd name="T39" fmla="*/ 1009 h 2273"/>
                <a:gd name="T40" fmla="*/ 3641 w 3686"/>
                <a:gd name="T41" fmla="*/ 9 h 2273"/>
                <a:gd name="T42" fmla="*/ 3685 w 3686"/>
                <a:gd name="T43" fmla="*/ 69 h 2273"/>
                <a:gd name="T44" fmla="*/ 3675 w 3686"/>
                <a:gd name="T45" fmla="*/ 239 h 2273"/>
                <a:gd name="T46" fmla="*/ 3649 w 3686"/>
                <a:gd name="T47" fmla="*/ 445 h 2273"/>
                <a:gd name="T48" fmla="*/ 3599 w 3686"/>
                <a:gd name="T49" fmla="*/ 641 h 2273"/>
                <a:gd name="T50" fmla="*/ 3514 w 3686"/>
                <a:gd name="T51" fmla="*/ 813 h 2273"/>
                <a:gd name="T52" fmla="*/ 3382 w 3686"/>
                <a:gd name="T53" fmla="*/ 938 h 2273"/>
                <a:gd name="T54" fmla="*/ 3194 w 3686"/>
                <a:gd name="T55" fmla="*/ 999 h 2273"/>
                <a:gd name="T56" fmla="*/ 3136 w 3686"/>
                <a:gd name="T57" fmla="*/ 1046 h 2273"/>
                <a:gd name="T58" fmla="*/ 3102 w 3686"/>
                <a:gd name="T59" fmla="*/ 1892 h 2273"/>
                <a:gd name="T60" fmla="*/ 3024 w 3686"/>
                <a:gd name="T61" fmla="*/ 1937 h 2273"/>
                <a:gd name="T62" fmla="*/ 2894 w 3686"/>
                <a:gd name="T63" fmla="*/ 2024 h 2273"/>
                <a:gd name="T64" fmla="*/ 2825 w 3686"/>
                <a:gd name="T65" fmla="*/ 2136 h 2273"/>
                <a:gd name="T66" fmla="*/ 2796 w 3686"/>
                <a:gd name="T67" fmla="*/ 2238 h 2273"/>
                <a:gd name="T68" fmla="*/ 2762 w 3686"/>
                <a:gd name="T69" fmla="*/ 2273 h 2273"/>
                <a:gd name="T70" fmla="*/ 175 w 3686"/>
                <a:gd name="T71" fmla="*/ 2024 h 2273"/>
                <a:gd name="T72" fmla="*/ 537 w 3686"/>
                <a:gd name="T73" fmla="*/ 1610 h 2273"/>
                <a:gd name="T74" fmla="*/ 912 w 3686"/>
                <a:gd name="T75" fmla="*/ 1293 h 2273"/>
                <a:gd name="T76" fmla="*/ 1289 w 3686"/>
                <a:gd name="T77" fmla="*/ 1059 h 2273"/>
                <a:gd name="T78" fmla="*/ 1656 w 3686"/>
                <a:gd name="T79" fmla="*/ 898 h 2273"/>
                <a:gd name="T80" fmla="*/ 2003 w 3686"/>
                <a:gd name="T81" fmla="*/ 796 h 2273"/>
                <a:gd name="T82" fmla="*/ 2320 w 3686"/>
                <a:gd name="T83" fmla="*/ 742 h 2273"/>
                <a:gd name="T84" fmla="*/ 2596 w 3686"/>
                <a:gd name="T85" fmla="*/ 722 h 2273"/>
                <a:gd name="T86" fmla="*/ 2871 w 3686"/>
                <a:gd name="T87" fmla="*/ 730 h 2273"/>
                <a:gd name="T88" fmla="*/ 3060 w 3686"/>
                <a:gd name="T89" fmla="*/ 752 h 2273"/>
                <a:gd name="T90" fmla="*/ 3102 w 3686"/>
                <a:gd name="T91" fmla="*/ 754 h 2273"/>
                <a:gd name="T92" fmla="*/ 3178 w 3686"/>
                <a:gd name="T93" fmla="*/ 792 h 2273"/>
                <a:gd name="T94" fmla="*/ 3296 w 3686"/>
                <a:gd name="T95" fmla="*/ 761 h 2273"/>
                <a:gd name="T96" fmla="*/ 3393 w 3686"/>
                <a:gd name="T97" fmla="*/ 651 h 2273"/>
                <a:gd name="T98" fmla="*/ 3450 w 3686"/>
                <a:gd name="T99" fmla="*/ 501 h 2273"/>
                <a:gd name="T100" fmla="*/ 3477 w 3686"/>
                <a:gd name="T101" fmla="*/ 333 h 2273"/>
                <a:gd name="T102" fmla="*/ 3490 w 3686"/>
                <a:gd name="T103" fmla="*/ 167 h 2273"/>
                <a:gd name="T104" fmla="*/ 3505 w 3686"/>
                <a:gd name="T105" fmla="*/ 50 h 2273"/>
                <a:gd name="T106" fmla="*/ 3567 w 3686"/>
                <a:gd name="T107" fmla="*/ 3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86" h="2273">
                  <a:moveTo>
                    <a:pt x="2510" y="1008"/>
                  </a:moveTo>
                  <a:lnTo>
                    <a:pt x="2467" y="1009"/>
                  </a:lnTo>
                  <a:lnTo>
                    <a:pt x="2420" y="1013"/>
                  </a:lnTo>
                  <a:lnTo>
                    <a:pt x="2366" y="1019"/>
                  </a:lnTo>
                  <a:lnTo>
                    <a:pt x="2306" y="1029"/>
                  </a:lnTo>
                  <a:lnTo>
                    <a:pt x="2240" y="1041"/>
                  </a:lnTo>
                  <a:lnTo>
                    <a:pt x="2167" y="1054"/>
                  </a:lnTo>
                  <a:lnTo>
                    <a:pt x="2087" y="1070"/>
                  </a:lnTo>
                  <a:lnTo>
                    <a:pt x="2000" y="1086"/>
                  </a:lnTo>
                  <a:lnTo>
                    <a:pt x="1911" y="1105"/>
                  </a:lnTo>
                  <a:lnTo>
                    <a:pt x="1828" y="1127"/>
                  </a:lnTo>
                  <a:lnTo>
                    <a:pt x="1750" y="1153"/>
                  </a:lnTo>
                  <a:lnTo>
                    <a:pt x="1677" y="1182"/>
                  </a:lnTo>
                  <a:lnTo>
                    <a:pt x="1610" y="1213"/>
                  </a:lnTo>
                  <a:lnTo>
                    <a:pt x="1547" y="1247"/>
                  </a:lnTo>
                  <a:lnTo>
                    <a:pt x="1488" y="1285"/>
                  </a:lnTo>
                  <a:lnTo>
                    <a:pt x="1435" y="1327"/>
                  </a:lnTo>
                  <a:lnTo>
                    <a:pt x="1386" y="1372"/>
                  </a:lnTo>
                  <a:lnTo>
                    <a:pt x="1342" y="1420"/>
                  </a:lnTo>
                  <a:lnTo>
                    <a:pt x="1302" y="1473"/>
                  </a:lnTo>
                  <a:lnTo>
                    <a:pt x="1266" y="1528"/>
                  </a:lnTo>
                  <a:lnTo>
                    <a:pt x="1254" y="1551"/>
                  </a:lnTo>
                  <a:lnTo>
                    <a:pt x="1251" y="1574"/>
                  </a:lnTo>
                  <a:lnTo>
                    <a:pt x="1252" y="1594"/>
                  </a:lnTo>
                  <a:lnTo>
                    <a:pt x="1260" y="1612"/>
                  </a:lnTo>
                  <a:lnTo>
                    <a:pt x="1275" y="1629"/>
                  </a:lnTo>
                  <a:lnTo>
                    <a:pt x="1294" y="1644"/>
                  </a:lnTo>
                  <a:lnTo>
                    <a:pt x="1317" y="1658"/>
                  </a:lnTo>
                  <a:lnTo>
                    <a:pt x="1345" y="1668"/>
                  </a:lnTo>
                  <a:lnTo>
                    <a:pt x="1378" y="1679"/>
                  </a:lnTo>
                  <a:lnTo>
                    <a:pt x="1414" y="1687"/>
                  </a:lnTo>
                  <a:lnTo>
                    <a:pt x="1453" y="1694"/>
                  </a:lnTo>
                  <a:lnTo>
                    <a:pt x="1496" y="1699"/>
                  </a:lnTo>
                  <a:lnTo>
                    <a:pt x="1539" y="1704"/>
                  </a:lnTo>
                  <a:lnTo>
                    <a:pt x="1587" y="1706"/>
                  </a:lnTo>
                  <a:lnTo>
                    <a:pt x="1636" y="1708"/>
                  </a:lnTo>
                  <a:lnTo>
                    <a:pt x="1645" y="1735"/>
                  </a:lnTo>
                  <a:lnTo>
                    <a:pt x="1659" y="1759"/>
                  </a:lnTo>
                  <a:lnTo>
                    <a:pt x="1678" y="1779"/>
                  </a:lnTo>
                  <a:lnTo>
                    <a:pt x="1702" y="1795"/>
                  </a:lnTo>
                  <a:lnTo>
                    <a:pt x="1730" y="1804"/>
                  </a:lnTo>
                  <a:lnTo>
                    <a:pt x="1758" y="1808"/>
                  </a:lnTo>
                  <a:lnTo>
                    <a:pt x="2258" y="1808"/>
                  </a:lnTo>
                  <a:lnTo>
                    <a:pt x="2288" y="1804"/>
                  </a:lnTo>
                  <a:lnTo>
                    <a:pt x="2314" y="1795"/>
                  </a:lnTo>
                  <a:lnTo>
                    <a:pt x="2337" y="1780"/>
                  </a:lnTo>
                  <a:lnTo>
                    <a:pt x="2357" y="1760"/>
                  </a:lnTo>
                  <a:lnTo>
                    <a:pt x="2371" y="1737"/>
                  </a:lnTo>
                  <a:lnTo>
                    <a:pt x="2381" y="1711"/>
                  </a:lnTo>
                  <a:lnTo>
                    <a:pt x="2384" y="1681"/>
                  </a:lnTo>
                  <a:lnTo>
                    <a:pt x="2384" y="1652"/>
                  </a:lnTo>
                  <a:lnTo>
                    <a:pt x="2426" y="1650"/>
                  </a:lnTo>
                  <a:lnTo>
                    <a:pt x="2466" y="1648"/>
                  </a:lnTo>
                  <a:lnTo>
                    <a:pt x="2504" y="1646"/>
                  </a:lnTo>
                  <a:lnTo>
                    <a:pt x="2538" y="1642"/>
                  </a:lnTo>
                  <a:lnTo>
                    <a:pt x="2572" y="1636"/>
                  </a:lnTo>
                  <a:lnTo>
                    <a:pt x="2601" y="1630"/>
                  </a:lnTo>
                  <a:lnTo>
                    <a:pt x="2629" y="1622"/>
                  </a:lnTo>
                  <a:lnTo>
                    <a:pt x="2653" y="1611"/>
                  </a:lnTo>
                  <a:lnTo>
                    <a:pt x="2673" y="1598"/>
                  </a:lnTo>
                  <a:lnTo>
                    <a:pt x="2691" y="1581"/>
                  </a:lnTo>
                  <a:lnTo>
                    <a:pt x="2704" y="1562"/>
                  </a:lnTo>
                  <a:lnTo>
                    <a:pt x="2714" y="1541"/>
                  </a:lnTo>
                  <a:lnTo>
                    <a:pt x="2720" y="1513"/>
                  </a:lnTo>
                  <a:lnTo>
                    <a:pt x="2723" y="1483"/>
                  </a:lnTo>
                  <a:lnTo>
                    <a:pt x="2723" y="1419"/>
                  </a:lnTo>
                  <a:lnTo>
                    <a:pt x="2723" y="1359"/>
                  </a:lnTo>
                  <a:lnTo>
                    <a:pt x="2721" y="1306"/>
                  </a:lnTo>
                  <a:lnTo>
                    <a:pt x="2720" y="1258"/>
                  </a:lnTo>
                  <a:lnTo>
                    <a:pt x="2717" y="1214"/>
                  </a:lnTo>
                  <a:lnTo>
                    <a:pt x="2713" y="1175"/>
                  </a:lnTo>
                  <a:lnTo>
                    <a:pt x="2706" y="1140"/>
                  </a:lnTo>
                  <a:lnTo>
                    <a:pt x="2698" y="1110"/>
                  </a:lnTo>
                  <a:lnTo>
                    <a:pt x="2686" y="1084"/>
                  </a:lnTo>
                  <a:lnTo>
                    <a:pt x="2673" y="1062"/>
                  </a:lnTo>
                  <a:lnTo>
                    <a:pt x="2655" y="1045"/>
                  </a:lnTo>
                  <a:lnTo>
                    <a:pt x="2635" y="1030"/>
                  </a:lnTo>
                  <a:lnTo>
                    <a:pt x="2610" y="1019"/>
                  </a:lnTo>
                  <a:lnTo>
                    <a:pt x="2581" y="1012"/>
                  </a:lnTo>
                  <a:lnTo>
                    <a:pt x="2548" y="1009"/>
                  </a:lnTo>
                  <a:lnTo>
                    <a:pt x="2510" y="1008"/>
                  </a:lnTo>
                  <a:close/>
                  <a:moveTo>
                    <a:pt x="3605" y="0"/>
                  </a:moveTo>
                  <a:lnTo>
                    <a:pt x="3623" y="3"/>
                  </a:lnTo>
                  <a:lnTo>
                    <a:pt x="3641" y="9"/>
                  </a:lnTo>
                  <a:lnTo>
                    <a:pt x="3656" y="19"/>
                  </a:lnTo>
                  <a:lnTo>
                    <a:pt x="3669" y="33"/>
                  </a:lnTo>
                  <a:lnTo>
                    <a:pt x="3679" y="49"/>
                  </a:lnTo>
                  <a:lnTo>
                    <a:pt x="3685" y="69"/>
                  </a:lnTo>
                  <a:lnTo>
                    <a:pt x="3686" y="92"/>
                  </a:lnTo>
                  <a:lnTo>
                    <a:pt x="3682" y="140"/>
                  </a:lnTo>
                  <a:lnTo>
                    <a:pt x="3679" y="189"/>
                  </a:lnTo>
                  <a:lnTo>
                    <a:pt x="3675" y="239"/>
                  </a:lnTo>
                  <a:lnTo>
                    <a:pt x="3671" y="290"/>
                  </a:lnTo>
                  <a:lnTo>
                    <a:pt x="3665" y="341"/>
                  </a:lnTo>
                  <a:lnTo>
                    <a:pt x="3657" y="393"/>
                  </a:lnTo>
                  <a:lnTo>
                    <a:pt x="3649" y="445"/>
                  </a:lnTo>
                  <a:lnTo>
                    <a:pt x="3640" y="495"/>
                  </a:lnTo>
                  <a:lnTo>
                    <a:pt x="3628" y="545"/>
                  </a:lnTo>
                  <a:lnTo>
                    <a:pt x="3615" y="594"/>
                  </a:lnTo>
                  <a:lnTo>
                    <a:pt x="3599" y="641"/>
                  </a:lnTo>
                  <a:lnTo>
                    <a:pt x="3581" y="688"/>
                  </a:lnTo>
                  <a:lnTo>
                    <a:pt x="3561" y="732"/>
                  </a:lnTo>
                  <a:lnTo>
                    <a:pt x="3539" y="774"/>
                  </a:lnTo>
                  <a:lnTo>
                    <a:pt x="3514" y="813"/>
                  </a:lnTo>
                  <a:lnTo>
                    <a:pt x="3485" y="849"/>
                  </a:lnTo>
                  <a:lnTo>
                    <a:pt x="3454" y="882"/>
                  </a:lnTo>
                  <a:lnTo>
                    <a:pt x="3420" y="912"/>
                  </a:lnTo>
                  <a:lnTo>
                    <a:pt x="3382" y="938"/>
                  </a:lnTo>
                  <a:lnTo>
                    <a:pt x="3341" y="961"/>
                  </a:lnTo>
                  <a:lnTo>
                    <a:pt x="3296" y="979"/>
                  </a:lnTo>
                  <a:lnTo>
                    <a:pt x="3246" y="991"/>
                  </a:lnTo>
                  <a:lnTo>
                    <a:pt x="3194" y="999"/>
                  </a:lnTo>
                  <a:lnTo>
                    <a:pt x="3182" y="1013"/>
                  </a:lnTo>
                  <a:lnTo>
                    <a:pt x="3168" y="1027"/>
                  </a:lnTo>
                  <a:lnTo>
                    <a:pt x="3153" y="1037"/>
                  </a:lnTo>
                  <a:lnTo>
                    <a:pt x="3136" y="1046"/>
                  </a:lnTo>
                  <a:lnTo>
                    <a:pt x="3121" y="1052"/>
                  </a:lnTo>
                  <a:lnTo>
                    <a:pt x="3104" y="1055"/>
                  </a:lnTo>
                  <a:lnTo>
                    <a:pt x="3104" y="1879"/>
                  </a:lnTo>
                  <a:lnTo>
                    <a:pt x="3102" y="1892"/>
                  </a:lnTo>
                  <a:lnTo>
                    <a:pt x="3093" y="1906"/>
                  </a:lnTo>
                  <a:lnTo>
                    <a:pt x="3083" y="1915"/>
                  </a:lnTo>
                  <a:lnTo>
                    <a:pt x="3068" y="1921"/>
                  </a:lnTo>
                  <a:lnTo>
                    <a:pt x="3024" y="1937"/>
                  </a:lnTo>
                  <a:lnTo>
                    <a:pt x="2985" y="1954"/>
                  </a:lnTo>
                  <a:lnTo>
                    <a:pt x="2951" y="1975"/>
                  </a:lnTo>
                  <a:lnTo>
                    <a:pt x="2920" y="1999"/>
                  </a:lnTo>
                  <a:lnTo>
                    <a:pt x="2894" y="2024"/>
                  </a:lnTo>
                  <a:lnTo>
                    <a:pt x="2872" y="2051"/>
                  </a:lnTo>
                  <a:lnTo>
                    <a:pt x="2853" y="2079"/>
                  </a:lnTo>
                  <a:lnTo>
                    <a:pt x="2838" y="2107"/>
                  </a:lnTo>
                  <a:lnTo>
                    <a:pt x="2825" y="2136"/>
                  </a:lnTo>
                  <a:lnTo>
                    <a:pt x="2814" y="2163"/>
                  </a:lnTo>
                  <a:lnTo>
                    <a:pt x="2807" y="2191"/>
                  </a:lnTo>
                  <a:lnTo>
                    <a:pt x="2801" y="2216"/>
                  </a:lnTo>
                  <a:lnTo>
                    <a:pt x="2796" y="2238"/>
                  </a:lnTo>
                  <a:lnTo>
                    <a:pt x="2793" y="2251"/>
                  </a:lnTo>
                  <a:lnTo>
                    <a:pt x="2784" y="2262"/>
                  </a:lnTo>
                  <a:lnTo>
                    <a:pt x="2774" y="2269"/>
                  </a:lnTo>
                  <a:lnTo>
                    <a:pt x="2762" y="2273"/>
                  </a:lnTo>
                  <a:lnTo>
                    <a:pt x="0" y="2273"/>
                  </a:lnTo>
                  <a:lnTo>
                    <a:pt x="1" y="2271"/>
                  </a:lnTo>
                  <a:lnTo>
                    <a:pt x="88" y="2144"/>
                  </a:lnTo>
                  <a:lnTo>
                    <a:pt x="175" y="2024"/>
                  </a:lnTo>
                  <a:lnTo>
                    <a:pt x="264" y="1910"/>
                  </a:lnTo>
                  <a:lnTo>
                    <a:pt x="354" y="1804"/>
                  </a:lnTo>
                  <a:lnTo>
                    <a:pt x="445" y="1704"/>
                  </a:lnTo>
                  <a:lnTo>
                    <a:pt x="537" y="1610"/>
                  </a:lnTo>
                  <a:lnTo>
                    <a:pt x="631" y="1523"/>
                  </a:lnTo>
                  <a:lnTo>
                    <a:pt x="723" y="1440"/>
                  </a:lnTo>
                  <a:lnTo>
                    <a:pt x="817" y="1364"/>
                  </a:lnTo>
                  <a:lnTo>
                    <a:pt x="912" y="1293"/>
                  </a:lnTo>
                  <a:lnTo>
                    <a:pt x="1006" y="1227"/>
                  </a:lnTo>
                  <a:lnTo>
                    <a:pt x="1101" y="1166"/>
                  </a:lnTo>
                  <a:lnTo>
                    <a:pt x="1195" y="1110"/>
                  </a:lnTo>
                  <a:lnTo>
                    <a:pt x="1289" y="1059"/>
                  </a:lnTo>
                  <a:lnTo>
                    <a:pt x="1381" y="1012"/>
                  </a:lnTo>
                  <a:lnTo>
                    <a:pt x="1474" y="971"/>
                  </a:lnTo>
                  <a:lnTo>
                    <a:pt x="1566" y="932"/>
                  </a:lnTo>
                  <a:lnTo>
                    <a:pt x="1656" y="898"/>
                  </a:lnTo>
                  <a:lnTo>
                    <a:pt x="1745" y="867"/>
                  </a:lnTo>
                  <a:lnTo>
                    <a:pt x="1833" y="841"/>
                  </a:lnTo>
                  <a:lnTo>
                    <a:pt x="1918" y="817"/>
                  </a:lnTo>
                  <a:lnTo>
                    <a:pt x="2003" y="796"/>
                  </a:lnTo>
                  <a:lnTo>
                    <a:pt x="2086" y="779"/>
                  </a:lnTo>
                  <a:lnTo>
                    <a:pt x="2165" y="763"/>
                  </a:lnTo>
                  <a:lnTo>
                    <a:pt x="2244" y="751"/>
                  </a:lnTo>
                  <a:lnTo>
                    <a:pt x="2320" y="742"/>
                  </a:lnTo>
                  <a:lnTo>
                    <a:pt x="2392" y="734"/>
                  </a:lnTo>
                  <a:lnTo>
                    <a:pt x="2464" y="728"/>
                  </a:lnTo>
                  <a:lnTo>
                    <a:pt x="2530" y="725"/>
                  </a:lnTo>
                  <a:lnTo>
                    <a:pt x="2596" y="722"/>
                  </a:lnTo>
                  <a:lnTo>
                    <a:pt x="2656" y="721"/>
                  </a:lnTo>
                  <a:lnTo>
                    <a:pt x="2733" y="722"/>
                  </a:lnTo>
                  <a:lnTo>
                    <a:pt x="2806" y="726"/>
                  </a:lnTo>
                  <a:lnTo>
                    <a:pt x="2871" y="730"/>
                  </a:lnTo>
                  <a:lnTo>
                    <a:pt x="2929" y="736"/>
                  </a:lnTo>
                  <a:lnTo>
                    <a:pt x="2980" y="742"/>
                  </a:lnTo>
                  <a:lnTo>
                    <a:pt x="3024" y="748"/>
                  </a:lnTo>
                  <a:lnTo>
                    <a:pt x="3060" y="752"/>
                  </a:lnTo>
                  <a:lnTo>
                    <a:pt x="3065" y="752"/>
                  </a:lnTo>
                  <a:lnTo>
                    <a:pt x="3069" y="751"/>
                  </a:lnTo>
                  <a:lnTo>
                    <a:pt x="3075" y="751"/>
                  </a:lnTo>
                  <a:lnTo>
                    <a:pt x="3102" y="754"/>
                  </a:lnTo>
                  <a:lnTo>
                    <a:pt x="3125" y="759"/>
                  </a:lnTo>
                  <a:lnTo>
                    <a:pt x="3147" y="769"/>
                  </a:lnTo>
                  <a:lnTo>
                    <a:pt x="3166" y="781"/>
                  </a:lnTo>
                  <a:lnTo>
                    <a:pt x="3178" y="792"/>
                  </a:lnTo>
                  <a:lnTo>
                    <a:pt x="3189" y="804"/>
                  </a:lnTo>
                  <a:lnTo>
                    <a:pt x="3229" y="794"/>
                  </a:lnTo>
                  <a:lnTo>
                    <a:pt x="3264" y="779"/>
                  </a:lnTo>
                  <a:lnTo>
                    <a:pt x="3296" y="761"/>
                  </a:lnTo>
                  <a:lnTo>
                    <a:pt x="3325" y="738"/>
                  </a:lnTo>
                  <a:lnTo>
                    <a:pt x="3350" y="712"/>
                  </a:lnTo>
                  <a:lnTo>
                    <a:pt x="3372" y="683"/>
                  </a:lnTo>
                  <a:lnTo>
                    <a:pt x="3393" y="651"/>
                  </a:lnTo>
                  <a:lnTo>
                    <a:pt x="3410" y="616"/>
                  </a:lnTo>
                  <a:lnTo>
                    <a:pt x="3426" y="579"/>
                  </a:lnTo>
                  <a:lnTo>
                    <a:pt x="3438" y="541"/>
                  </a:lnTo>
                  <a:lnTo>
                    <a:pt x="3450" y="501"/>
                  </a:lnTo>
                  <a:lnTo>
                    <a:pt x="3458" y="459"/>
                  </a:lnTo>
                  <a:lnTo>
                    <a:pt x="3466" y="417"/>
                  </a:lnTo>
                  <a:lnTo>
                    <a:pt x="3472" y="374"/>
                  </a:lnTo>
                  <a:lnTo>
                    <a:pt x="3477" y="333"/>
                  </a:lnTo>
                  <a:lnTo>
                    <a:pt x="3482" y="290"/>
                  </a:lnTo>
                  <a:lnTo>
                    <a:pt x="3485" y="248"/>
                  </a:lnTo>
                  <a:lnTo>
                    <a:pt x="3488" y="206"/>
                  </a:lnTo>
                  <a:lnTo>
                    <a:pt x="3490" y="167"/>
                  </a:lnTo>
                  <a:lnTo>
                    <a:pt x="3491" y="129"/>
                  </a:lnTo>
                  <a:lnTo>
                    <a:pt x="3494" y="92"/>
                  </a:lnTo>
                  <a:lnTo>
                    <a:pt x="3497" y="69"/>
                  </a:lnTo>
                  <a:lnTo>
                    <a:pt x="3505" y="50"/>
                  </a:lnTo>
                  <a:lnTo>
                    <a:pt x="3517" y="33"/>
                  </a:lnTo>
                  <a:lnTo>
                    <a:pt x="3532" y="20"/>
                  </a:lnTo>
                  <a:lnTo>
                    <a:pt x="3548" y="9"/>
                  </a:lnTo>
                  <a:lnTo>
                    <a:pt x="3567" y="3"/>
                  </a:lnTo>
                  <a:lnTo>
                    <a:pt x="3586" y="0"/>
                  </a:lnTo>
                  <a:lnTo>
                    <a:pt x="36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3FE4B558-CA60-C641-AD42-1F749E35F89B}"/>
              </a:ext>
            </a:extLst>
          </p:cNvPr>
          <p:cNvGrpSpPr/>
          <p:nvPr/>
        </p:nvGrpSpPr>
        <p:grpSpPr>
          <a:xfrm>
            <a:off x="11137595" y="4290740"/>
            <a:ext cx="726161" cy="668189"/>
            <a:chOff x="4794250" y="2362200"/>
            <a:chExt cx="1133476" cy="1042988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87" name="Freeform 36">
              <a:extLst>
                <a:ext uri="{FF2B5EF4-FFF2-40B4-BE49-F238E27FC236}">
                  <a16:creationId xmlns:a16="http://schemas.microsoft.com/office/drawing/2014/main" id="{A7DD8F73-5456-E249-A402-726EF15C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2819400"/>
              <a:ext cx="487363" cy="293688"/>
            </a:xfrm>
            <a:custGeom>
              <a:avLst/>
              <a:gdLst>
                <a:gd name="T0" fmla="*/ 295 w 1537"/>
                <a:gd name="T1" fmla="*/ 0 h 929"/>
                <a:gd name="T2" fmla="*/ 1354 w 1537"/>
                <a:gd name="T3" fmla="*/ 0 h 929"/>
                <a:gd name="T4" fmla="*/ 1394 w 1537"/>
                <a:gd name="T5" fmla="*/ 102 h 929"/>
                <a:gd name="T6" fmla="*/ 1437 w 1537"/>
                <a:gd name="T7" fmla="*/ 202 h 929"/>
                <a:gd name="T8" fmla="*/ 1486 w 1537"/>
                <a:gd name="T9" fmla="*/ 300 h 929"/>
                <a:gd name="T10" fmla="*/ 1537 w 1537"/>
                <a:gd name="T11" fmla="*/ 394 h 929"/>
                <a:gd name="T12" fmla="*/ 1425 w 1537"/>
                <a:gd name="T13" fmla="*/ 929 h 929"/>
                <a:gd name="T14" fmla="*/ 0 w 1537"/>
                <a:gd name="T15" fmla="*/ 774 h 929"/>
                <a:gd name="T16" fmla="*/ 203 w 1537"/>
                <a:gd name="T17" fmla="*/ 69 h 929"/>
                <a:gd name="T18" fmla="*/ 211 w 1537"/>
                <a:gd name="T19" fmla="*/ 50 h 929"/>
                <a:gd name="T20" fmla="*/ 222 w 1537"/>
                <a:gd name="T21" fmla="*/ 34 h 929"/>
                <a:gd name="T22" fmla="*/ 237 w 1537"/>
                <a:gd name="T23" fmla="*/ 20 h 929"/>
                <a:gd name="T24" fmla="*/ 255 w 1537"/>
                <a:gd name="T25" fmla="*/ 10 h 929"/>
                <a:gd name="T26" fmla="*/ 274 w 1537"/>
                <a:gd name="T27" fmla="*/ 3 h 929"/>
                <a:gd name="T28" fmla="*/ 295 w 1537"/>
                <a:gd name="T29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7" h="929">
                  <a:moveTo>
                    <a:pt x="295" y="0"/>
                  </a:moveTo>
                  <a:lnTo>
                    <a:pt x="1354" y="0"/>
                  </a:lnTo>
                  <a:lnTo>
                    <a:pt x="1394" y="102"/>
                  </a:lnTo>
                  <a:lnTo>
                    <a:pt x="1437" y="202"/>
                  </a:lnTo>
                  <a:lnTo>
                    <a:pt x="1486" y="300"/>
                  </a:lnTo>
                  <a:lnTo>
                    <a:pt x="1537" y="394"/>
                  </a:lnTo>
                  <a:lnTo>
                    <a:pt x="1425" y="929"/>
                  </a:lnTo>
                  <a:lnTo>
                    <a:pt x="0" y="774"/>
                  </a:lnTo>
                  <a:lnTo>
                    <a:pt x="203" y="69"/>
                  </a:lnTo>
                  <a:lnTo>
                    <a:pt x="211" y="50"/>
                  </a:lnTo>
                  <a:lnTo>
                    <a:pt x="222" y="34"/>
                  </a:lnTo>
                  <a:lnTo>
                    <a:pt x="237" y="20"/>
                  </a:lnTo>
                  <a:lnTo>
                    <a:pt x="255" y="10"/>
                  </a:lnTo>
                  <a:lnTo>
                    <a:pt x="274" y="3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Freeform 37">
              <a:extLst>
                <a:ext uri="{FF2B5EF4-FFF2-40B4-BE49-F238E27FC236}">
                  <a16:creationId xmlns:a16="http://schemas.microsoft.com/office/drawing/2014/main" id="{338DA173-5875-414D-8E5E-D01C9AD5E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638" y="3032125"/>
              <a:ext cx="134938" cy="141288"/>
            </a:xfrm>
            <a:custGeom>
              <a:avLst/>
              <a:gdLst>
                <a:gd name="T0" fmla="*/ 300 w 428"/>
                <a:gd name="T1" fmla="*/ 0 h 443"/>
                <a:gd name="T2" fmla="*/ 428 w 428"/>
                <a:gd name="T3" fmla="*/ 443 h 443"/>
                <a:gd name="T4" fmla="*/ 0 w 428"/>
                <a:gd name="T5" fmla="*/ 396 h 443"/>
                <a:gd name="T6" fmla="*/ 46 w 428"/>
                <a:gd name="T7" fmla="*/ 338 h 443"/>
                <a:gd name="T8" fmla="*/ 95 w 428"/>
                <a:gd name="T9" fmla="*/ 278 h 443"/>
                <a:gd name="T10" fmla="*/ 146 w 428"/>
                <a:gd name="T11" fmla="*/ 213 h 443"/>
                <a:gd name="T12" fmla="*/ 197 w 428"/>
                <a:gd name="T13" fmla="*/ 145 h 443"/>
                <a:gd name="T14" fmla="*/ 249 w 428"/>
                <a:gd name="T15" fmla="*/ 74 h 443"/>
                <a:gd name="T16" fmla="*/ 300 w 428"/>
                <a:gd name="T1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443">
                  <a:moveTo>
                    <a:pt x="300" y="0"/>
                  </a:moveTo>
                  <a:lnTo>
                    <a:pt x="428" y="443"/>
                  </a:lnTo>
                  <a:lnTo>
                    <a:pt x="0" y="396"/>
                  </a:lnTo>
                  <a:lnTo>
                    <a:pt x="46" y="338"/>
                  </a:lnTo>
                  <a:lnTo>
                    <a:pt x="95" y="278"/>
                  </a:lnTo>
                  <a:lnTo>
                    <a:pt x="146" y="213"/>
                  </a:lnTo>
                  <a:lnTo>
                    <a:pt x="197" y="145"/>
                  </a:lnTo>
                  <a:lnTo>
                    <a:pt x="249" y="74"/>
                  </a:lnTo>
                  <a:lnTo>
                    <a:pt x="3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Freeform 38">
              <a:extLst>
                <a:ext uri="{FF2B5EF4-FFF2-40B4-BE49-F238E27FC236}">
                  <a16:creationId xmlns:a16="http://schemas.microsoft.com/office/drawing/2014/main" id="{6DEA1E54-C3CE-A44F-BCA1-15B458381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75" y="3054350"/>
              <a:ext cx="73025" cy="77788"/>
            </a:xfrm>
            <a:custGeom>
              <a:avLst/>
              <a:gdLst>
                <a:gd name="T0" fmla="*/ 46 w 232"/>
                <a:gd name="T1" fmla="*/ 0 h 246"/>
                <a:gd name="T2" fmla="*/ 49 w 232"/>
                <a:gd name="T3" fmla="*/ 5 h 246"/>
                <a:gd name="T4" fmla="*/ 111 w 232"/>
                <a:gd name="T5" fmla="*/ 90 h 246"/>
                <a:gd name="T6" fmla="*/ 172 w 232"/>
                <a:gd name="T7" fmla="*/ 170 h 246"/>
                <a:gd name="T8" fmla="*/ 232 w 232"/>
                <a:gd name="T9" fmla="*/ 246 h 246"/>
                <a:gd name="T10" fmla="*/ 0 w 232"/>
                <a:gd name="T11" fmla="*/ 220 h 246"/>
                <a:gd name="T12" fmla="*/ 46 w 232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246">
                  <a:moveTo>
                    <a:pt x="46" y="0"/>
                  </a:moveTo>
                  <a:lnTo>
                    <a:pt x="49" y="5"/>
                  </a:lnTo>
                  <a:lnTo>
                    <a:pt x="111" y="90"/>
                  </a:lnTo>
                  <a:lnTo>
                    <a:pt x="172" y="170"/>
                  </a:lnTo>
                  <a:lnTo>
                    <a:pt x="232" y="246"/>
                  </a:lnTo>
                  <a:lnTo>
                    <a:pt x="0" y="22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Freeform 39">
              <a:extLst>
                <a:ext uri="{FF2B5EF4-FFF2-40B4-BE49-F238E27FC236}">
                  <a16:creationId xmlns:a16="http://schemas.microsoft.com/office/drawing/2014/main" id="{31C0CD19-EBEB-3444-95F6-EFBE0E9D6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0" y="3152775"/>
              <a:ext cx="522288" cy="252413"/>
            </a:xfrm>
            <a:custGeom>
              <a:avLst/>
              <a:gdLst>
                <a:gd name="T0" fmla="*/ 197 w 1644"/>
                <a:gd name="T1" fmla="*/ 0 h 792"/>
                <a:gd name="T2" fmla="*/ 1644 w 1644"/>
                <a:gd name="T3" fmla="*/ 158 h 792"/>
                <a:gd name="T4" fmla="*/ 1511 w 1644"/>
                <a:gd name="T5" fmla="*/ 792 h 792"/>
                <a:gd name="T6" fmla="*/ 95 w 1644"/>
                <a:gd name="T7" fmla="*/ 792 h 792"/>
                <a:gd name="T8" fmla="*/ 74 w 1644"/>
                <a:gd name="T9" fmla="*/ 790 h 792"/>
                <a:gd name="T10" fmla="*/ 53 w 1644"/>
                <a:gd name="T11" fmla="*/ 782 h 792"/>
                <a:gd name="T12" fmla="*/ 35 w 1644"/>
                <a:gd name="T13" fmla="*/ 770 h 792"/>
                <a:gd name="T14" fmla="*/ 20 w 1644"/>
                <a:gd name="T15" fmla="*/ 754 h 792"/>
                <a:gd name="T16" fmla="*/ 8 w 1644"/>
                <a:gd name="T17" fmla="*/ 735 h 792"/>
                <a:gd name="T18" fmla="*/ 1 w 1644"/>
                <a:gd name="T19" fmla="*/ 714 h 792"/>
                <a:gd name="T20" fmla="*/ 0 w 1644"/>
                <a:gd name="T21" fmla="*/ 692 h 792"/>
                <a:gd name="T22" fmla="*/ 3 w 1644"/>
                <a:gd name="T23" fmla="*/ 671 h 792"/>
                <a:gd name="T24" fmla="*/ 197 w 1644"/>
                <a:gd name="T25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4" h="792">
                  <a:moveTo>
                    <a:pt x="197" y="0"/>
                  </a:moveTo>
                  <a:lnTo>
                    <a:pt x="1644" y="158"/>
                  </a:lnTo>
                  <a:lnTo>
                    <a:pt x="1511" y="792"/>
                  </a:lnTo>
                  <a:lnTo>
                    <a:pt x="95" y="792"/>
                  </a:lnTo>
                  <a:lnTo>
                    <a:pt x="74" y="790"/>
                  </a:lnTo>
                  <a:lnTo>
                    <a:pt x="53" y="782"/>
                  </a:lnTo>
                  <a:lnTo>
                    <a:pt x="35" y="770"/>
                  </a:lnTo>
                  <a:lnTo>
                    <a:pt x="20" y="754"/>
                  </a:lnTo>
                  <a:lnTo>
                    <a:pt x="8" y="735"/>
                  </a:lnTo>
                  <a:lnTo>
                    <a:pt x="1" y="714"/>
                  </a:lnTo>
                  <a:lnTo>
                    <a:pt x="0" y="692"/>
                  </a:lnTo>
                  <a:lnTo>
                    <a:pt x="3" y="671"/>
                  </a:lnTo>
                  <a:lnTo>
                    <a:pt x="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Freeform 40">
              <a:extLst>
                <a:ext uri="{FF2B5EF4-FFF2-40B4-BE49-F238E27FC236}">
                  <a16:creationId xmlns:a16="http://schemas.microsoft.com/office/drawing/2014/main" id="{651491D6-FFF5-0E47-9C3F-6BC9CCA59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338" y="3213100"/>
              <a:ext cx="560388" cy="192088"/>
            </a:xfrm>
            <a:custGeom>
              <a:avLst/>
              <a:gdLst>
                <a:gd name="T0" fmla="*/ 126 w 1766"/>
                <a:gd name="T1" fmla="*/ 0 h 602"/>
                <a:gd name="T2" fmla="*/ 1673 w 1766"/>
                <a:gd name="T3" fmla="*/ 169 h 602"/>
                <a:gd name="T4" fmla="*/ 1761 w 1766"/>
                <a:gd name="T5" fmla="*/ 474 h 602"/>
                <a:gd name="T6" fmla="*/ 1765 w 1766"/>
                <a:gd name="T7" fmla="*/ 490 h 602"/>
                <a:gd name="T8" fmla="*/ 1766 w 1766"/>
                <a:gd name="T9" fmla="*/ 507 h 602"/>
                <a:gd name="T10" fmla="*/ 1764 w 1766"/>
                <a:gd name="T11" fmla="*/ 528 h 602"/>
                <a:gd name="T12" fmla="*/ 1756 w 1766"/>
                <a:gd name="T13" fmla="*/ 549 h 602"/>
                <a:gd name="T14" fmla="*/ 1746 w 1766"/>
                <a:gd name="T15" fmla="*/ 566 h 602"/>
                <a:gd name="T16" fmla="*/ 1730 w 1766"/>
                <a:gd name="T17" fmla="*/ 581 h 602"/>
                <a:gd name="T18" fmla="*/ 1713 w 1766"/>
                <a:gd name="T19" fmla="*/ 592 h 602"/>
                <a:gd name="T20" fmla="*/ 1692 w 1766"/>
                <a:gd name="T21" fmla="*/ 600 h 602"/>
                <a:gd name="T22" fmla="*/ 1671 w 1766"/>
                <a:gd name="T23" fmla="*/ 602 h 602"/>
                <a:gd name="T24" fmla="*/ 0 w 1766"/>
                <a:gd name="T25" fmla="*/ 602 h 602"/>
                <a:gd name="T26" fmla="*/ 126 w 1766"/>
                <a:gd name="T27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02">
                  <a:moveTo>
                    <a:pt x="126" y="0"/>
                  </a:moveTo>
                  <a:lnTo>
                    <a:pt x="1673" y="169"/>
                  </a:lnTo>
                  <a:lnTo>
                    <a:pt x="1761" y="474"/>
                  </a:lnTo>
                  <a:lnTo>
                    <a:pt x="1765" y="490"/>
                  </a:lnTo>
                  <a:lnTo>
                    <a:pt x="1766" y="507"/>
                  </a:lnTo>
                  <a:lnTo>
                    <a:pt x="1764" y="528"/>
                  </a:lnTo>
                  <a:lnTo>
                    <a:pt x="1756" y="549"/>
                  </a:lnTo>
                  <a:lnTo>
                    <a:pt x="1746" y="566"/>
                  </a:lnTo>
                  <a:lnTo>
                    <a:pt x="1730" y="581"/>
                  </a:lnTo>
                  <a:lnTo>
                    <a:pt x="1713" y="592"/>
                  </a:lnTo>
                  <a:lnTo>
                    <a:pt x="1692" y="600"/>
                  </a:lnTo>
                  <a:lnTo>
                    <a:pt x="1671" y="602"/>
                  </a:lnTo>
                  <a:lnTo>
                    <a:pt x="0" y="602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2" name="Freeform 41">
              <a:extLst>
                <a:ext uri="{FF2B5EF4-FFF2-40B4-BE49-F238E27FC236}">
                  <a16:creationId xmlns:a16="http://schemas.microsoft.com/office/drawing/2014/main" id="{D967FFF2-7B65-1D4A-A9B5-434BE4B90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7650" y="2362200"/>
              <a:ext cx="600075" cy="839788"/>
            </a:xfrm>
            <a:custGeom>
              <a:avLst/>
              <a:gdLst>
                <a:gd name="T0" fmla="*/ 823 w 1891"/>
                <a:gd name="T1" fmla="*/ 369 h 2642"/>
                <a:gd name="T2" fmla="*/ 655 w 1891"/>
                <a:gd name="T3" fmla="*/ 435 h 2642"/>
                <a:gd name="T4" fmla="*/ 518 w 1891"/>
                <a:gd name="T5" fmla="*/ 547 h 2642"/>
                <a:gd name="T6" fmla="*/ 420 w 1891"/>
                <a:gd name="T7" fmla="*/ 695 h 2642"/>
                <a:gd name="T8" fmla="*/ 372 w 1891"/>
                <a:gd name="T9" fmla="*/ 871 h 2642"/>
                <a:gd name="T10" fmla="*/ 382 w 1891"/>
                <a:gd name="T11" fmla="*/ 1057 h 2642"/>
                <a:gd name="T12" fmla="*/ 447 w 1891"/>
                <a:gd name="T13" fmla="*/ 1224 h 2642"/>
                <a:gd name="T14" fmla="*/ 559 w 1891"/>
                <a:gd name="T15" fmla="*/ 1362 h 2642"/>
                <a:gd name="T16" fmla="*/ 708 w 1891"/>
                <a:gd name="T17" fmla="*/ 1460 h 2642"/>
                <a:gd name="T18" fmla="*/ 883 w 1891"/>
                <a:gd name="T19" fmla="*/ 1508 h 2642"/>
                <a:gd name="T20" fmla="*/ 1070 w 1891"/>
                <a:gd name="T21" fmla="*/ 1498 h 2642"/>
                <a:gd name="T22" fmla="*/ 1237 w 1891"/>
                <a:gd name="T23" fmla="*/ 1433 h 2642"/>
                <a:gd name="T24" fmla="*/ 1375 w 1891"/>
                <a:gd name="T25" fmla="*/ 1320 h 2642"/>
                <a:gd name="T26" fmla="*/ 1471 w 1891"/>
                <a:gd name="T27" fmla="*/ 1172 h 2642"/>
                <a:gd name="T28" fmla="*/ 1520 w 1891"/>
                <a:gd name="T29" fmla="*/ 996 h 2642"/>
                <a:gd name="T30" fmla="*/ 1509 w 1891"/>
                <a:gd name="T31" fmla="*/ 810 h 2642"/>
                <a:gd name="T32" fmla="*/ 1444 w 1891"/>
                <a:gd name="T33" fmla="*/ 643 h 2642"/>
                <a:gd name="T34" fmla="*/ 1333 w 1891"/>
                <a:gd name="T35" fmla="*/ 505 h 2642"/>
                <a:gd name="T36" fmla="*/ 1184 w 1891"/>
                <a:gd name="T37" fmla="*/ 407 h 2642"/>
                <a:gd name="T38" fmla="*/ 1008 w 1891"/>
                <a:gd name="T39" fmla="*/ 359 h 2642"/>
                <a:gd name="T40" fmla="*/ 1028 w 1891"/>
                <a:gd name="T41" fmla="*/ 3 h 2642"/>
                <a:gd name="T42" fmla="*/ 1259 w 1891"/>
                <a:gd name="T43" fmla="*/ 53 h 2642"/>
                <a:gd name="T44" fmla="*/ 1466 w 1891"/>
                <a:gd name="T45" fmla="*/ 156 h 2642"/>
                <a:gd name="T46" fmla="*/ 1641 w 1891"/>
                <a:gd name="T47" fmla="*/ 305 h 2642"/>
                <a:gd name="T48" fmla="*/ 1775 w 1891"/>
                <a:gd name="T49" fmla="*/ 491 h 2642"/>
                <a:gd name="T50" fmla="*/ 1861 w 1891"/>
                <a:gd name="T51" fmla="*/ 708 h 2642"/>
                <a:gd name="T52" fmla="*/ 1891 w 1891"/>
                <a:gd name="T53" fmla="*/ 945 h 2642"/>
                <a:gd name="T54" fmla="*/ 1863 w 1891"/>
                <a:gd name="T55" fmla="*/ 1190 h 2642"/>
                <a:gd name="T56" fmla="*/ 1787 w 1891"/>
                <a:gd name="T57" fmla="*/ 1436 h 2642"/>
                <a:gd name="T58" fmla="*/ 1678 w 1891"/>
                <a:gd name="T59" fmla="*/ 1676 h 2642"/>
                <a:gd name="T60" fmla="*/ 1548 w 1891"/>
                <a:gd name="T61" fmla="*/ 1899 h 2642"/>
                <a:gd name="T62" fmla="*/ 1416 w 1891"/>
                <a:gd name="T63" fmla="*/ 2098 h 2642"/>
                <a:gd name="T64" fmla="*/ 1288 w 1891"/>
                <a:gd name="T65" fmla="*/ 2270 h 2642"/>
                <a:gd name="T66" fmla="*/ 1169 w 1891"/>
                <a:gd name="T67" fmla="*/ 2418 h 2642"/>
                <a:gd name="T68" fmla="*/ 1066 w 1891"/>
                <a:gd name="T69" fmla="*/ 2538 h 2642"/>
                <a:gd name="T70" fmla="*/ 985 w 1891"/>
                <a:gd name="T71" fmla="*/ 2624 h 2642"/>
                <a:gd name="T72" fmla="*/ 946 w 1891"/>
                <a:gd name="T73" fmla="*/ 2642 h 2642"/>
                <a:gd name="T74" fmla="*/ 906 w 1891"/>
                <a:gd name="T75" fmla="*/ 2624 h 2642"/>
                <a:gd name="T76" fmla="*/ 827 w 1891"/>
                <a:gd name="T77" fmla="*/ 2538 h 2642"/>
                <a:gd name="T78" fmla="*/ 723 w 1891"/>
                <a:gd name="T79" fmla="*/ 2418 h 2642"/>
                <a:gd name="T80" fmla="*/ 604 w 1891"/>
                <a:gd name="T81" fmla="*/ 2271 h 2642"/>
                <a:gd name="T82" fmla="*/ 477 w 1891"/>
                <a:gd name="T83" fmla="*/ 2099 h 2642"/>
                <a:gd name="T84" fmla="*/ 343 w 1891"/>
                <a:gd name="T85" fmla="*/ 1901 h 2642"/>
                <a:gd name="T86" fmla="*/ 215 w 1891"/>
                <a:gd name="T87" fmla="*/ 1676 h 2642"/>
                <a:gd name="T88" fmla="*/ 106 w 1891"/>
                <a:gd name="T89" fmla="*/ 1436 h 2642"/>
                <a:gd name="T90" fmla="*/ 29 w 1891"/>
                <a:gd name="T91" fmla="*/ 1190 h 2642"/>
                <a:gd name="T92" fmla="*/ 0 w 1891"/>
                <a:gd name="T93" fmla="*/ 945 h 2642"/>
                <a:gd name="T94" fmla="*/ 31 w 1891"/>
                <a:gd name="T95" fmla="*/ 708 h 2642"/>
                <a:gd name="T96" fmla="*/ 116 w 1891"/>
                <a:gd name="T97" fmla="*/ 491 h 2642"/>
                <a:gd name="T98" fmla="*/ 251 w 1891"/>
                <a:gd name="T99" fmla="*/ 305 h 2642"/>
                <a:gd name="T100" fmla="*/ 426 w 1891"/>
                <a:gd name="T101" fmla="*/ 156 h 2642"/>
                <a:gd name="T102" fmla="*/ 633 w 1891"/>
                <a:gd name="T103" fmla="*/ 53 h 2642"/>
                <a:gd name="T104" fmla="*/ 864 w 1891"/>
                <a:gd name="T105" fmla="*/ 3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91" h="2642">
                  <a:moveTo>
                    <a:pt x="946" y="356"/>
                  </a:moveTo>
                  <a:lnTo>
                    <a:pt x="883" y="359"/>
                  </a:lnTo>
                  <a:lnTo>
                    <a:pt x="823" y="369"/>
                  </a:lnTo>
                  <a:lnTo>
                    <a:pt x="764" y="385"/>
                  </a:lnTo>
                  <a:lnTo>
                    <a:pt x="708" y="407"/>
                  </a:lnTo>
                  <a:lnTo>
                    <a:pt x="655" y="435"/>
                  </a:lnTo>
                  <a:lnTo>
                    <a:pt x="605" y="468"/>
                  </a:lnTo>
                  <a:lnTo>
                    <a:pt x="559" y="505"/>
                  </a:lnTo>
                  <a:lnTo>
                    <a:pt x="518" y="547"/>
                  </a:lnTo>
                  <a:lnTo>
                    <a:pt x="480" y="593"/>
                  </a:lnTo>
                  <a:lnTo>
                    <a:pt x="447" y="643"/>
                  </a:lnTo>
                  <a:lnTo>
                    <a:pt x="420" y="695"/>
                  </a:lnTo>
                  <a:lnTo>
                    <a:pt x="398" y="751"/>
                  </a:lnTo>
                  <a:lnTo>
                    <a:pt x="382" y="810"/>
                  </a:lnTo>
                  <a:lnTo>
                    <a:pt x="372" y="871"/>
                  </a:lnTo>
                  <a:lnTo>
                    <a:pt x="368" y="934"/>
                  </a:lnTo>
                  <a:lnTo>
                    <a:pt x="372" y="996"/>
                  </a:lnTo>
                  <a:lnTo>
                    <a:pt x="382" y="1057"/>
                  </a:lnTo>
                  <a:lnTo>
                    <a:pt x="398" y="1116"/>
                  </a:lnTo>
                  <a:lnTo>
                    <a:pt x="420" y="1172"/>
                  </a:lnTo>
                  <a:lnTo>
                    <a:pt x="447" y="1224"/>
                  </a:lnTo>
                  <a:lnTo>
                    <a:pt x="480" y="1274"/>
                  </a:lnTo>
                  <a:lnTo>
                    <a:pt x="518" y="1320"/>
                  </a:lnTo>
                  <a:lnTo>
                    <a:pt x="559" y="1362"/>
                  </a:lnTo>
                  <a:lnTo>
                    <a:pt x="605" y="1399"/>
                  </a:lnTo>
                  <a:lnTo>
                    <a:pt x="655" y="1433"/>
                  </a:lnTo>
                  <a:lnTo>
                    <a:pt x="708" y="1460"/>
                  </a:lnTo>
                  <a:lnTo>
                    <a:pt x="764" y="1482"/>
                  </a:lnTo>
                  <a:lnTo>
                    <a:pt x="823" y="1498"/>
                  </a:lnTo>
                  <a:lnTo>
                    <a:pt x="883" y="1508"/>
                  </a:lnTo>
                  <a:lnTo>
                    <a:pt x="946" y="1511"/>
                  </a:lnTo>
                  <a:lnTo>
                    <a:pt x="1008" y="1508"/>
                  </a:lnTo>
                  <a:lnTo>
                    <a:pt x="1070" y="1498"/>
                  </a:lnTo>
                  <a:lnTo>
                    <a:pt x="1129" y="1482"/>
                  </a:lnTo>
                  <a:lnTo>
                    <a:pt x="1184" y="1460"/>
                  </a:lnTo>
                  <a:lnTo>
                    <a:pt x="1237" y="1433"/>
                  </a:lnTo>
                  <a:lnTo>
                    <a:pt x="1287" y="1399"/>
                  </a:lnTo>
                  <a:lnTo>
                    <a:pt x="1333" y="1362"/>
                  </a:lnTo>
                  <a:lnTo>
                    <a:pt x="1375" y="1320"/>
                  </a:lnTo>
                  <a:lnTo>
                    <a:pt x="1412" y="1274"/>
                  </a:lnTo>
                  <a:lnTo>
                    <a:pt x="1444" y="1224"/>
                  </a:lnTo>
                  <a:lnTo>
                    <a:pt x="1471" y="1172"/>
                  </a:lnTo>
                  <a:lnTo>
                    <a:pt x="1494" y="1116"/>
                  </a:lnTo>
                  <a:lnTo>
                    <a:pt x="1509" y="1057"/>
                  </a:lnTo>
                  <a:lnTo>
                    <a:pt x="1520" y="996"/>
                  </a:lnTo>
                  <a:lnTo>
                    <a:pt x="1523" y="934"/>
                  </a:lnTo>
                  <a:lnTo>
                    <a:pt x="1520" y="871"/>
                  </a:lnTo>
                  <a:lnTo>
                    <a:pt x="1509" y="810"/>
                  </a:lnTo>
                  <a:lnTo>
                    <a:pt x="1494" y="751"/>
                  </a:lnTo>
                  <a:lnTo>
                    <a:pt x="1471" y="695"/>
                  </a:lnTo>
                  <a:lnTo>
                    <a:pt x="1444" y="643"/>
                  </a:lnTo>
                  <a:lnTo>
                    <a:pt x="1412" y="593"/>
                  </a:lnTo>
                  <a:lnTo>
                    <a:pt x="1375" y="547"/>
                  </a:lnTo>
                  <a:lnTo>
                    <a:pt x="1333" y="505"/>
                  </a:lnTo>
                  <a:lnTo>
                    <a:pt x="1287" y="468"/>
                  </a:lnTo>
                  <a:lnTo>
                    <a:pt x="1237" y="435"/>
                  </a:lnTo>
                  <a:lnTo>
                    <a:pt x="1184" y="407"/>
                  </a:lnTo>
                  <a:lnTo>
                    <a:pt x="1129" y="385"/>
                  </a:lnTo>
                  <a:lnTo>
                    <a:pt x="1070" y="369"/>
                  </a:lnTo>
                  <a:lnTo>
                    <a:pt x="1008" y="359"/>
                  </a:lnTo>
                  <a:lnTo>
                    <a:pt x="946" y="356"/>
                  </a:lnTo>
                  <a:close/>
                  <a:moveTo>
                    <a:pt x="946" y="0"/>
                  </a:moveTo>
                  <a:lnTo>
                    <a:pt x="1028" y="3"/>
                  </a:lnTo>
                  <a:lnTo>
                    <a:pt x="1107" y="13"/>
                  </a:lnTo>
                  <a:lnTo>
                    <a:pt x="1184" y="31"/>
                  </a:lnTo>
                  <a:lnTo>
                    <a:pt x="1259" y="53"/>
                  </a:lnTo>
                  <a:lnTo>
                    <a:pt x="1331" y="83"/>
                  </a:lnTo>
                  <a:lnTo>
                    <a:pt x="1401" y="116"/>
                  </a:lnTo>
                  <a:lnTo>
                    <a:pt x="1466" y="156"/>
                  </a:lnTo>
                  <a:lnTo>
                    <a:pt x="1529" y="201"/>
                  </a:lnTo>
                  <a:lnTo>
                    <a:pt x="1586" y="251"/>
                  </a:lnTo>
                  <a:lnTo>
                    <a:pt x="1641" y="305"/>
                  </a:lnTo>
                  <a:lnTo>
                    <a:pt x="1691" y="363"/>
                  </a:lnTo>
                  <a:lnTo>
                    <a:pt x="1735" y="426"/>
                  </a:lnTo>
                  <a:lnTo>
                    <a:pt x="1775" y="491"/>
                  </a:lnTo>
                  <a:lnTo>
                    <a:pt x="1809" y="560"/>
                  </a:lnTo>
                  <a:lnTo>
                    <a:pt x="1838" y="633"/>
                  </a:lnTo>
                  <a:lnTo>
                    <a:pt x="1861" y="708"/>
                  </a:lnTo>
                  <a:lnTo>
                    <a:pt x="1878" y="785"/>
                  </a:lnTo>
                  <a:lnTo>
                    <a:pt x="1888" y="864"/>
                  </a:lnTo>
                  <a:lnTo>
                    <a:pt x="1891" y="945"/>
                  </a:lnTo>
                  <a:lnTo>
                    <a:pt x="1888" y="1027"/>
                  </a:lnTo>
                  <a:lnTo>
                    <a:pt x="1878" y="1108"/>
                  </a:lnTo>
                  <a:lnTo>
                    <a:pt x="1863" y="1190"/>
                  </a:lnTo>
                  <a:lnTo>
                    <a:pt x="1842" y="1272"/>
                  </a:lnTo>
                  <a:lnTo>
                    <a:pt x="1816" y="1355"/>
                  </a:lnTo>
                  <a:lnTo>
                    <a:pt x="1787" y="1436"/>
                  </a:lnTo>
                  <a:lnTo>
                    <a:pt x="1753" y="1517"/>
                  </a:lnTo>
                  <a:lnTo>
                    <a:pt x="1717" y="1597"/>
                  </a:lnTo>
                  <a:lnTo>
                    <a:pt x="1678" y="1676"/>
                  </a:lnTo>
                  <a:lnTo>
                    <a:pt x="1636" y="1753"/>
                  </a:lnTo>
                  <a:lnTo>
                    <a:pt x="1593" y="1827"/>
                  </a:lnTo>
                  <a:lnTo>
                    <a:pt x="1548" y="1899"/>
                  </a:lnTo>
                  <a:lnTo>
                    <a:pt x="1504" y="1969"/>
                  </a:lnTo>
                  <a:lnTo>
                    <a:pt x="1461" y="2035"/>
                  </a:lnTo>
                  <a:lnTo>
                    <a:pt x="1416" y="2098"/>
                  </a:lnTo>
                  <a:lnTo>
                    <a:pt x="1374" y="2158"/>
                  </a:lnTo>
                  <a:lnTo>
                    <a:pt x="1330" y="2215"/>
                  </a:lnTo>
                  <a:lnTo>
                    <a:pt x="1288" y="2270"/>
                  </a:lnTo>
                  <a:lnTo>
                    <a:pt x="1247" y="2322"/>
                  </a:lnTo>
                  <a:lnTo>
                    <a:pt x="1208" y="2372"/>
                  </a:lnTo>
                  <a:lnTo>
                    <a:pt x="1169" y="2418"/>
                  </a:lnTo>
                  <a:lnTo>
                    <a:pt x="1132" y="2461"/>
                  </a:lnTo>
                  <a:lnTo>
                    <a:pt x="1097" y="2501"/>
                  </a:lnTo>
                  <a:lnTo>
                    <a:pt x="1066" y="2538"/>
                  </a:lnTo>
                  <a:lnTo>
                    <a:pt x="1035" y="2570"/>
                  </a:lnTo>
                  <a:lnTo>
                    <a:pt x="1009" y="2599"/>
                  </a:lnTo>
                  <a:lnTo>
                    <a:pt x="985" y="2624"/>
                  </a:lnTo>
                  <a:lnTo>
                    <a:pt x="973" y="2634"/>
                  </a:lnTo>
                  <a:lnTo>
                    <a:pt x="960" y="2640"/>
                  </a:lnTo>
                  <a:lnTo>
                    <a:pt x="946" y="2642"/>
                  </a:lnTo>
                  <a:lnTo>
                    <a:pt x="931" y="2640"/>
                  </a:lnTo>
                  <a:lnTo>
                    <a:pt x="918" y="2634"/>
                  </a:lnTo>
                  <a:lnTo>
                    <a:pt x="906" y="2624"/>
                  </a:lnTo>
                  <a:lnTo>
                    <a:pt x="883" y="2599"/>
                  </a:lnTo>
                  <a:lnTo>
                    <a:pt x="856" y="2570"/>
                  </a:lnTo>
                  <a:lnTo>
                    <a:pt x="827" y="2538"/>
                  </a:lnTo>
                  <a:lnTo>
                    <a:pt x="794" y="2502"/>
                  </a:lnTo>
                  <a:lnTo>
                    <a:pt x="760" y="2462"/>
                  </a:lnTo>
                  <a:lnTo>
                    <a:pt x="723" y="2418"/>
                  </a:lnTo>
                  <a:lnTo>
                    <a:pt x="685" y="2372"/>
                  </a:lnTo>
                  <a:lnTo>
                    <a:pt x="645" y="2323"/>
                  </a:lnTo>
                  <a:lnTo>
                    <a:pt x="604" y="2271"/>
                  </a:lnTo>
                  <a:lnTo>
                    <a:pt x="561" y="2215"/>
                  </a:lnTo>
                  <a:lnTo>
                    <a:pt x="519" y="2159"/>
                  </a:lnTo>
                  <a:lnTo>
                    <a:pt x="477" y="2099"/>
                  </a:lnTo>
                  <a:lnTo>
                    <a:pt x="432" y="2036"/>
                  </a:lnTo>
                  <a:lnTo>
                    <a:pt x="388" y="1970"/>
                  </a:lnTo>
                  <a:lnTo>
                    <a:pt x="343" y="1901"/>
                  </a:lnTo>
                  <a:lnTo>
                    <a:pt x="300" y="1828"/>
                  </a:lnTo>
                  <a:lnTo>
                    <a:pt x="256" y="1753"/>
                  </a:lnTo>
                  <a:lnTo>
                    <a:pt x="215" y="1676"/>
                  </a:lnTo>
                  <a:lnTo>
                    <a:pt x="175" y="1598"/>
                  </a:lnTo>
                  <a:lnTo>
                    <a:pt x="139" y="1517"/>
                  </a:lnTo>
                  <a:lnTo>
                    <a:pt x="106" y="1436"/>
                  </a:lnTo>
                  <a:lnTo>
                    <a:pt x="75" y="1355"/>
                  </a:lnTo>
                  <a:lnTo>
                    <a:pt x="50" y="1272"/>
                  </a:lnTo>
                  <a:lnTo>
                    <a:pt x="29" y="1190"/>
                  </a:lnTo>
                  <a:lnTo>
                    <a:pt x="13" y="1108"/>
                  </a:lnTo>
                  <a:lnTo>
                    <a:pt x="4" y="1027"/>
                  </a:lnTo>
                  <a:lnTo>
                    <a:pt x="0" y="945"/>
                  </a:lnTo>
                  <a:lnTo>
                    <a:pt x="4" y="864"/>
                  </a:lnTo>
                  <a:lnTo>
                    <a:pt x="14" y="785"/>
                  </a:lnTo>
                  <a:lnTo>
                    <a:pt x="31" y="708"/>
                  </a:lnTo>
                  <a:lnTo>
                    <a:pt x="54" y="633"/>
                  </a:lnTo>
                  <a:lnTo>
                    <a:pt x="83" y="560"/>
                  </a:lnTo>
                  <a:lnTo>
                    <a:pt x="116" y="491"/>
                  </a:lnTo>
                  <a:lnTo>
                    <a:pt x="157" y="426"/>
                  </a:lnTo>
                  <a:lnTo>
                    <a:pt x="201" y="363"/>
                  </a:lnTo>
                  <a:lnTo>
                    <a:pt x="251" y="305"/>
                  </a:lnTo>
                  <a:lnTo>
                    <a:pt x="305" y="251"/>
                  </a:lnTo>
                  <a:lnTo>
                    <a:pt x="364" y="201"/>
                  </a:lnTo>
                  <a:lnTo>
                    <a:pt x="426" y="156"/>
                  </a:lnTo>
                  <a:lnTo>
                    <a:pt x="492" y="116"/>
                  </a:lnTo>
                  <a:lnTo>
                    <a:pt x="560" y="83"/>
                  </a:lnTo>
                  <a:lnTo>
                    <a:pt x="633" y="53"/>
                  </a:lnTo>
                  <a:lnTo>
                    <a:pt x="708" y="31"/>
                  </a:lnTo>
                  <a:lnTo>
                    <a:pt x="785" y="13"/>
                  </a:lnTo>
                  <a:lnTo>
                    <a:pt x="864" y="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5" name="Freeform 46">
            <a:extLst>
              <a:ext uri="{FF2B5EF4-FFF2-40B4-BE49-F238E27FC236}">
                <a16:creationId xmlns:a16="http://schemas.microsoft.com/office/drawing/2014/main" id="{5D8C7471-8EDB-F347-98EA-8E1A3E27CB5D}"/>
              </a:ext>
            </a:extLst>
          </p:cNvPr>
          <p:cNvSpPr>
            <a:spLocks noEditPoints="1"/>
          </p:cNvSpPr>
          <p:nvPr/>
        </p:nvSpPr>
        <p:spPr bwMode="auto">
          <a:xfrm>
            <a:off x="10648700" y="1303733"/>
            <a:ext cx="1215056" cy="1246309"/>
          </a:xfrm>
          <a:custGeom>
            <a:avLst/>
            <a:gdLst>
              <a:gd name="T0" fmla="*/ 2698 w 3426"/>
              <a:gd name="T1" fmla="*/ 2800 h 3196"/>
              <a:gd name="T2" fmla="*/ 2956 w 3426"/>
              <a:gd name="T3" fmla="*/ 2559 h 3196"/>
              <a:gd name="T4" fmla="*/ 2439 w 3426"/>
              <a:gd name="T5" fmla="*/ 2559 h 3196"/>
              <a:gd name="T6" fmla="*/ 3214 w 3426"/>
              <a:gd name="T7" fmla="*/ 2318 h 3196"/>
              <a:gd name="T8" fmla="*/ 2697 w 3426"/>
              <a:gd name="T9" fmla="*/ 2318 h 3196"/>
              <a:gd name="T10" fmla="*/ 2181 w 3426"/>
              <a:gd name="T11" fmla="*/ 2318 h 3196"/>
              <a:gd name="T12" fmla="*/ 372 w 3426"/>
              <a:gd name="T13" fmla="*/ 2529 h 3196"/>
              <a:gd name="T14" fmla="*/ 558 w 3426"/>
              <a:gd name="T15" fmla="*/ 2758 h 3196"/>
              <a:gd name="T16" fmla="*/ 829 w 3426"/>
              <a:gd name="T17" fmla="*/ 2884 h 3196"/>
              <a:gd name="T18" fmla="*/ 803 w 3426"/>
              <a:gd name="T19" fmla="*/ 2967 h 3196"/>
              <a:gd name="T20" fmla="*/ 539 w 3426"/>
              <a:gd name="T21" fmla="*/ 2853 h 3196"/>
              <a:gd name="T22" fmla="*/ 335 w 3426"/>
              <a:gd name="T23" fmla="*/ 2647 h 3196"/>
              <a:gd name="T24" fmla="*/ 233 w 3426"/>
              <a:gd name="T25" fmla="*/ 2394 h 3196"/>
              <a:gd name="T26" fmla="*/ 502 w 3426"/>
              <a:gd name="T27" fmla="*/ 2349 h 3196"/>
              <a:gd name="T28" fmla="*/ 606 w 3426"/>
              <a:gd name="T29" fmla="*/ 2560 h 3196"/>
              <a:gd name="T30" fmla="*/ 812 w 3426"/>
              <a:gd name="T31" fmla="*/ 2701 h 3196"/>
              <a:gd name="T32" fmla="*/ 975 w 3426"/>
              <a:gd name="T33" fmla="*/ 2819 h 3196"/>
              <a:gd name="T34" fmla="*/ 714 w 3426"/>
              <a:gd name="T35" fmla="*/ 2753 h 3196"/>
              <a:gd name="T36" fmla="*/ 503 w 3426"/>
              <a:gd name="T37" fmla="*/ 2575 h 3196"/>
              <a:gd name="T38" fmla="*/ 408 w 3426"/>
              <a:gd name="T39" fmla="*/ 2336 h 3196"/>
              <a:gd name="T40" fmla="*/ 683 w 3426"/>
              <a:gd name="T41" fmla="*/ 2269 h 3196"/>
              <a:gd name="T42" fmla="*/ 744 w 3426"/>
              <a:gd name="T43" fmla="*/ 2445 h 3196"/>
              <a:gd name="T44" fmla="*/ 914 w 3426"/>
              <a:gd name="T45" fmla="*/ 2549 h 3196"/>
              <a:gd name="T46" fmla="*/ 1039 w 3426"/>
              <a:gd name="T47" fmla="*/ 2643 h 3196"/>
              <a:gd name="T48" fmla="*/ 821 w 3426"/>
              <a:gd name="T49" fmla="*/ 2609 h 3196"/>
              <a:gd name="T50" fmla="*/ 649 w 3426"/>
              <a:gd name="T51" fmla="*/ 2467 h 3196"/>
              <a:gd name="T52" fmla="*/ 591 w 3426"/>
              <a:gd name="T53" fmla="*/ 2268 h 3196"/>
              <a:gd name="T54" fmla="*/ 2956 w 3426"/>
              <a:gd name="T55" fmla="*/ 2472 h 3196"/>
              <a:gd name="T56" fmla="*/ 1922 w 3426"/>
              <a:gd name="T57" fmla="*/ 2472 h 3196"/>
              <a:gd name="T58" fmla="*/ 2440 w 3426"/>
              <a:gd name="T59" fmla="*/ 2472 h 3196"/>
              <a:gd name="T60" fmla="*/ 2697 w 3426"/>
              <a:gd name="T61" fmla="*/ 2231 h 3196"/>
              <a:gd name="T62" fmla="*/ 2439 w 3426"/>
              <a:gd name="T63" fmla="*/ 1990 h 3196"/>
              <a:gd name="T64" fmla="*/ 987 w 3426"/>
              <a:gd name="T65" fmla="*/ 1599 h 3196"/>
              <a:gd name="T66" fmla="*/ 1922 w 3426"/>
              <a:gd name="T67" fmla="*/ 1031 h 3196"/>
              <a:gd name="T68" fmla="*/ 1106 w 3426"/>
              <a:gd name="T69" fmla="*/ 1792 h 3196"/>
              <a:gd name="T70" fmla="*/ 1118 w 3426"/>
              <a:gd name="T71" fmla="*/ 1907 h 3196"/>
              <a:gd name="T72" fmla="*/ 1997 w 3426"/>
              <a:gd name="T73" fmla="*/ 1023 h 3196"/>
              <a:gd name="T74" fmla="*/ 517 w 3426"/>
              <a:gd name="T75" fmla="*/ 1161 h 3196"/>
              <a:gd name="T76" fmla="*/ 2053 w 3426"/>
              <a:gd name="T77" fmla="*/ 953 h 3196"/>
              <a:gd name="T78" fmla="*/ 2424 w 3426"/>
              <a:gd name="T79" fmla="*/ 1322 h 3196"/>
              <a:gd name="T80" fmla="*/ 2402 w 3426"/>
              <a:gd name="T81" fmla="*/ 1434 h 3196"/>
              <a:gd name="T82" fmla="*/ 2393 w 3426"/>
              <a:gd name="T83" fmla="*/ 2033 h 3196"/>
              <a:gd name="T84" fmla="*/ 1558 w 3426"/>
              <a:gd name="T85" fmla="*/ 2225 h 3196"/>
              <a:gd name="T86" fmla="*/ 1426 w 3426"/>
              <a:gd name="T87" fmla="*/ 2263 h 3196"/>
              <a:gd name="T88" fmla="*/ 912 w 3426"/>
              <a:gd name="T89" fmla="*/ 2394 h 3196"/>
              <a:gd name="T90" fmla="*/ 1009 w 3426"/>
              <a:gd name="T91" fmla="*/ 1890 h 3196"/>
              <a:gd name="T92" fmla="*/ 1022 w 3426"/>
              <a:gd name="T93" fmla="*/ 1764 h 3196"/>
              <a:gd name="T94" fmla="*/ 1033 w 3426"/>
              <a:gd name="T95" fmla="*/ 1161 h 3196"/>
              <a:gd name="T96" fmla="*/ 1869 w 3426"/>
              <a:gd name="T97" fmla="*/ 971 h 3196"/>
              <a:gd name="T98" fmla="*/ 1503 w 3426"/>
              <a:gd name="T99" fmla="*/ 722 h 3196"/>
              <a:gd name="T100" fmla="*/ 987 w 3426"/>
              <a:gd name="T101" fmla="*/ 722 h 3196"/>
              <a:gd name="T102" fmla="*/ 471 w 3426"/>
              <a:gd name="T103" fmla="*/ 722 h 3196"/>
              <a:gd name="T104" fmla="*/ 1246 w 3426"/>
              <a:gd name="T105" fmla="*/ 482 h 3196"/>
              <a:gd name="T106" fmla="*/ 729 w 3426"/>
              <a:gd name="T107" fmla="*/ 482 h 3196"/>
              <a:gd name="T108" fmla="*/ 212 w 3426"/>
              <a:gd name="T109" fmla="*/ 482 h 3196"/>
              <a:gd name="T110" fmla="*/ 987 w 3426"/>
              <a:gd name="T111" fmla="*/ 241 h 3196"/>
              <a:gd name="T112" fmla="*/ 471 w 3426"/>
              <a:gd name="T113" fmla="*/ 241 h 3196"/>
              <a:gd name="T114" fmla="*/ 729 w 3426"/>
              <a:gd name="T115" fmla="*/ 0 h 3196"/>
              <a:gd name="T116" fmla="*/ 729 w 3426"/>
              <a:gd name="T117" fmla="*/ 0 h 3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26" h="3196">
                <a:moveTo>
                  <a:pt x="2698" y="2800"/>
                </a:moveTo>
                <a:lnTo>
                  <a:pt x="2910" y="2998"/>
                </a:lnTo>
                <a:lnTo>
                  <a:pt x="2698" y="3196"/>
                </a:lnTo>
                <a:lnTo>
                  <a:pt x="2486" y="2998"/>
                </a:lnTo>
                <a:lnTo>
                  <a:pt x="2698" y="2800"/>
                </a:lnTo>
                <a:close/>
                <a:moveTo>
                  <a:pt x="2956" y="2559"/>
                </a:moveTo>
                <a:lnTo>
                  <a:pt x="3168" y="2757"/>
                </a:lnTo>
                <a:lnTo>
                  <a:pt x="2956" y="2954"/>
                </a:lnTo>
                <a:lnTo>
                  <a:pt x="2744" y="2757"/>
                </a:lnTo>
                <a:lnTo>
                  <a:pt x="2956" y="2559"/>
                </a:lnTo>
                <a:close/>
                <a:moveTo>
                  <a:pt x="2439" y="2559"/>
                </a:moveTo>
                <a:lnTo>
                  <a:pt x="2650" y="2757"/>
                </a:lnTo>
                <a:lnTo>
                  <a:pt x="2439" y="2954"/>
                </a:lnTo>
                <a:lnTo>
                  <a:pt x="2228" y="2757"/>
                </a:lnTo>
                <a:lnTo>
                  <a:pt x="2439" y="2559"/>
                </a:lnTo>
                <a:close/>
                <a:moveTo>
                  <a:pt x="3214" y="2318"/>
                </a:moveTo>
                <a:lnTo>
                  <a:pt x="3426" y="2516"/>
                </a:lnTo>
                <a:lnTo>
                  <a:pt x="3214" y="2713"/>
                </a:lnTo>
                <a:lnTo>
                  <a:pt x="3002" y="2515"/>
                </a:lnTo>
                <a:lnTo>
                  <a:pt x="3214" y="2318"/>
                </a:lnTo>
                <a:close/>
                <a:moveTo>
                  <a:pt x="2697" y="2318"/>
                </a:moveTo>
                <a:lnTo>
                  <a:pt x="2909" y="2515"/>
                </a:lnTo>
                <a:lnTo>
                  <a:pt x="2697" y="2713"/>
                </a:lnTo>
                <a:lnTo>
                  <a:pt x="2486" y="2515"/>
                </a:lnTo>
                <a:lnTo>
                  <a:pt x="2697" y="2318"/>
                </a:lnTo>
                <a:close/>
                <a:moveTo>
                  <a:pt x="2181" y="2318"/>
                </a:moveTo>
                <a:lnTo>
                  <a:pt x="2392" y="2516"/>
                </a:lnTo>
                <a:lnTo>
                  <a:pt x="2181" y="2713"/>
                </a:lnTo>
                <a:lnTo>
                  <a:pt x="1969" y="2516"/>
                </a:lnTo>
                <a:lnTo>
                  <a:pt x="2181" y="2318"/>
                </a:lnTo>
                <a:close/>
                <a:moveTo>
                  <a:pt x="314" y="2313"/>
                </a:moveTo>
                <a:lnTo>
                  <a:pt x="322" y="2368"/>
                </a:lnTo>
                <a:lnTo>
                  <a:pt x="334" y="2422"/>
                </a:lnTo>
                <a:lnTo>
                  <a:pt x="350" y="2477"/>
                </a:lnTo>
                <a:lnTo>
                  <a:pt x="372" y="2529"/>
                </a:lnTo>
                <a:lnTo>
                  <a:pt x="399" y="2580"/>
                </a:lnTo>
                <a:lnTo>
                  <a:pt x="431" y="2629"/>
                </a:lnTo>
                <a:lnTo>
                  <a:pt x="468" y="2675"/>
                </a:lnTo>
                <a:lnTo>
                  <a:pt x="511" y="2719"/>
                </a:lnTo>
                <a:lnTo>
                  <a:pt x="558" y="2758"/>
                </a:lnTo>
                <a:lnTo>
                  <a:pt x="609" y="2793"/>
                </a:lnTo>
                <a:lnTo>
                  <a:pt x="660" y="2823"/>
                </a:lnTo>
                <a:lnTo>
                  <a:pt x="715" y="2848"/>
                </a:lnTo>
                <a:lnTo>
                  <a:pt x="771" y="2869"/>
                </a:lnTo>
                <a:lnTo>
                  <a:pt x="829" y="2884"/>
                </a:lnTo>
                <a:lnTo>
                  <a:pt x="887" y="2895"/>
                </a:lnTo>
                <a:lnTo>
                  <a:pt x="946" y="2902"/>
                </a:lnTo>
                <a:lnTo>
                  <a:pt x="916" y="2985"/>
                </a:lnTo>
                <a:lnTo>
                  <a:pt x="859" y="2978"/>
                </a:lnTo>
                <a:lnTo>
                  <a:pt x="803" y="2967"/>
                </a:lnTo>
                <a:lnTo>
                  <a:pt x="748" y="2951"/>
                </a:lnTo>
                <a:lnTo>
                  <a:pt x="693" y="2933"/>
                </a:lnTo>
                <a:lnTo>
                  <a:pt x="640" y="2911"/>
                </a:lnTo>
                <a:lnTo>
                  <a:pt x="589" y="2884"/>
                </a:lnTo>
                <a:lnTo>
                  <a:pt x="539" y="2853"/>
                </a:lnTo>
                <a:lnTo>
                  <a:pt x="491" y="2819"/>
                </a:lnTo>
                <a:lnTo>
                  <a:pt x="447" y="2780"/>
                </a:lnTo>
                <a:lnTo>
                  <a:pt x="405" y="2738"/>
                </a:lnTo>
                <a:lnTo>
                  <a:pt x="368" y="2693"/>
                </a:lnTo>
                <a:lnTo>
                  <a:pt x="335" y="2647"/>
                </a:lnTo>
                <a:lnTo>
                  <a:pt x="306" y="2599"/>
                </a:lnTo>
                <a:lnTo>
                  <a:pt x="281" y="2549"/>
                </a:lnTo>
                <a:lnTo>
                  <a:pt x="262" y="2499"/>
                </a:lnTo>
                <a:lnTo>
                  <a:pt x="245" y="2447"/>
                </a:lnTo>
                <a:lnTo>
                  <a:pt x="233" y="2394"/>
                </a:lnTo>
                <a:lnTo>
                  <a:pt x="224" y="2341"/>
                </a:lnTo>
                <a:lnTo>
                  <a:pt x="314" y="2313"/>
                </a:lnTo>
                <a:close/>
                <a:moveTo>
                  <a:pt x="495" y="2257"/>
                </a:moveTo>
                <a:lnTo>
                  <a:pt x="496" y="2303"/>
                </a:lnTo>
                <a:lnTo>
                  <a:pt x="502" y="2349"/>
                </a:lnTo>
                <a:lnTo>
                  <a:pt x="514" y="2394"/>
                </a:lnTo>
                <a:lnTo>
                  <a:pt x="530" y="2438"/>
                </a:lnTo>
                <a:lnTo>
                  <a:pt x="551" y="2481"/>
                </a:lnTo>
                <a:lnTo>
                  <a:pt x="577" y="2522"/>
                </a:lnTo>
                <a:lnTo>
                  <a:pt x="606" y="2560"/>
                </a:lnTo>
                <a:lnTo>
                  <a:pt x="641" y="2596"/>
                </a:lnTo>
                <a:lnTo>
                  <a:pt x="681" y="2630"/>
                </a:lnTo>
                <a:lnTo>
                  <a:pt x="722" y="2657"/>
                </a:lnTo>
                <a:lnTo>
                  <a:pt x="766" y="2682"/>
                </a:lnTo>
                <a:lnTo>
                  <a:pt x="812" y="2701"/>
                </a:lnTo>
                <a:lnTo>
                  <a:pt x="859" y="2717"/>
                </a:lnTo>
                <a:lnTo>
                  <a:pt x="907" y="2727"/>
                </a:lnTo>
                <a:lnTo>
                  <a:pt x="957" y="2733"/>
                </a:lnTo>
                <a:lnTo>
                  <a:pt x="1006" y="2735"/>
                </a:lnTo>
                <a:lnTo>
                  <a:pt x="975" y="2819"/>
                </a:lnTo>
                <a:lnTo>
                  <a:pt x="922" y="2815"/>
                </a:lnTo>
                <a:lnTo>
                  <a:pt x="868" y="2806"/>
                </a:lnTo>
                <a:lnTo>
                  <a:pt x="814" y="2793"/>
                </a:lnTo>
                <a:lnTo>
                  <a:pt x="763" y="2775"/>
                </a:lnTo>
                <a:lnTo>
                  <a:pt x="714" y="2753"/>
                </a:lnTo>
                <a:lnTo>
                  <a:pt x="666" y="2726"/>
                </a:lnTo>
                <a:lnTo>
                  <a:pt x="620" y="2694"/>
                </a:lnTo>
                <a:lnTo>
                  <a:pt x="577" y="2657"/>
                </a:lnTo>
                <a:lnTo>
                  <a:pt x="537" y="2617"/>
                </a:lnTo>
                <a:lnTo>
                  <a:pt x="503" y="2575"/>
                </a:lnTo>
                <a:lnTo>
                  <a:pt x="475" y="2531"/>
                </a:lnTo>
                <a:lnTo>
                  <a:pt x="451" y="2484"/>
                </a:lnTo>
                <a:lnTo>
                  <a:pt x="432" y="2436"/>
                </a:lnTo>
                <a:lnTo>
                  <a:pt x="418" y="2386"/>
                </a:lnTo>
                <a:lnTo>
                  <a:pt x="408" y="2336"/>
                </a:lnTo>
                <a:lnTo>
                  <a:pt x="404" y="2286"/>
                </a:lnTo>
                <a:lnTo>
                  <a:pt x="495" y="2257"/>
                </a:lnTo>
                <a:close/>
                <a:moveTo>
                  <a:pt x="692" y="2196"/>
                </a:moveTo>
                <a:lnTo>
                  <a:pt x="685" y="2232"/>
                </a:lnTo>
                <a:lnTo>
                  <a:pt x="683" y="2269"/>
                </a:lnTo>
                <a:lnTo>
                  <a:pt x="685" y="2307"/>
                </a:lnTo>
                <a:lnTo>
                  <a:pt x="693" y="2344"/>
                </a:lnTo>
                <a:lnTo>
                  <a:pt x="705" y="2379"/>
                </a:lnTo>
                <a:lnTo>
                  <a:pt x="722" y="2413"/>
                </a:lnTo>
                <a:lnTo>
                  <a:pt x="744" y="2445"/>
                </a:lnTo>
                <a:lnTo>
                  <a:pt x="773" y="2475"/>
                </a:lnTo>
                <a:lnTo>
                  <a:pt x="805" y="2501"/>
                </a:lnTo>
                <a:lnTo>
                  <a:pt x="840" y="2522"/>
                </a:lnTo>
                <a:lnTo>
                  <a:pt x="876" y="2538"/>
                </a:lnTo>
                <a:lnTo>
                  <a:pt x="914" y="2549"/>
                </a:lnTo>
                <a:lnTo>
                  <a:pt x="953" y="2556"/>
                </a:lnTo>
                <a:lnTo>
                  <a:pt x="993" y="2558"/>
                </a:lnTo>
                <a:lnTo>
                  <a:pt x="1032" y="2556"/>
                </a:lnTo>
                <a:lnTo>
                  <a:pt x="1073" y="2550"/>
                </a:lnTo>
                <a:lnTo>
                  <a:pt x="1039" y="2643"/>
                </a:lnTo>
                <a:lnTo>
                  <a:pt x="995" y="2644"/>
                </a:lnTo>
                <a:lnTo>
                  <a:pt x="950" y="2642"/>
                </a:lnTo>
                <a:lnTo>
                  <a:pt x="906" y="2636"/>
                </a:lnTo>
                <a:lnTo>
                  <a:pt x="863" y="2625"/>
                </a:lnTo>
                <a:lnTo>
                  <a:pt x="821" y="2609"/>
                </a:lnTo>
                <a:lnTo>
                  <a:pt x="780" y="2590"/>
                </a:lnTo>
                <a:lnTo>
                  <a:pt x="743" y="2565"/>
                </a:lnTo>
                <a:lnTo>
                  <a:pt x="707" y="2536"/>
                </a:lnTo>
                <a:lnTo>
                  <a:pt x="676" y="2503"/>
                </a:lnTo>
                <a:lnTo>
                  <a:pt x="649" y="2467"/>
                </a:lnTo>
                <a:lnTo>
                  <a:pt x="628" y="2430"/>
                </a:lnTo>
                <a:lnTo>
                  <a:pt x="612" y="2391"/>
                </a:lnTo>
                <a:lnTo>
                  <a:pt x="600" y="2351"/>
                </a:lnTo>
                <a:lnTo>
                  <a:pt x="593" y="2310"/>
                </a:lnTo>
                <a:lnTo>
                  <a:pt x="591" y="2268"/>
                </a:lnTo>
                <a:lnTo>
                  <a:pt x="593" y="2226"/>
                </a:lnTo>
                <a:lnTo>
                  <a:pt x="692" y="2196"/>
                </a:lnTo>
                <a:close/>
                <a:moveTo>
                  <a:pt x="2956" y="2078"/>
                </a:moveTo>
                <a:lnTo>
                  <a:pt x="3168" y="2274"/>
                </a:lnTo>
                <a:lnTo>
                  <a:pt x="2956" y="2472"/>
                </a:lnTo>
                <a:lnTo>
                  <a:pt x="2744" y="2275"/>
                </a:lnTo>
                <a:lnTo>
                  <a:pt x="2956" y="2078"/>
                </a:lnTo>
                <a:close/>
                <a:moveTo>
                  <a:pt x="1922" y="2078"/>
                </a:moveTo>
                <a:lnTo>
                  <a:pt x="2134" y="2275"/>
                </a:lnTo>
                <a:lnTo>
                  <a:pt x="1922" y="2472"/>
                </a:lnTo>
                <a:lnTo>
                  <a:pt x="1711" y="2275"/>
                </a:lnTo>
                <a:lnTo>
                  <a:pt x="1922" y="2078"/>
                </a:lnTo>
                <a:close/>
                <a:moveTo>
                  <a:pt x="2440" y="2077"/>
                </a:moveTo>
                <a:lnTo>
                  <a:pt x="2651" y="2274"/>
                </a:lnTo>
                <a:lnTo>
                  <a:pt x="2440" y="2472"/>
                </a:lnTo>
                <a:lnTo>
                  <a:pt x="2228" y="2274"/>
                </a:lnTo>
                <a:lnTo>
                  <a:pt x="2440" y="2077"/>
                </a:lnTo>
                <a:close/>
                <a:moveTo>
                  <a:pt x="2697" y="1836"/>
                </a:moveTo>
                <a:lnTo>
                  <a:pt x="2909" y="2033"/>
                </a:lnTo>
                <a:lnTo>
                  <a:pt x="2697" y="2231"/>
                </a:lnTo>
                <a:lnTo>
                  <a:pt x="2486" y="2033"/>
                </a:lnTo>
                <a:lnTo>
                  <a:pt x="2697" y="1836"/>
                </a:lnTo>
                <a:close/>
                <a:moveTo>
                  <a:pt x="2439" y="1595"/>
                </a:moveTo>
                <a:lnTo>
                  <a:pt x="2650" y="1793"/>
                </a:lnTo>
                <a:lnTo>
                  <a:pt x="2439" y="1990"/>
                </a:lnTo>
                <a:lnTo>
                  <a:pt x="2228" y="1793"/>
                </a:lnTo>
                <a:lnTo>
                  <a:pt x="2439" y="1595"/>
                </a:lnTo>
                <a:close/>
                <a:moveTo>
                  <a:pt x="987" y="1204"/>
                </a:moveTo>
                <a:lnTo>
                  <a:pt x="1199" y="1402"/>
                </a:lnTo>
                <a:lnTo>
                  <a:pt x="987" y="1599"/>
                </a:lnTo>
                <a:lnTo>
                  <a:pt x="775" y="1402"/>
                </a:lnTo>
                <a:lnTo>
                  <a:pt x="987" y="1204"/>
                </a:lnTo>
                <a:close/>
                <a:moveTo>
                  <a:pt x="1972" y="1021"/>
                </a:moveTo>
                <a:lnTo>
                  <a:pt x="1946" y="1023"/>
                </a:lnTo>
                <a:lnTo>
                  <a:pt x="1922" y="1031"/>
                </a:lnTo>
                <a:lnTo>
                  <a:pt x="1899" y="1042"/>
                </a:lnTo>
                <a:lnTo>
                  <a:pt x="1878" y="1057"/>
                </a:lnTo>
                <a:lnTo>
                  <a:pt x="1134" y="1753"/>
                </a:lnTo>
                <a:lnTo>
                  <a:pt x="1118" y="1771"/>
                </a:lnTo>
                <a:lnTo>
                  <a:pt x="1106" y="1792"/>
                </a:lnTo>
                <a:lnTo>
                  <a:pt x="1099" y="1815"/>
                </a:lnTo>
                <a:lnTo>
                  <a:pt x="1096" y="1838"/>
                </a:lnTo>
                <a:lnTo>
                  <a:pt x="1099" y="1862"/>
                </a:lnTo>
                <a:lnTo>
                  <a:pt x="1106" y="1885"/>
                </a:lnTo>
                <a:lnTo>
                  <a:pt x="1118" y="1907"/>
                </a:lnTo>
                <a:lnTo>
                  <a:pt x="1134" y="1926"/>
                </a:lnTo>
                <a:lnTo>
                  <a:pt x="2065" y="1057"/>
                </a:lnTo>
                <a:lnTo>
                  <a:pt x="2045" y="1042"/>
                </a:lnTo>
                <a:lnTo>
                  <a:pt x="2022" y="1031"/>
                </a:lnTo>
                <a:lnTo>
                  <a:pt x="1997" y="1023"/>
                </a:lnTo>
                <a:lnTo>
                  <a:pt x="1972" y="1021"/>
                </a:lnTo>
                <a:close/>
                <a:moveTo>
                  <a:pt x="729" y="963"/>
                </a:moveTo>
                <a:lnTo>
                  <a:pt x="940" y="1161"/>
                </a:lnTo>
                <a:lnTo>
                  <a:pt x="729" y="1359"/>
                </a:lnTo>
                <a:lnTo>
                  <a:pt x="517" y="1161"/>
                </a:lnTo>
                <a:lnTo>
                  <a:pt x="729" y="963"/>
                </a:lnTo>
                <a:close/>
                <a:moveTo>
                  <a:pt x="1972" y="930"/>
                </a:moveTo>
                <a:lnTo>
                  <a:pt x="2000" y="934"/>
                </a:lnTo>
                <a:lnTo>
                  <a:pt x="2027" y="941"/>
                </a:lnTo>
                <a:lnTo>
                  <a:pt x="2053" y="953"/>
                </a:lnTo>
                <a:lnTo>
                  <a:pt x="2076" y="971"/>
                </a:lnTo>
                <a:lnTo>
                  <a:pt x="2385" y="1259"/>
                </a:lnTo>
                <a:lnTo>
                  <a:pt x="2402" y="1279"/>
                </a:lnTo>
                <a:lnTo>
                  <a:pt x="2415" y="1299"/>
                </a:lnTo>
                <a:lnTo>
                  <a:pt x="2424" y="1322"/>
                </a:lnTo>
                <a:lnTo>
                  <a:pt x="2428" y="1345"/>
                </a:lnTo>
                <a:lnTo>
                  <a:pt x="2428" y="1369"/>
                </a:lnTo>
                <a:lnTo>
                  <a:pt x="2424" y="1391"/>
                </a:lnTo>
                <a:lnTo>
                  <a:pt x="2415" y="1413"/>
                </a:lnTo>
                <a:lnTo>
                  <a:pt x="2402" y="1434"/>
                </a:lnTo>
                <a:lnTo>
                  <a:pt x="2385" y="1452"/>
                </a:lnTo>
                <a:lnTo>
                  <a:pt x="1998" y="1815"/>
                </a:lnTo>
                <a:lnTo>
                  <a:pt x="2101" y="1912"/>
                </a:lnTo>
                <a:lnTo>
                  <a:pt x="2182" y="1836"/>
                </a:lnTo>
                <a:lnTo>
                  <a:pt x="2393" y="2033"/>
                </a:lnTo>
                <a:lnTo>
                  <a:pt x="2182" y="2231"/>
                </a:lnTo>
                <a:lnTo>
                  <a:pt x="1969" y="2034"/>
                </a:lnTo>
                <a:lnTo>
                  <a:pt x="2049" y="1960"/>
                </a:lnTo>
                <a:lnTo>
                  <a:pt x="1946" y="1864"/>
                </a:lnTo>
                <a:lnTo>
                  <a:pt x="1558" y="2225"/>
                </a:lnTo>
                <a:lnTo>
                  <a:pt x="1535" y="2243"/>
                </a:lnTo>
                <a:lnTo>
                  <a:pt x="1510" y="2255"/>
                </a:lnTo>
                <a:lnTo>
                  <a:pt x="1482" y="2262"/>
                </a:lnTo>
                <a:lnTo>
                  <a:pt x="1455" y="2265"/>
                </a:lnTo>
                <a:lnTo>
                  <a:pt x="1426" y="2263"/>
                </a:lnTo>
                <a:lnTo>
                  <a:pt x="1399" y="2255"/>
                </a:lnTo>
                <a:lnTo>
                  <a:pt x="1374" y="2243"/>
                </a:lnTo>
                <a:lnTo>
                  <a:pt x="1351" y="2225"/>
                </a:lnTo>
                <a:lnTo>
                  <a:pt x="1222" y="2104"/>
                </a:lnTo>
                <a:lnTo>
                  <a:pt x="912" y="2394"/>
                </a:lnTo>
                <a:lnTo>
                  <a:pt x="860" y="2346"/>
                </a:lnTo>
                <a:lnTo>
                  <a:pt x="1170" y="2056"/>
                </a:lnTo>
                <a:lnTo>
                  <a:pt x="1041" y="1935"/>
                </a:lnTo>
                <a:lnTo>
                  <a:pt x="1022" y="1914"/>
                </a:lnTo>
                <a:lnTo>
                  <a:pt x="1009" y="1890"/>
                </a:lnTo>
                <a:lnTo>
                  <a:pt x="1000" y="1865"/>
                </a:lnTo>
                <a:lnTo>
                  <a:pt x="998" y="1839"/>
                </a:lnTo>
                <a:lnTo>
                  <a:pt x="1000" y="1813"/>
                </a:lnTo>
                <a:lnTo>
                  <a:pt x="1009" y="1787"/>
                </a:lnTo>
                <a:lnTo>
                  <a:pt x="1022" y="1764"/>
                </a:lnTo>
                <a:lnTo>
                  <a:pt x="1041" y="1742"/>
                </a:lnTo>
                <a:lnTo>
                  <a:pt x="1429" y="1381"/>
                </a:lnTo>
                <a:lnTo>
                  <a:pt x="1326" y="1284"/>
                </a:lnTo>
                <a:lnTo>
                  <a:pt x="1246" y="1359"/>
                </a:lnTo>
                <a:lnTo>
                  <a:pt x="1033" y="1161"/>
                </a:lnTo>
                <a:lnTo>
                  <a:pt x="1246" y="963"/>
                </a:lnTo>
                <a:lnTo>
                  <a:pt x="1457" y="1161"/>
                </a:lnTo>
                <a:lnTo>
                  <a:pt x="1377" y="1236"/>
                </a:lnTo>
                <a:lnTo>
                  <a:pt x="1480" y="1332"/>
                </a:lnTo>
                <a:lnTo>
                  <a:pt x="1869" y="971"/>
                </a:lnTo>
                <a:lnTo>
                  <a:pt x="1892" y="953"/>
                </a:lnTo>
                <a:lnTo>
                  <a:pt x="1917" y="941"/>
                </a:lnTo>
                <a:lnTo>
                  <a:pt x="1944" y="934"/>
                </a:lnTo>
                <a:lnTo>
                  <a:pt x="1972" y="930"/>
                </a:lnTo>
                <a:close/>
                <a:moveTo>
                  <a:pt x="1503" y="722"/>
                </a:moveTo>
                <a:lnTo>
                  <a:pt x="1715" y="920"/>
                </a:lnTo>
                <a:lnTo>
                  <a:pt x="1503" y="1117"/>
                </a:lnTo>
                <a:lnTo>
                  <a:pt x="1292" y="921"/>
                </a:lnTo>
                <a:lnTo>
                  <a:pt x="1503" y="722"/>
                </a:lnTo>
                <a:close/>
                <a:moveTo>
                  <a:pt x="987" y="722"/>
                </a:moveTo>
                <a:lnTo>
                  <a:pt x="1199" y="921"/>
                </a:lnTo>
                <a:lnTo>
                  <a:pt x="987" y="1118"/>
                </a:lnTo>
                <a:lnTo>
                  <a:pt x="775" y="921"/>
                </a:lnTo>
                <a:lnTo>
                  <a:pt x="987" y="722"/>
                </a:lnTo>
                <a:close/>
                <a:moveTo>
                  <a:pt x="471" y="722"/>
                </a:moveTo>
                <a:lnTo>
                  <a:pt x="683" y="921"/>
                </a:lnTo>
                <a:lnTo>
                  <a:pt x="471" y="1118"/>
                </a:lnTo>
                <a:lnTo>
                  <a:pt x="258" y="921"/>
                </a:lnTo>
                <a:lnTo>
                  <a:pt x="471" y="722"/>
                </a:lnTo>
                <a:close/>
                <a:moveTo>
                  <a:pt x="1246" y="482"/>
                </a:moveTo>
                <a:lnTo>
                  <a:pt x="1457" y="679"/>
                </a:lnTo>
                <a:lnTo>
                  <a:pt x="1246" y="876"/>
                </a:lnTo>
                <a:lnTo>
                  <a:pt x="1033" y="679"/>
                </a:lnTo>
                <a:lnTo>
                  <a:pt x="1246" y="482"/>
                </a:lnTo>
                <a:close/>
                <a:moveTo>
                  <a:pt x="729" y="482"/>
                </a:moveTo>
                <a:lnTo>
                  <a:pt x="940" y="679"/>
                </a:lnTo>
                <a:lnTo>
                  <a:pt x="729" y="877"/>
                </a:lnTo>
                <a:lnTo>
                  <a:pt x="517" y="679"/>
                </a:lnTo>
                <a:lnTo>
                  <a:pt x="729" y="482"/>
                </a:lnTo>
                <a:close/>
                <a:moveTo>
                  <a:pt x="212" y="482"/>
                </a:moveTo>
                <a:lnTo>
                  <a:pt x="425" y="680"/>
                </a:lnTo>
                <a:lnTo>
                  <a:pt x="212" y="877"/>
                </a:lnTo>
                <a:lnTo>
                  <a:pt x="0" y="680"/>
                </a:lnTo>
                <a:lnTo>
                  <a:pt x="212" y="482"/>
                </a:lnTo>
                <a:close/>
                <a:moveTo>
                  <a:pt x="987" y="241"/>
                </a:moveTo>
                <a:lnTo>
                  <a:pt x="1200" y="438"/>
                </a:lnTo>
                <a:lnTo>
                  <a:pt x="987" y="635"/>
                </a:lnTo>
                <a:lnTo>
                  <a:pt x="775" y="438"/>
                </a:lnTo>
                <a:lnTo>
                  <a:pt x="987" y="241"/>
                </a:lnTo>
                <a:close/>
                <a:moveTo>
                  <a:pt x="471" y="241"/>
                </a:moveTo>
                <a:lnTo>
                  <a:pt x="682" y="438"/>
                </a:lnTo>
                <a:lnTo>
                  <a:pt x="471" y="635"/>
                </a:lnTo>
                <a:lnTo>
                  <a:pt x="258" y="438"/>
                </a:lnTo>
                <a:lnTo>
                  <a:pt x="471" y="241"/>
                </a:lnTo>
                <a:close/>
                <a:moveTo>
                  <a:pt x="729" y="0"/>
                </a:moveTo>
                <a:lnTo>
                  <a:pt x="729" y="0"/>
                </a:lnTo>
                <a:lnTo>
                  <a:pt x="940" y="197"/>
                </a:lnTo>
                <a:lnTo>
                  <a:pt x="729" y="395"/>
                </a:lnTo>
                <a:lnTo>
                  <a:pt x="517" y="197"/>
                </a:lnTo>
                <a:lnTo>
                  <a:pt x="729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92B8EC47-51A8-C648-91A5-E7A3E4D8DECD}"/>
              </a:ext>
            </a:extLst>
          </p:cNvPr>
          <p:cNvGrpSpPr/>
          <p:nvPr/>
        </p:nvGrpSpPr>
        <p:grpSpPr>
          <a:xfrm>
            <a:off x="10979701" y="2807535"/>
            <a:ext cx="748197" cy="746523"/>
            <a:chOff x="4813300" y="2884488"/>
            <a:chExt cx="709613" cy="708025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85" name="Freeform 51">
              <a:extLst>
                <a:ext uri="{FF2B5EF4-FFF2-40B4-BE49-F238E27FC236}">
                  <a16:creationId xmlns:a16="http://schemas.microsoft.com/office/drawing/2014/main" id="{BEA6E134-F20D-4345-A885-8F28001E84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4925" y="3189288"/>
              <a:ext cx="407988" cy="403225"/>
            </a:xfrm>
            <a:custGeom>
              <a:avLst/>
              <a:gdLst>
                <a:gd name="T0" fmla="*/ 1555 w 1803"/>
                <a:gd name="T1" fmla="*/ 100 h 1783"/>
                <a:gd name="T2" fmla="*/ 1512 w 1803"/>
                <a:gd name="T3" fmla="*/ 115 h 1783"/>
                <a:gd name="T4" fmla="*/ 1567 w 1803"/>
                <a:gd name="T5" fmla="*/ 143 h 1783"/>
                <a:gd name="T6" fmla="*/ 1618 w 1803"/>
                <a:gd name="T7" fmla="*/ 183 h 1783"/>
                <a:gd name="T8" fmla="*/ 1659 w 1803"/>
                <a:gd name="T9" fmla="*/ 232 h 1783"/>
                <a:gd name="T10" fmla="*/ 1687 w 1803"/>
                <a:gd name="T11" fmla="*/ 288 h 1783"/>
                <a:gd name="T12" fmla="*/ 1701 w 1803"/>
                <a:gd name="T13" fmla="*/ 246 h 1783"/>
                <a:gd name="T14" fmla="*/ 1698 w 1803"/>
                <a:gd name="T15" fmla="*/ 200 h 1783"/>
                <a:gd name="T16" fmla="*/ 1679 w 1803"/>
                <a:gd name="T17" fmla="*/ 157 h 1783"/>
                <a:gd name="T18" fmla="*/ 1644 w 1803"/>
                <a:gd name="T19" fmla="*/ 123 h 1783"/>
                <a:gd name="T20" fmla="*/ 1601 w 1803"/>
                <a:gd name="T21" fmla="*/ 102 h 1783"/>
                <a:gd name="T22" fmla="*/ 1682 w 1803"/>
                <a:gd name="T23" fmla="*/ 0 h 1783"/>
                <a:gd name="T24" fmla="*/ 1718 w 1803"/>
                <a:gd name="T25" fmla="*/ 6 h 1783"/>
                <a:gd name="T26" fmla="*/ 1746 w 1803"/>
                <a:gd name="T27" fmla="*/ 17 h 1783"/>
                <a:gd name="T28" fmla="*/ 1769 w 1803"/>
                <a:gd name="T29" fmla="*/ 34 h 1783"/>
                <a:gd name="T30" fmla="*/ 1786 w 1803"/>
                <a:gd name="T31" fmla="*/ 56 h 1783"/>
                <a:gd name="T32" fmla="*/ 1798 w 1803"/>
                <a:gd name="T33" fmla="*/ 84 h 1783"/>
                <a:gd name="T34" fmla="*/ 1803 w 1803"/>
                <a:gd name="T35" fmla="*/ 120 h 1783"/>
                <a:gd name="T36" fmla="*/ 1800 w 1803"/>
                <a:gd name="T37" fmla="*/ 163 h 1783"/>
                <a:gd name="T38" fmla="*/ 1788 w 1803"/>
                <a:gd name="T39" fmla="*/ 213 h 1783"/>
                <a:gd name="T40" fmla="*/ 1764 w 1803"/>
                <a:gd name="T41" fmla="*/ 272 h 1783"/>
                <a:gd name="T42" fmla="*/ 1726 w 1803"/>
                <a:gd name="T43" fmla="*/ 338 h 1783"/>
                <a:gd name="T44" fmla="*/ 1673 w 1803"/>
                <a:gd name="T45" fmla="*/ 413 h 1783"/>
                <a:gd name="T46" fmla="*/ 1604 w 1803"/>
                <a:gd name="T47" fmla="*/ 496 h 1783"/>
                <a:gd name="T48" fmla="*/ 1515 w 1803"/>
                <a:gd name="T49" fmla="*/ 589 h 1783"/>
                <a:gd name="T50" fmla="*/ 1668 w 1803"/>
                <a:gd name="T51" fmla="*/ 1455 h 1783"/>
                <a:gd name="T52" fmla="*/ 1658 w 1803"/>
                <a:gd name="T53" fmla="*/ 1475 h 1783"/>
                <a:gd name="T54" fmla="*/ 1510 w 1803"/>
                <a:gd name="T55" fmla="*/ 1618 h 1783"/>
                <a:gd name="T56" fmla="*/ 1487 w 1803"/>
                <a:gd name="T57" fmla="*/ 1620 h 1783"/>
                <a:gd name="T58" fmla="*/ 1466 w 1803"/>
                <a:gd name="T59" fmla="*/ 1604 h 1783"/>
                <a:gd name="T60" fmla="*/ 991 w 1803"/>
                <a:gd name="T61" fmla="*/ 1089 h 1783"/>
                <a:gd name="T62" fmla="*/ 800 w 1803"/>
                <a:gd name="T63" fmla="*/ 1221 h 1783"/>
                <a:gd name="T64" fmla="*/ 612 w 1803"/>
                <a:gd name="T65" fmla="*/ 1350 h 1783"/>
                <a:gd name="T66" fmla="*/ 655 w 1803"/>
                <a:gd name="T67" fmla="*/ 1687 h 1783"/>
                <a:gd name="T68" fmla="*/ 645 w 1803"/>
                <a:gd name="T69" fmla="*/ 1705 h 1783"/>
                <a:gd name="T70" fmla="*/ 567 w 1803"/>
                <a:gd name="T71" fmla="*/ 1779 h 1783"/>
                <a:gd name="T72" fmla="*/ 546 w 1803"/>
                <a:gd name="T73" fmla="*/ 1783 h 1783"/>
                <a:gd name="T74" fmla="*/ 528 w 1803"/>
                <a:gd name="T75" fmla="*/ 1771 h 1783"/>
                <a:gd name="T76" fmla="*/ 383 w 1803"/>
                <a:gd name="T77" fmla="*/ 1404 h 1783"/>
                <a:gd name="T78" fmla="*/ 14 w 1803"/>
                <a:gd name="T79" fmla="*/ 1262 h 1783"/>
                <a:gd name="T80" fmla="*/ 0 w 1803"/>
                <a:gd name="T81" fmla="*/ 1244 h 1783"/>
                <a:gd name="T82" fmla="*/ 5 w 1803"/>
                <a:gd name="T83" fmla="*/ 1222 h 1783"/>
                <a:gd name="T84" fmla="*/ 80 w 1803"/>
                <a:gd name="T85" fmla="*/ 1145 h 1783"/>
                <a:gd name="T86" fmla="*/ 98 w 1803"/>
                <a:gd name="T87" fmla="*/ 1136 h 1783"/>
                <a:gd name="T88" fmla="*/ 439 w 1803"/>
                <a:gd name="T89" fmla="*/ 1178 h 1783"/>
                <a:gd name="T90" fmla="*/ 569 w 1803"/>
                <a:gd name="T91" fmla="*/ 993 h 1783"/>
                <a:gd name="T92" fmla="*/ 703 w 1803"/>
                <a:gd name="T93" fmla="*/ 804 h 1783"/>
                <a:gd name="T94" fmla="*/ 182 w 1803"/>
                <a:gd name="T95" fmla="*/ 333 h 1783"/>
                <a:gd name="T96" fmla="*/ 166 w 1803"/>
                <a:gd name="T97" fmla="*/ 313 h 1783"/>
                <a:gd name="T98" fmla="*/ 168 w 1803"/>
                <a:gd name="T99" fmla="*/ 289 h 1783"/>
                <a:gd name="T100" fmla="*/ 313 w 1803"/>
                <a:gd name="T101" fmla="*/ 144 h 1783"/>
                <a:gd name="T102" fmla="*/ 333 w 1803"/>
                <a:gd name="T103" fmla="*/ 134 h 1783"/>
                <a:gd name="T104" fmla="*/ 1208 w 1803"/>
                <a:gd name="T105" fmla="*/ 284 h 1783"/>
                <a:gd name="T106" fmla="*/ 1301 w 1803"/>
                <a:gd name="T107" fmla="*/ 197 h 1783"/>
                <a:gd name="T108" fmla="*/ 1386 w 1803"/>
                <a:gd name="T109" fmla="*/ 129 h 1783"/>
                <a:gd name="T110" fmla="*/ 1461 w 1803"/>
                <a:gd name="T111" fmla="*/ 76 h 1783"/>
                <a:gd name="T112" fmla="*/ 1528 w 1803"/>
                <a:gd name="T113" fmla="*/ 39 h 1783"/>
                <a:gd name="T114" fmla="*/ 1587 w 1803"/>
                <a:gd name="T115" fmla="*/ 15 h 1783"/>
                <a:gd name="T116" fmla="*/ 1638 w 1803"/>
                <a:gd name="T117" fmla="*/ 3 h 1783"/>
                <a:gd name="T118" fmla="*/ 1682 w 1803"/>
                <a:gd name="T119" fmla="*/ 0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03" h="1783">
                  <a:moveTo>
                    <a:pt x="1577" y="99"/>
                  </a:moveTo>
                  <a:lnTo>
                    <a:pt x="1555" y="100"/>
                  </a:lnTo>
                  <a:lnTo>
                    <a:pt x="1532" y="105"/>
                  </a:lnTo>
                  <a:lnTo>
                    <a:pt x="1512" y="115"/>
                  </a:lnTo>
                  <a:lnTo>
                    <a:pt x="1541" y="128"/>
                  </a:lnTo>
                  <a:lnTo>
                    <a:pt x="1567" y="143"/>
                  </a:lnTo>
                  <a:lnTo>
                    <a:pt x="1594" y="161"/>
                  </a:lnTo>
                  <a:lnTo>
                    <a:pt x="1618" y="183"/>
                  </a:lnTo>
                  <a:lnTo>
                    <a:pt x="1640" y="207"/>
                  </a:lnTo>
                  <a:lnTo>
                    <a:pt x="1659" y="232"/>
                  </a:lnTo>
                  <a:lnTo>
                    <a:pt x="1674" y="260"/>
                  </a:lnTo>
                  <a:lnTo>
                    <a:pt x="1687" y="288"/>
                  </a:lnTo>
                  <a:lnTo>
                    <a:pt x="1696" y="268"/>
                  </a:lnTo>
                  <a:lnTo>
                    <a:pt x="1701" y="246"/>
                  </a:lnTo>
                  <a:lnTo>
                    <a:pt x="1702" y="223"/>
                  </a:lnTo>
                  <a:lnTo>
                    <a:pt x="1698" y="200"/>
                  </a:lnTo>
                  <a:lnTo>
                    <a:pt x="1691" y="178"/>
                  </a:lnTo>
                  <a:lnTo>
                    <a:pt x="1679" y="157"/>
                  </a:lnTo>
                  <a:lnTo>
                    <a:pt x="1664" y="138"/>
                  </a:lnTo>
                  <a:lnTo>
                    <a:pt x="1644" y="123"/>
                  </a:lnTo>
                  <a:lnTo>
                    <a:pt x="1623" y="110"/>
                  </a:lnTo>
                  <a:lnTo>
                    <a:pt x="1601" y="102"/>
                  </a:lnTo>
                  <a:lnTo>
                    <a:pt x="1577" y="99"/>
                  </a:lnTo>
                  <a:close/>
                  <a:moveTo>
                    <a:pt x="1682" y="0"/>
                  </a:moveTo>
                  <a:lnTo>
                    <a:pt x="1700" y="2"/>
                  </a:lnTo>
                  <a:lnTo>
                    <a:pt x="1718" y="6"/>
                  </a:lnTo>
                  <a:lnTo>
                    <a:pt x="1733" y="11"/>
                  </a:lnTo>
                  <a:lnTo>
                    <a:pt x="1746" y="17"/>
                  </a:lnTo>
                  <a:lnTo>
                    <a:pt x="1758" y="25"/>
                  </a:lnTo>
                  <a:lnTo>
                    <a:pt x="1769" y="34"/>
                  </a:lnTo>
                  <a:lnTo>
                    <a:pt x="1778" y="44"/>
                  </a:lnTo>
                  <a:lnTo>
                    <a:pt x="1786" y="56"/>
                  </a:lnTo>
                  <a:lnTo>
                    <a:pt x="1792" y="69"/>
                  </a:lnTo>
                  <a:lnTo>
                    <a:pt x="1798" y="84"/>
                  </a:lnTo>
                  <a:lnTo>
                    <a:pt x="1801" y="101"/>
                  </a:lnTo>
                  <a:lnTo>
                    <a:pt x="1803" y="120"/>
                  </a:lnTo>
                  <a:lnTo>
                    <a:pt x="1803" y="141"/>
                  </a:lnTo>
                  <a:lnTo>
                    <a:pt x="1800" y="163"/>
                  </a:lnTo>
                  <a:lnTo>
                    <a:pt x="1795" y="187"/>
                  </a:lnTo>
                  <a:lnTo>
                    <a:pt x="1788" y="213"/>
                  </a:lnTo>
                  <a:lnTo>
                    <a:pt x="1777" y="241"/>
                  </a:lnTo>
                  <a:lnTo>
                    <a:pt x="1764" y="272"/>
                  </a:lnTo>
                  <a:lnTo>
                    <a:pt x="1746" y="304"/>
                  </a:lnTo>
                  <a:lnTo>
                    <a:pt x="1726" y="338"/>
                  </a:lnTo>
                  <a:lnTo>
                    <a:pt x="1701" y="374"/>
                  </a:lnTo>
                  <a:lnTo>
                    <a:pt x="1673" y="413"/>
                  </a:lnTo>
                  <a:lnTo>
                    <a:pt x="1640" y="454"/>
                  </a:lnTo>
                  <a:lnTo>
                    <a:pt x="1604" y="496"/>
                  </a:lnTo>
                  <a:lnTo>
                    <a:pt x="1562" y="542"/>
                  </a:lnTo>
                  <a:lnTo>
                    <a:pt x="1515" y="589"/>
                  </a:lnTo>
                  <a:lnTo>
                    <a:pt x="1668" y="1444"/>
                  </a:lnTo>
                  <a:lnTo>
                    <a:pt x="1668" y="1455"/>
                  </a:lnTo>
                  <a:lnTo>
                    <a:pt x="1664" y="1466"/>
                  </a:lnTo>
                  <a:lnTo>
                    <a:pt x="1658" y="1475"/>
                  </a:lnTo>
                  <a:lnTo>
                    <a:pt x="1521" y="1611"/>
                  </a:lnTo>
                  <a:lnTo>
                    <a:pt x="1510" y="1618"/>
                  </a:lnTo>
                  <a:lnTo>
                    <a:pt x="1498" y="1622"/>
                  </a:lnTo>
                  <a:lnTo>
                    <a:pt x="1487" y="1620"/>
                  </a:lnTo>
                  <a:lnTo>
                    <a:pt x="1475" y="1614"/>
                  </a:lnTo>
                  <a:lnTo>
                    <a:pt x="1466" y="1604"/>
                  </a:lnTo>
                  <a:lnTo>
                    <a:pt x="1089" y="1016"/>
                  </a:lnTo>
                  <a:lnTo>
                    <a:pt x="991" y="1089"/>
                  </a:lnTo>
                  <a:lnTo>
                    <a:pt x="894" y="1155"/>
                  </a:lnTo>
                  <a:lnTo>
                    <a:pt x="800" y="1221"/>
                  </a:lnTo>
                  <a:lnTo>
                    <a:pt x="705" y="1284"/>
                  </a:lnTo>
                  <a:lnTo>
                    <a:pt x="612" y="1350"/>
                  </a:lnTo>
                  <a:lnTo>
                    <a:pt x="655" y="1677"/>
                  </a:lnTo>
                  <a:lnTo>
                    <a:pt x="655" y="1687"/>
                  </a:lnTo>
                  <a:lnTo>
                    <a:pt x="651" y="1697"/>
                  </a:lnTo>
                  <a:lnTo>
                    <a:pt x="645" y="1705"/>
                  </a:lnTo>
                  <a:lnTo>
                    <a:pt x="579" y="1771"/>
                  </a:lnTo>
                  <a:lnTo>
                    <a:pt x="567" y="1779"/>
                  </a:lnTo>
                  <a:lnTo>
                    <a:pt x="556" y="1783"/>
                  </a:lnTo>
                  <a:lnTo>
                    <a:pt x="546" y="1783"/>
                  </a:lnTo>
                  <a:lnTo>
                    <a:pt x="536" y="1779"/>
                  </a:lnTo>
                  <a:lnTo>
                    <a:pt x="528" y="1771"/>
                  </a:lnTo>
                  <a:lnTo>
                    <a:pt x="521" y="1759"/>
                  </a:lnTo>
                  <a:lnTo>
                    <a:pt x="383" y="1404"/>
                  </a:lnTo>
                  <a:lnTo>
                    <a:pt x="26" y="1269"/>
                  </a:lnTo>
                  <a:lnTo>
                    <a:pt x="14" y="1262"/>
                  </a:lnTo>
                  <a:lnTo>
                    <a:pt x="6" y="1254"/>
                  </a:lnTo>
                  <a:lnTo>
                    <a:pt x="0" y="1244"/>
                  </a:lnTo>
                  <a:lnTo>
                    <a:pt x="0" y="1233"/>
                  </a:lnTo>
                  <a:lnTo>
                    <a:pt x="5" y="1222"/>
                  </a:lnTo>
                  <a:lnTo>
                    <a:pt x="14" y="1212"/>
                  </a:lnTo>
                  <a:lnTo>
                    <a:pt x="80" y="1145"/>
                  </a:lnTo>
                  <a:lnTo>
                    <a:pt x="88" y="1140"/>
                  </a:lnTo>
                  <a:lnTo>
                    <a:pt x="98" y="1136"/>
                  </a:lnTo>
                  <a:lnTo>
                    <a:pt x="108" y="1135"/>
                  </a:lnTo>
                  <a:lnTo>
                    <a:pt x="439" y="1178"/>
                  </a:lnTo>
                  <a:lnTo>
                    <a:pt x="505" y="1087"/>
                  </a:lnTo>
                  <a:lnTo>
                    <a:pt x="569" y="993"/>
                  </a:lnTo>
                  <a:lnTo>
                    <a:pt x="635" y="898"/>
                  </a:lnTo>
                  <a:lnTo>
                    <a:pt x="703" y="804"/>
                  </a:lnTo>
                  <a:lnTo>
                    <a:pt x="775" y="707"/>
                  </a:lnTo>
                  <a:lnTo>
                    <a:pt x="182" y="333"/>
                  </a:lnTo>
                  <a:lnTo>
                    <a:pt x="171" y="324"/>
                  </a:lnTo>
                  <a:lnTo>
                    <a:pt x="166" y="313"/>
                  </a:lnTo>
                  <a:lnTo>
                    <a:pt x="164" y="301"/>
                  </a:lnTo>
                  <a:lnTo>
                    <a:pt x="168" y="289"/>
                  </a:lnTo>
                  <a:lnTo>
                    <a:pt x="176" y="279"/>
                  </a:lnTo>
                  <a:lnTo>
                    <a:pt x="313" y="144"/>
                  </a:lnTo>
                  <a:lnTo>
                    <a:pt x="322" y="137"/>
                  </a:lnTo>
                  <a:lnTo>
                    <a:pt x="333" y="134"/>
                  </a:lnTo>
                  <a:lnTo>
                    <a:pt x="343" y="134"/>
                  </a:lnTo>
                  <a:lnTo>
                    <a:pt x="1208" y="284"/>
                  </a:lnTo>
                  <a:lnTo>
                    <a:pt x="1256" y="238"/>
                  </a:lnTo>
                  <a:lnTo>
                    <a:pt x="1301" y="197"/>
                  </a:lnTo>
                  <a:lnTo>
                    <a:pt x="1344" y="161"/>
                  </a:lnTo>
                  <a:lnTo>
                    <a:pt x="1386" y="129"/>
                  </a:lnTo>
                  <a:lnTo>
                    <a:pt x="1425" y="100"/>
                  </a:lnTo>
                  <a:lnTo>
                    <a:pt x="1461" y="76"/>
                  </a:lnTo>
                  <a:lnTo>
                    <a:pt x="1496" y="56"/>
                  </a:lnTo>
                  <a:lnTo>
                    <a:pt x="1528" y="39"/>
                  </a:lnTo>
                  <a:lnTo>
                    <a:pt x="1559" y="25"/>
                  </a:lnTo>
                  <a:lnTo>
                    <a:pt x="1587" y="15"/>
                  </a:lnTo>
                  <a:lnTo>
                    <a:pt x="1614" y="7"/>
                  </a:lnTo>
                  <a:lnTo>
                    <a:pt x="1638" y="3"/>
                  </a:lnTo>
                  <a:lnTo>
                    <a:pt x="1661" y="0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Freeform 52">
              <a:extLst>
                <a:ext uri="{FF2B5EF4-FFF2-40B4-BE49-F238E27FC236}">
                  <a16:creationId xmlns:a16="http://schemas.microsoft.com/office/drawing/2014/main" id="{9EFE2649-87B6-9A43-95E6-2A26E7890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300" y="2884488"/>
              <a:ext cx="701675" cy="701675"/>
            </a:xfrm>
            <a:custGeom>
              <a:avLst/>
              <a:gdLst>
                <a:gd name="T0" fmla="*/ 620 w 3098"/>
                <a:gd name="T1" fmla="*/ 2520 h 3094"/>
                <a:gd name="T2" fmla="*/ 815 w 3098"/>
                <a:gd name="T3" fmla="*/ 2505 h 3094"/>
                <a:gd name="T4" fmla="*/ 277 w 3098"/>
                <a:gd name="T5" fmla="*/ 1995 h 3094"/>
                <a:gd name="T6" fmla="*/ 497 w 3098"/>
                <a:gd name="T7" fmla="*/ 2275 h 3094"/>
                <a:gd name="T8" fmla="*/ 728 w 3098"/>
                <a:gd name="T9" fmla="*/ 2094 h 3094"/>
                <a:gd name="T10" fmla="*/ 955 w 3098"/>
                <a:gd name="T11" fmla="*/ 938 h 3094"/>
                <a:gd name="T12" fmla="*/ 1464 w 3098"/>
                <a:gd name="T13" fmla="*/ 1459 h 3094"/>
                <a:gd name="T14" fmla="*/ 955 w 3098"/>
                <a:gd name="T15" fmla="*/ 938 h 3094"/>
                <a:gd name="T16" fmla="*/ 327 w 3098"/>
                <a:gd name="T17" fmla="*/ 978 h 3094"/>
                <a:gd name="T18" fmla="*/ 204 w 3098"/>
                <a:gd name="T19" fmla="*/ 1459 h 3094"/>
                <a:gd name="T20" fmla="*/ 756 w 3098"/>
                <a:gd name="T21" fmla="*/ 895 h 3094"/>
                <a:gd name="T22" fmla="*/ 2273 w 3098"/>
                <a:gd name="T23" fmla="*/ 488 h 3094"/>
                <a:gd name="T24" fmla="*/ 2481 w 3098"/>
                <a:gd name="T25" fmla="*/ 656 h 3094"/>
                <a:gd name="T26" fmla="*/ 2309 w 3098"/>
                <a:gd name="T27" fmla="*/ 419 h 3094"/>
                <a:gd name="T28" fmla="*/ 738 w 3098"/>
                <a:gd name="T29" fmla="*/ 472 h 3094"/>
                <a:gd name="T30" fmla="*/ 595 w 3098"/>
                <a:gd name="T31" fmla="*/ 597 h 3094"/>
                <a:gd name="T32" fmla="*/ 797 w 3098"/>
                <a:gd name="T33" fmla="*/ 703 h 3094"/>
                <a:gd name="T34" fmla="*/ 1662 w 3098"/>
                <a:gd name="T35" fmla="*/ 202 h 3094"/>
                <a:gd name="T36" fmla="*/ 2130 w 3098"/>
                <a:gd name="T37" fmla="*/ 733 h 3094"/>
                <a:gd name="T38" fmla="*/ 2033 w 3098"/>
                <a:gd name="T39" fmla="*/ 394 h 3094"/>
                <a:gd name="T40" fmla="*/ 1827 w 3098"/>
                <a:gd name="T41" fmla="*/ 223 h 3094"/>
                <a:gd name="T42" fmla="*/ 1219 w 3098"/>
                <a:gd name="T43" fmla="*/ 241 h 3094"/>
                <a:gd name="T44" fmla="*/ 1078 w 3098"/>
                <a:gd name="T45" fmla="*/ 442 h 3094"/>
                <a:gd name="T46" fmla="*/ 1116 w 3098"/>
                <a:gd name="T47" fmla="*/ 760 h 3094"/>
                <a:gd name="T48" fmla="*/ 1661 w 3098"/>
                <a:gd name="T49" fmla="*/ 3 h 3094"/>
                <a:gd name="T50" fmla="*/ 2213 w 3098"/>
                <a:gd name="T51" fmla="*/ 140 h 3094"/>
                <a:gd name="T52" fmla="*/ 2667 w 3098"/>
                <a:gd name="T53" fmla="*/ 453 h 3094"/>
                <a:gd name="T54" fmla="*/ 2983 w 3098"/>
                <a:gd name="T55" fmla="*/ 902 h 3094"/>
                <a:gd name="T56" fmla="*/ 3055 w 3098"/>
                <a:gd name="T57" fmla="*/ 1245 h 3094"/>
                <a:gd name="T58" fmla="*/ 2873 w 3098"/>
                <a:gd name="T59" fmla="*/ 1175 h 3094"/>
                <a:gd name="T60" fmla="*/ 2664 w 3098"/>
                <a:gd name="T61" fmla="*/ 808 h 3094"/>
                <a:gd name="T62" fmla="*/ 2369 w 3098"/>
                <a:gd name="T63" fmla="*/ 888 h 3094"/>
                <a:gd name="T64" fmla="*/ 2570 w 3098"/>
                <a:gd name="T65" fmla="*/ 1459 h 3094"/>
                <a:gd name="T66" fmla="*/ 2213 w 3098"/>
                <a:gd name="T67" fmla="*/ 1234 h 3094"/>
                <a:gd name="T68" fmla="*/ 1879 w 3098"/>
                <a:gd name="T69" fmla="*/ 968 h 3094"/>
                <a:gd name="T70" fmla="*/ 1591 w 3098"/>
                <a:gd name="T71" fmla="*/ 1397 h 3094"/>
                <a:gd name="T72" fmla="*/ 1396 w 3098"/>
                <a:gd name="T73" fmla="*/ 1632 h 3094"/>
                <a:gd name="T74" fmla="*/ 944 w 3098"/>
                <a:gd name="T75" fmla="*/ 2168 h 3094"/>
                <a:gd name="T76" fmla="*/ 1464 w 3098"/>
                <a:gd name="T77" fmla="*/ 1759 h 3094"/>
                <a:gd name="T78" fmla="*/ 1876 w 3098"/>
                <a:gd name="T79" fmla="*/ 2193 h 3094"/>
                <a:gd name="T80" fmla="*/ 1464 w 3098"/>
                <a:gd name="T81" fmla="*/ 2378 h 3094"/>
                <a:gd name="T82" fmla="*/ 984 w 3098"/>
                <a:gd name="T83" fmla="*/ 2363 h 3094"/>
                <a:gd name="T84" fmla="*/ 1299 w 3098"/>
                <a:gd name="T85" fmla="*/ 2870 h 3094"/>
                <a:gd name="T86" fmla="*/ 1662 w 3098"/>
                <a:gd name="T87" fmla="*/ 2891 h 3094"/>
                <a:gd name="T88" fmla="*/ 1465 w 3098"/>
                <a:gd name="T89" fmla="*/ 3091 h 3094"/>
                <a:gd name="T90" fmla="*/ 912 w 3098"/>
                <a:gd name="T91" fmla="*/ 2953 h 3094"/>
                <a:gd name="T92" fmla="*/ 458 w 3098"/>
                <a:gd name="T93" fmla="*/ 2640 h 3094"/>
                <a:gd name="T94" fmla="*/ 142 w 3098"/>
                <a:gd name="T95" fmla="*/ 2191 h 3094"/>
                <a:gd name="T96" fmla="*/ 3 w 3098"/>
                <a:gd name="T97" fmla="*/ 1644 h 3094"/>
                <a:gd name="T98" fmla="*/ 71 w 3098"/>
                <a:gd name="T99" fmla="*/ 1087 h 3094"/>
                <a:gd name="T100" fmla="*/ 322 w 3098"/>
                <a:gd name="T101" fmla="*/ 609 h 3094"/>
                <a:gd name="T102" fmla="*/ 467 w 3098"/>
                <a:gd name="T103" fmla="*/ 446 h 3094"/>
                <a:gd name="T104" fmla="*/ 765 w 3098"/>
                <a:gd name="T105" fmla="*/ 217 h 3094"/>
                <a:gd name="T106" fmla="*/ 1279 w 3098"/>
                <a:gd name="T107" fmla="*/ 26 h 3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98" h="3094">
                  <a:moveTo>
                    <a:pt x="788" y="2402"/>
                  </a:moveTo>
                  <a:lnTo>
                    <a:pt x="723" y="2418"/>
                  </a:lnTo>
                  <a:lnTo>
                    <a:pt x="664" y="2433"/>
                  </a:lnTo>
                  <a:lnTo>
                    <a:pt x="610" y="2448"/>
                  </a:lnTo>
                  <a:lnTo>
                    <a:pt x="563" y="2462"/>
                  </a:lnTo>
                  <a:lnTo>
                    <a:pt x="620" y="2520"/>
                  </a:lnTo>
                  <a:lnTo>
                    <a:pt x="681" y="2574"/>
                  </a:lnTo>
                  <a:lnTo>
                    <a:pt x="745" y="2624"/>
                  </a:lnTo>
                  <a:lnTo>
                    <a:pt x="811" y="2672"/>
                  </a:lnTo>
                  <a:lnTo>
                    <a:pt x="882" y="2714"/>
                  </a:lnTo>
                  <a:lnTo>
                    <a:pt x="846" y="2609"/>
                  </a:lnTo>
                  <a:lnTo>
                    <a:pt x="815" y="2505"/>
                  </a:lnTo>
                  <a:lnTo>
                    <a:pt x="788" y="2402"/>
                  </a:lnTo>
                  <a:close/>
                  <a:moveTo>
                    <a:pt x="205" y="1655"/>
                  </a:moveTo>
                  <a:lnTo>
                    <a:pt x="215" y="1743"/>
                  </a:lnTo>
                  <a:lnTo>
                    <a:pt x="230" y="1829"/>
                  </a:lnTo>
                  <a:lnTo>
                    <a:pt x="251" y="1913"/>
                  </a:lnTo>
                  <a:lnTo>
                    <a:pt x="277" y="1995"/>
                  </a:lnTo>
                  <a:lnTo>
                    <a:pt x="308" y="2074"/>
                  </a:lnTo>
                  <a:lnTo>
                    <a:pt x="344" y="2151"/>
                  </a:lnTo>
                  <a:lnTo>
                    <a:pt x="385" y="2225"/>
                  </a:lnTo>
                  <a:lnTo>
                    <a:pt x="430" y="2297"/>
                  </a:lnTo>
                  <a:lnTo>
                    <a:pt x="461" y="2286"/>
                  </a:lnTo>
                  <a:lnTo>
                    <a:pt x="497" y="2275"/>
                  </a:lnTo>
                  <a:lnTo>
                    <a:pt x="538" y="2263"/>
                  </a:lnTo>
                  <a:lnTo>
                    <a:pt x="584" y="2250"/>
                  </a:lnTo>
                  <a:lnTo>
                    <a:pt x="634" y="2235"/>
                  </a:lnTo>
                  <a:lnTo>
                    <a:pt x="688" y="2221"/>
                  </a:lnTo>
                  <a:lnTo>
                    <a:pt x="746" y="2207"/>
                  </a:lnTo>
                  <a:lnTo>
                    <a:pt x="728" y="2094"/>
                  </a:lnTo>
                  <a:lnTo>
                    <a:pt x="714" y="1981"/>
                  </a:lnTo>
                  <a:lnTo>
                    <a:pt x="703" y="1872"/>
                  </a:lnTo>
                  <a:lnTo>
                    <a:pt x="696" y="1763"/>
                  </a:lnTo>
                  <a:lnTo>
                    <a:pt x="692" y="1655"/>
                  </a:lnTo>
                  <a:lnTo>
                    <a:pt x="205" y="1655"/>
                  </a:lnTo>
                  <a:close/>
                  <a:moveTo>
                    <a:pt x="955" y="938"/>
                  </a:moveTo>
                  <a:lnTo>
                    <a:pt x="939" y="1033"/>
                  </a:lnTo>
                  <a:lnTo>
                    <a:pt x="924" y="1134"/>
                  </a:lnTo>
                  <a:lnTo>
                    <a:pt x="913" y="1238"/>
                  </a:lnTo>
                  <a:lnTo>
                    <a:pt x="904" y="1347"/>
                  </a:lnTo>
                  <a:lnTo>
                    <a:pt x="897" y="1459"/>
                  </a:lnTo>
                  <a:lnTo>
                    <a:pt x="1464" y="1459"/>
                  </a:lnTo>
                  <a:lnTo>
                    <a:pt x="1464" y="983"/>
                  </a:lnTo>
                  <a:lnTo>
                    <a:pt x="1365" y="981"/>
                  </a:lnTo>
                  <a:lnTo>
                    <a:pt x="1265" y="975"/>
                  </a:lnTo>
                  <a:lnTo>
                    <a:pt x="1163" y="966"/>
                  </a:lnTo>
                  <a:lnTo>
                    <a:pt x="1060" y="954"/>
                  </a:lnTo>
                  <a:lnTo>
                    <a:pt x="955" y="938"/>
                  </a:lnTo>
                  <a:close/>
                  <a:moveTo>
                    <a:pt x="430" y="798"/>
                  </a:moveTo>
                  <a:lnTo>
                    <a:pt x="396" y="850"/>
                  </a:lnTo>
                  <a:lnTo>
                    <a:pt x="364" y="903"/>
                  </a:lnTo>
                  <a:lnTo>
                    <a:pt x="363" y="904"/>
                  </a:lnTo>
                  <a:lnTo>
                    <a:pt x="363" y="906"/>
                  </a:lnTo>
                  <a:lnTo>
                    <a:pt x="327" y="978"/>
                  </a:lnTo>
                  <a:lnTo>
                    <a:pt x="294" y="1054"/>
                  </a:lnTo>
                  <a:lnTo>
                    <a:pt x="267" y="1130"/>
                  </a:lnTo>
                  <a:lnTo>
                    <a:pt x="243" y="1210"/>
                  </a:lnTo>
                  <a:lnTo>
                    <a:pt x="225" y="1291"/>
                  </a:lnTo>
                  <a:lnTo>
                    <a:pt x="212" y="1374"/>
                  </a:lnTo>
                  <a:lnTo>
                    <a:pt x="204" y="1459"/>
                  </a:lnTo>
                  <a:lnTo>
                    <a:pt x="694" y="1459"/>
                  </a:lnTo>
                  <a:lnTo>
                    <a:pt x="700" y="1338"/>
                  </a:lnTo>
                  <a:lnTo>
                    <a:pt x="711" y="1220"/>
                  </a:lnTo>
                  <a:lnTo>
                    <a:pt x="724" y="1107"/>
                  </a:lnTo>
                  <a:lnTo>
                    <a:pt x="739" y="999"/>
                  </a:lnTo>
                  <a:lnTo>
                    <a:pt x="756" y="895"/>
                  </a:lnTo>
                  <a:lnTo>
                    <a:pt x="648" y="867"/>
                  </a:lnTo>
                  <a:lnTo>
                    <a:pt x="539" y="835"/>
                  </a:lnTo>
                  <a:lnTo>
                    <a:pt x="430" y="798"/>
                  </a:lnTo>
                  <a:close/>
                  <a:moveTo>
                    <a:pt x="2237" y="375"/>
                  </a:moveTo>
                  <a:lnTo>
                    <a:pt x="2255" y="429"/>
                  </a:lnTo>
                  <a:lnTo>
                    <a:pt x="2273" y="488"/>
                  </a:lnTo>
                  <a:lnTo>
                    <a:pt x="2291" y="552"/>
                  </a:lnTo>
                  <a:lnTo>
                    <a:pt x="2310" y="620"/>
                  </a:lnTo>
                  <a:lnTo>
                    <a:pt x="2328" y="694"/>
                  </a:lnTo>
                  <a:lnTo>
                    <a:pt x="2383" y="681"/>
                  </a:lnTo>
                  <a:lnTo>
                    <a:pt x="2434" y="668"/>
                  </a:lnTo>
                  <a:lnTo>
                    <a:pt x="2481" y="656"/>
                  </a:lnTo>
                  <a:lnTo>
                    <a:pt x="2524" y="643"/>
                  </a:lnTo>
                  <a:lnTo>
                    <a:pt x="2563" y="631"/>
                  </a:lnTo>
                  <a:lnTo>
                    <a:pt x="2504" y="573"/>
                  </a:lnTo>
                  <a:lnTo>
                    <a:pt x="2443" y="517"/>
                  </a:lnTo>
                  <a:lnTo>
                    <a:pt x="2377" y="466"/>
                  </a:lnTo>
                  <a:lnTo>
                    <a:pt x="2309" y="419"/>
                  </a:lnTo>
                  <a:lnTo>
                    <a:pt x="2237" y="375"/>
                  </a:lnTo>
                  <a:close/>
                  <a:moveTo>
                    <a:pt x="889" y="375"/>
                  </a:moveTo>
                  <a:lnTo>
                    <a:pt x="847" y="399"/>
                  </a:lnTo>
                  <a:lnTo>
                    <a:pt x="808" y="424"/>
                  </a:lnTo>
                  <a:lnTo>
                    <a:pt x="772" y="448"/>
                  </a:lnTo>
                  <a:lnTo>
                    <a:pt x="738" y="472"/>
                  </a:lnTo>
                  <a:lnTo>
                    <a:pt x="707" y="496"/>
                  </a:lnTo>
                  <a:lnTo>
                    <a:pt x="679" y="520"/>
                  </a:lnTo>
                  <a:lnTo>
                    <a:pt x="654" y="542"/>
                  </a:lnTo>
                  <a:lnTo>
                    <a:pt x="631" y="563"/>
                  </a:lnTo>
                  <a:lnTo>
                    <a:pt x="612" y="581"/>
                  </a:lnTo>
                  <a:lnTo>
                    <a:pt x="595" y="597"/>
                  </a:lnTo>
                  <a:lnTo>
                    <a:pt x="581" y="611"/>
                  </a:lnTo>
                  <a:lnTo>
                    <a:pt x="571" y="622"/>
                  </a:lnTo>
                  <a:lnTo>
                    <a:pt x="564" y="630"/>
                  </a:lnTo>
                  <a:lnTo>
                    <a:pt x="561" y="634"/>
                  </a:lnTo>
                  <a:lnTo>
                    <a:pt x="679" y="672"/>
                  </a:lnTo>
                  <a:lnTo>
                    <a:pt x="797" y="703"/>
                  </a:lnTo>
                  <a:lnTo>
                    <a:pt x="815" y="627"/>
                  </a:lnTo>
                  <a:lnTo>
                    <a:pt x="834" y="557"/>
                  </a:lnTo>
                  <a:lnTo>
                    <a:pt x="853" y="491"/>
                  </a:lnTo>
                  <a:lnTo>
                    <a:pt x="871" y="431"/>
                  </a:lnTo>
                  <a:lnTo>
                    <a:pt x="889" y="375"/>
                  </a:lnTo>
                  <a:close/>
                  <a:moveTo>
                    <a:pt x="1662" y="202"/>
                  </a:moveTo>
                  <a:lnTo>
                    <a:pt x="1662" y="782"/>
                  </a:lnTo>
                  <a:lnTo>
                    <a:pt x="1763" y="776"/>
                  </a:lnTo>
                  <a:lnTo>
                    <a:pt x="1861" y="768"/>
                  </a:lnTo>
                  <a:lnTo>
                    <a:pt x="1954" y="758"/>
                  </a:lnTo>
                  <a:lnTo>
                    <a:pt x="2044" y="746"/>
                  </a:lnTo>
                  <a:lnTo>
                    <a:pt x="2130" y="733"/>
                  </a:lnTo>
                  <a:lnTo>
                    <a:pt x="2113" y="666"/>
                  </a:lnTo>
                  <a:lnTo>
                    <a:pt x="2096" y="602"/>
                  </a:lnTo>
                  <a:lnTo>
                    <a:pt x="2080" y="543"/>
                  </a:lnTo>
                  <a:lnTo>
                    <a:pt x="2063" y="488"/>
                  </a:lnTo>
                  <a:lnTo>
                    <a:pt x="2047" y="439"/>
                  </a:lnTo>
                  <a:lnTo>
                    <a:pt x="2033" y="394"/>
                  </a:lnTo>
                  <a:lnTo>
                    <a:pt x="2019" y="353"/>
                  </a:lnTo>
                  <a:lnTo>
                    <a:pt x="2005" y="318"/>
                  </a:lnTo>
                  <a:lnTo>
                    <a:pt x="1994" y="288"/>
                  </a:lnTo>
                  <a:lnTo>
                    <a:pt x="1985" y="264"/>
                  </a:lnTo>
                  <a:lnTo>
                    <a:pt x="1907" y="241"/>
                  </a:lnTo>
                  <a:lnTo>
                    <a:pt x="1827" y="223"/>
                  </a:lnTo>
                  <a:lnTo>
                    <a:pt x="1746" y="210"/>
                  </a:lnTo>
                  <a:lnTo>
                    <a:pt x="1662" y="202"/>
                  </a:lnTo>
                  <a:close/>
                  <a:moveTo>
                    <a:pt x="1464" y="202"/>
                  </a:moveTo>
                  <a:lnTo>
                    <a:pt x="1380" y="210"/>
                  </a:lnTo>
                  <a:lnTo>
                    <a:pt x="1299" y="223"/>
                  </a:lnTo>
                  <a:lnTo>
                    <a:pt x="1219" y="241"/>
                  </a:lnTo>
                  <a:lnTo>
                    <a:pt x="1141" y="264"/>
                  </a:lnTo>
                  <a:lnTo>
                    <a:pt x="1132" y="288"/>
                  </a:lnTo>
                  <a:lnTo>
                    <a:pt x="1121" y="319"/>
                  </a:lnTo>
                  <a:lnTo>
                    <a:pt x="1108" y="354"/>
                  </a:lnTo>
                  <a:lnTo>
                    <a:pt x="1093" y="396"/>
                  </a:lnTo>
                  <a:lnTo>
                    <a:pt x="1078" y="442"/>
                  </a:lnTo>
                  <a:lnTo>
                    <a:pt x="1062" y="493"/>
                  </a:lnTo>
                  <a:lnTo>
                    <a:pt x="1045" y="549"/>
                  </a:lnTo>
                  <a:lnTo>
                    <a:pt x="1028" y="609"/>
                  </a:lnTo>
                  <a:lnTo>
                    <a:pt x="1012" y="674"/>
                  </a:lnTo>
                  <a:lnTo>
                    <a:pt x="995" y="743"/>
                  </a:lnTo>
                  <a:lnTo>
                    <a:pt x="1116" y="760"/>
                  </a:lnTo>
                  <a:lnTo>
                    <a:pt x="1234" y="773"/>
                  </a:lnTo>
                  <a:lnTo>
                    <a:pt x="1350" y="781"/>
                  </a:lnTo>
                  <a:lnTo>
                    <a:pt x="1464" y="784"/>
                  </a:lnTo>
                  <a:lnTo>
                    <a:pt x="1464" y="202"/>
                  </a:lnTo>
                  <a:close/>
                  <a:moveTo>
                    <a:pt x="1563" y="0"/>
                  </a:moveTo>
                  <a:lnTo>
                    <a:pt x="1661" y="3"/>
                  </a:lnTo>
                  <a:lnTo>
                    <a:pt x="1759" y="12"/>
                  </a:lnTo>
                  <a:lnTo>
                    <a:pt x="1854" y="27"/>
                  </a:lnTo>
                  <a:lnTo>
                    <a:pt x="1947" y="47"/>
                  </a:lnTo>
                  <a:lnTo>
                    <a:pt x="2038" y="73"/>
                  </a:lnTo>
                  <a:lnTo>
                    <a:pt x="2126" y="104"/>
                  </a:lnTo>
                  <a:lnTo>
                    <a:pt x="2213" y="140"/>
                  </a:lnTo>
                  <a:lnTo>
                    <a:pt x="2296" y="181"/>
                  </a:lnTo>
                  <a:lnTo>
                    <a:pt x="2377" y="226"/>
                  </a:lnTo>
                  <a:lnTo>
                    <a:pt x="2454" y="277"/>
                  </a:lnTo>
                  <a:lnTo>
                    <a:pt x="2529" y="332"/>
                  </a:lnTo>
                  <a:lnTo>
                    <a:pt x="2600" y="391"/>
                  </a:lnTo>
                  <a:lnTo>
                    <a:pt x="2667" y="453"/>
                  </a:lnTo>
                  <a:lnTo>
                    <a:pt x="2730" y="520"/>
                  </a:lnTo>
                  <a:lnTo>
                    <a:pt x="2789" y="590"/>
                  </a:lnTo>
                  <a:lnTo>
                    <a:pt x="2844" y="663"/>
                  </a:lnTo>
                  <a:lnTo>
                    <a:pt x="2895" y="740"/>
                  </a:lnTo>
                  <a:lnTo>
                    <a:pt x="2941" y="820"/>
                  </a:lnTo>
                  <a:lnTo>
                    <a:pt x="2983" y="902"/>
                  </a:lnTo>
                  <a:lnTo>
                    <a:pt x="3019" y="988"/>
                  </a:lnTo>
                  <a:lnTo>
                    <a:pt x="3051" y="1076"/>
                  </a:lnTo>
                  <a:lnTo>
                    <a:pt x="3077" y="1165"/>
                  </a:lnTo>
                  <a:lnTo>
                    <a:pt x="3098" y="1258"/>
                  </a:lnTo>
                  <a:lnTo>
                    <a:pt x="3077" y="1251"/>
                  </a:lnTo>
                  <a:lnTo>
                    <a:pt x="3055" y="1245"/>
                  </a:lnTo>
                  <a:lnTo>
                    <a:pt x="3030" y="1242"/>
                  </a:lnTo>
                  <a:lnTo>
                    <a:pt x="3004" y="1240"/>
                  </a:lnTo>
                  <a:lnTo>
                    <a:pt x="2968" y="1242"/>
                  </a:lnTo>
                  <a:lnTo>
                    <a:pt x="2932" y="1248"/>
                  </a:lnTo>
                  <a:lnTo>
                    <a:pt x="2894" y="1258"/>
                  </a:lnTo>
                  <a:lnTo>
                    <a:pt x="2873" y="1175"/>
                  </a:lnTo>
                  <a:lnTo>
                    <a:pt x="2847" y="1095"/>
                  </a:lnTo>
                  <a:lnTo>
                    <a:pt x="2817" y="1016"/>
                  </a:lnTo>
                  <a:lnTo>
                    <a:pt x="2781" y="941"/>
                  </a:lnTo>
                  <a:lnTo>
                    <a:pt x="2741" y="867"/>
                  </a:lnTo>
                  <a:lnTo>
                    <a:pt x="2697" y="797"/>
                  </a:lnTo>
                  <a:lnTo>
                    <a:pt x="2664" y="808"/>
                  </a:lnTo>
                  <a:lnTo>
                    <a:pt x="2627" y="820"/>
                  </a:lnTo>
                  <a:lnTo>
                    <a:pt x="2585" y="832"/>
                  </a:lnTo>
                  <a:lnTo>
                    <a:pt x="2538" y="846"/>
                  </a:lnTo>
                  <a:lnTo>
                    <a:pt x="2486" y="860"/>
                  </a:lnTo>
                  <a:lnTo>
                    <a:pt x="2429" y="874"/>
                  </a:lnTo>
                  <a:lnTo>
                    <a:pt x="2369" y="888"/>
                  </a:lnTo>
                  <a:lnTo>
                    <a:pt x="2386" y="993"/>
                  </a:lnTo>
                  <a:lnTo>
                    <a:pt x="2402" y="1103"/>
                  </a:lnTo>
                  <a:lnTo>
                    <a:pt x="2416" y="1217"/>
                  </a:lnTo>
                  <a:lnTo>
                    <a:pt x="2425" y="1336"/>
                  </a:lnTo>
                  <a:lnTo>
                    <a:pt x="2432" y="1459"/>
                  </a:lnTo>
                  <a:lnTo>
                    <a:pt x="2570" y="1459"/>
                  </a:lnTo>
                  <a:lnTo>
                    <a:pt x="2538" y="1488"/>
                  </a:lnTo>
                  <a:lnTo>
                    <a:pt x="2505" y="1518"/>
                  </a:lnTo>
                  <a:lnTo>
                    <a:pt x="2167" y="1459"/>
                  </a:lnTo>
                  <a:lnTo>
                    <a:pt x="2229" y="1459"/>
                  </a:lnTo>
                  <a:lnTo>
                    <a:pt x="2223" y="1345"/>
                  </a:lnTo>
                  <a:lnTo>
                    <a:pt x="2213" y="1234"/>
                  </a:lnTo>
                  <a:lnTo>
                    <a:pt x="2201" y="1128"/>
                  </a:lnTo>
                  <a:lnTo>
                    <a:pt x="2187" y="1025"/>
                  </a:lnTo>
                  <a:lnTo>
                    <a:pt x="2169" y="929"/>
                  </a:lnTo>
                  <a:lnTo>
                    <a:pt x="2078" y="943"/>
                  </a:lnTo>
                  <a:lnTo>
                    <a:pt x="1981" y="956"/>
                  </a:lnTo>
                  <a:lnTo>
                    <a:pt x="1879" y="968"/>
                  </a:lnTo>
                  <a:lnTo>
                    <a:pt x="1772" y="976"/>
                  </a:lnTo>
                  <a:lnTo>
                    <a:pt x="1662" y="982"/>
                  </a:lnTo>
                  <a:lnTo>
                    <a:pt x="1662" y="1375"/>
                  </a:lnTo>
                  <a:lnTo>
                    <a:pt x="1638" y="1378"/>
                  </a:lnTo>
                  <a:lnTo>
                    <a:pt x="1613" y="1386"/>
                  </a:lnTo>
                  <a:lnTo>
                    <a:pt x="1591" y="1397"/>
                  </a:lnTo>
                  <a:lnTo>
                    <a:pt x="1573" y="1412"/>
                  </a:lnTo>
                  <a:lnTo>
                    <a:pt x="1435" y="1548"/>
                  </a:lnTo>
                  <a:lnTo>
                    <a:pt x="1420" y="1566"/>
                  </a:lnTo>
                  <a:lnTo>
                    <a:pt x="1408" y="1587"/>
                  </a:lnTo>
                  <a:lnTo>
                    <a:pt x="1400" y="1609"/>
                  </a:lnTo>
                  <a:lnTo>
                    <a:pt x="1396" y="1632"/>
                  </a:lnTo>
                  <a:lnTo>
                    <a:pt x="1396" y="1655"/>
                  </a:lnTo>
                  <a:lnTo>
                    <a:pt x="896" y="1655"/>
                  </a:lnTo>
                  <a:lnTo>
                    <a:pt x="900" y="1780"/>
                  </a:lnTo>
                  <a:lnTo>
                    <a:pt x="909" y="1907"/>
                  </a:lnTo>
                  <a:lnTo>
                    <a:pt x="923" y="2037"/>
                  </a:lnTo>
                  <a:lnTo>
                    <a:pt x="944" y="2168"/>
                  </a:lnTo>
                  <a:lnTo>
                    <a:pt x="1037" y="2152"/>
                  </a:lnTo>
                  <a:lnTo>
                    <a:pt x="1137" y="2139"/>
                  </a:lnTo>
                  <a:lnTo>
                    <a:pt x="1242" y="2127"/>
                  </a:lnTo>
                  <a:lnTo>
                    <a:pt x="1351" y="2118"/>
                  </a:lnTo>
                  <a:lnTo>
                    <a:pt x="1464" y="2111"/>
                  </a:lnTo>
                  <a:lnTo>
                    <a:pt x="1464" y="1759"/>
                  </a:lnTo>
                  <a:lnTo>
                    <a:pt x="1662" y="1884"/>
                  </a:lnTo>
                  <a:lnTo>
                    <a:pt x="1662" y="2109"/>
                  </a:lnTo>
                  <a:lnTo>
                    <a:pt x="1749" y="2112"/>
                  </a:lnTo>
                  <a:lnTo>
                    <a:pt x="1836" y="2117"/>
                  </a:lnTo>
                  <a:lnTo>
                    <a:pt x="1925" y="2124"/>
                  </a:lnTo>
                  <a:lnTo>
                    <a:pt x="1876" y="2193"/>
                  </a:lnTo>
                  <a:lnTo>
                    <a:pt x="1829" y="2261"/>
                  </a:lnTo>
                  <a:lnTo>
                    <a:pt x="1792" y="2314"/>
                  </a:lnTo>
                  <a:lnTo>
                    <a:pt x="1726" y="2310"/>
                  </a:lnTo>
                  <a:lnTo>
                    <a:pt x="1662" y="2309"/>
                  </a:lnTo>
                  <a:lnTo>
                    <a:pt x="1662" y="2404"/>
                  </a:lnTo>
                  <a:lnTo>
                    <a:pt x="1464" y="2378"/>
                  </a:lnTo>
                  <a:lnTo>
                    <a:pt x="1464" y="2311"/>
                  </a:lnTo>
                  <a:lnTo>
                    <a:pt x="1359" y="2317"/>
                  </a:lnTo>
                  <a:lnTo>
                    <a:pt x="1259" y="2326"/>
                  </a:lnTo>
                  <a:lnTo>
                    <a:pt x="1163" y="2336"/>
                  </a:lnTo>
                  <a:lnTo>
                    <a:pt x="1071" y="2349"/>
                  </a:lnTo>
                  <a:lnTo>
                    <a:pt x="984" y="2363"/>
                  </a:lnTo>
                  <a:lnTo>
                    <a:pt x="1015" y="2479"/>
                  </a:lnTo>
                  <a:lnTo>
                    <a:pt x="1052" y="2595"/>
                  </a:lnTo>
                  <a:lnTo>
                    <a:pt x="1093" y="2712"/>
                  </a:lnTo>
                  <a:lnTo>
                    <a:pt x="1141" y="2830"/>
                  </a:lnTo>
                  <a:lnTo>
                    <a:pt x="1218" y="2852"/>
                  </a:lnTo>
                  <a:lnTo>
                    <a:pt x="1299" y="2870"/>
                  </a:lnTo>
                  <a:lnTo>
                    <a:pt x="1380" y="2883"/>
                  </a:lnTo>
                  <a:lnTo>
                    <a:pt x="1464" y="2891"/>
                  </a:lnTo>
                  <a:lnTo>
                    <a:pt x="1464" y="2754"/>
                  </a:lnTo>
                  <a:lnTo>
                    <a:pt x="1637" y="2820"/>
                  </a:lnTo>
                  <a:lnTo>
                    <a:pt x="1662" y="2887"/>
                  </a:lnTo>
                  <a:lnTo>
                    <a:pt x="1662" y="2891"/>
                  </a:lnTo>
                  <a:lnTo>
                    <a:pt x="1663" y="2891"/>
                  </a:lnTo>
                  <a:lnTo>
                    <a:pt x="1664" y="2891"/>
                  </a:lnTo>
                  <a:lnTo>
                    <a:pt x="1739" y="3083"/>
                  </a:lnTo>
                  <a:lnTo>
                    <a:pt x="1651" y="3091"/>
                  </a:lnTo>
                  <a:lnTo>
                    <a:pt x="1563" y="3094"/>
                  </a:lnTo>
                  <a:lnTo>
                    <a:pt x="1465" y="3091"/>
                  </a:lnTo>
                  <a:lnTo>
                    <a:pt x="1367" y="3082"/>
                  </a:lnTo>
                  <a:lnTo>
                    <a:pt x="1272" y="3067"/>
                  </a:lnTo>
                  <a:lnTo>
                    <a:pt x="1179" y="3047"/>
                  </a:lnTo>
                  <a:lnTo>
                    <a:pt x="1087" y="3020"/>
                  </a:lnTo>
                  <a:lnTo>
                    <a:pt x="999" y="2989"/>
                  </a:lnTo>
                  <a:lnTo>
                    <a:pt x="912" y="2953"/>
                  </a:lnTo>
                  <a:lnTo>
                    <a:pt x="829" y="2912"/>
                  </a:lnTo>
                  <a:lnTo>
                    <a:pt x="748" y="2866"/>
                  </a:lnTo>
                  <a:lnTo>
                    <a:pt x="671" y="2816"/>
                  </a:lnTo>
                  <a:lnTo>
                    <a:pt x="596" y="2761"/>
                  </a:lnTo>
                  <a:lnTo>
                    <a:pt x="525" y="2703"/>
                  </a:lnTo>
                  <a:lnTo>
                    <a:pt x="458" y="2640"/>
                  </a:lnTo>
                  <a:lnTo>
                    <a:pt x="395" y="2574"/>
                  </a:lnTo>
                  <a:lnTo>
                    <a:pt x="336" y="2503"/>
                  </a:lnTo>
                  <a:lnTo>
                    <a:pt x="281" y="2430"/>
                  </a:lnTo>
                  <a:lnTo>
                    <a:pt x="230" y="2353"/>
                  </a:lnTo>
                  <a:lnTo>
                    <a:pt x="183" y="2274"/>
                  </a:lnTo>
                  <a:lnTo>
                    <a:pt x="142" y="2191"/>
                  </a:lnTo>
                  <a:lnTo>
                    <a:pt x="106" y="2105"/>
                  </a:lnTo>
                  <a:lnTo>
                    <a:pt x="74" y="2018"/>
                  </a:lnTo>
                  <a:lnTo>
                    <a:pt x="48" y="1927"/>
                  </a:lnTo>
                  <a:lnTo>
                    <a:pt x="27" y="1834"/>
                  </a:lnTo>
                  <a:lnTo>
                    <a:pt x="12" y="1741"/>
                  </a:lnTo>
                  <a:lnTo>
                    <a:pt x="3" y="1644"/>
                  </a:lnTo>
                  <a:lnTo>
                    <a:pt x="0" y="1546"/>
                  </a:lnTo>
                  <a:lnTo>
                    <a:pt x="3" y="1452"/>
                  </a:lnTo>
                  <a:lnTo>
                    <a:pt x="12" y="1358"/>
                  </a:lnTo>
                  <a:lnTo>
                    <a:pt x="26" y="1265"/>
                  </a:lnTo>
                  <a:lnTo>
                    <a:pt x="46" y="1175"/>
                  </a:lnTo>
                  <a:lnTo>
                    <a:pt x="71" y="1087"/>
                  </a:lnTo>
                  <a:lnTo>
                    <a:pt x="101" y="1001"/>
                  </a:lnTo>
                  <a:lnTo>
                    <a:pt x="136" y="917"/>
                  </a:lnTo>
                  <a:lnTo>
                    <a:pt x="176" y="836"/>
                  </a:lnTo>
                  <a:lnTo>
                    <a:pt x="220" y="757"/>
                  </a:lnTo>
                  <a:lnTo>
                    <a:pt x="269" y="682"/>
                  </a:lnTo>
                  <a:lnTo>
                    <a:pt x="322" y="609"/>
                  </a:lnTo>
                  <a:lnTo>
                    <a:pt x="379" y="541"/>
                  </a:lnTo>
                  <a:lnTo>
                    <a:pt x="440" y="474"/>
                  </a:lnTo>
                  <a:lnTo>
                    <a:pt x="444" y="469"/>
                  </a:lnTo>
                  <a:lnTo>
                    <a:pt x="451" y="462"/>
                  </a:lnTo>
                  <a:lnTo>
                    <a:pt x="459" y="454"/>
                  </a:lnTo>
                  <a:lnTo>
                    <a:pt x="467" y="446"/>
                  </a:lnTo>
                  <a:lnTo>
                    <a:pt x="474" y="439"/>
                  </a:lnTo>
                  <a:lnTo>
                    <a:pt x="479" y="434"/>
                  </a:lnTo>
                  <a:lnTo>
                    <a:pt x="547" y="374"/>
                  </a:lnTo>
                  <a:lnTo>
                    <a:pt x="616" y="318"/>
                  </a:lnTo>
                  <a:lnTo>
                    <a:pt x="689" y="266"/>
                  </a:lnTo>
                  <a:lnTo>
                    <a:pt x="765" y="217"/>
                  </a:lnTo>
                  <a:lnTo>
                    <a:pt x="845" y="173"/>
                  </a:lnTo>
                  <a:lnTo>
                    <a:pt x="927" y="134"/>
                  </a:lnTo>
                  <a:lnTo>
                    <a:pt x="1012" y="99"/>
                  </a:lnTo>
                  <a:lnTo>
                    <a:pt x="1098" y="70"/>
                  </a:lnTo>
                  <a:lnTo>
                    <a:pt x="1188" y="45"/>
                  </a:lnTo>
                  <a:lnTo>
                    <a:pt x="1279" y="26"/>
                  </a:lnTo>
                  <a:lnTo>
                    <a:pt x="1372" y="12"/>
                  </a:lnTo>
                  <a:lnTo>
                    <a:pt x="1467" y="3"/>
                  </a:lnTo>
                  <a:lnTo>
                    <a:pt x="1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7" name="Freeform 57">
            <a:extLst>
              <a:ext uri="{FF2B5EF4-FFF2-40B4-BE49-F238E27FC236}">
                <a16:creationId xmlns:a16="http://schemas.microsoft.com/office/drawing/2014/main" id="{E0CEF3A2-BCC4-E747-8E4A-16CF7496DCF5}"/>
              </a:ext>
            </a:extLst>
          </p:cNvPr>
          <p:cNvSpPr>
            <a:spLocks noEditPoints="1"/>
          </p:cNvSpPr>
          <p:nvPr/>
        </p:nvSpPr>
        <p:spPr bwMode="auto">
          <a:xfrm>
            <a:off x="11423311" y="3858751"/>
            <a:ext cx="496452" cy="364065"/>
          </a:xfrm>
          <a:custGeom>
            <a:avLst/>
            <a:gdLst>
              <a:gd name="T0" fmla="*/ 1869 w 3364"/>
              <a:gd name="T1" fmla="*/ 1908 h 2458"/>
              <a:gd name="T2" fmla="*/ 1987 w 3364"/>
              <a:gd name="T3" fmla="*/ 2109 h 2458"/>
              <a:gd name="T4" fmla="*/ 1925 w 3364"/>
              <a:gd name="T5" fmla="*/ 2339 h 2458"/>
              <a:gd name="T6" fmla="*/ 1724 w 3364"/>
              <a:gd name="T7" fmla="*/ 2455 h 2458"/>
              <a:gd name="T8" fmla="*/ 1494 w 3364"/>
              <a:gd name="T9" fmla="*/ 2394 h 2458"/>
              <a:gd name="T10" fmla="*/ 1378 w 3364"/>
              <a:gd name="T11" fmla="*/ 2193 h 2458"/>
              <a:gd name="T12" fmla="*/ 1439 w 3364"/>
              <a:gd name="T13" fmla="*/ 1964 h 2458"/>
              <a:gd name="T14" fmla="*/ 1640 w 3364"/>
              <a:gd name="T15" fmla="*/ 1846 h 2458"/>
              <a:gd name="T16" fmla="*/ 1947 w 3364"/>
              <a:gd name="T17" fmla="*/ 1268 h 2458"/>
              <a:gd name="T18" fmla="*/ 2294 w 3364"/>
              <a:gd name="T19" fmla="*/ 1462 h 2458"/>
              <a:gd name="T20" fmla="*/ 2423 w 3364"/>
              <a:gd name="T21" fmla="*/ 1658 h 2458"/>
              <a:gd name="T22" fmla="*/ 2346 w 3364"/>
              <a:gd name="T23" fmla="*/ 1791 h 2458"/>
              <a:gd name="T24" fmla="*/ 2194 w 3364"/>
              <a:gd name="T25" fmla="*/ 1791 h 2458"/>
              <a:gd name="T26" fmla="*/ 1989 w 3364"/>
              <a:gd name="T27" fmla="*/ 1618 h 2458"/>
              <a:gd name="T28" fmla="*/ 1682 w 3364"/>
              <a:gd name="T29" fmla="*/ 1536 h 2458"/>
              <a:gd name="T30" fmla="*/ 1376 w 3364"/>
              <a:gd name="T31" fmla="*/ 1618 h 2458"/>
              <a:gd name="T32" fmla="*/ 1170 w 3364"/>
              <a:gd name="T33" fmla="*/ 1791 h 2458"/>
              <a:gd name="T34" fmla="*/ 1018 w 3364"/>
              <a:gd name="T35" fmla="*/ 1791 h 2458"/>
              <a:gd name="T36" fmla="*/ 940 w 3364"/>
              <a:gd name="T37" fmla="*/ 1658 h 2458"/>
              <a:gd name="T38" fmla="*/ 1071 w 3364"/>
              <a:gd name="T39" fmla="*/ 1462 h 2458"/>
              <a:gd name="T40" fmla="*/ 1417 w 3364"/>
              <a:gd name="T41" fmla="*/ 1268 h 2458"/>
              <a:gd name="T42" fmla="*/ 1772 w 3364"/>
              <a:gd name="T43" fmla="*/ 618 h 2458"/>
              <a:gd name="T44" fmla="*/ 2289 w 3364"/>
              <a:gd name="T45" fmla="*/ 740 h 2458"/>
              <a:gd name="T46" fmla="*/ 2733 w 3364"/>
              <a:gd name="T47" fmla="*/ 1032 h 2458"/>
              <a:gd name="T48" fmla="*/ 2894 w 3364"/>
              <a:gd name="T49" fmla="*/ 1263 h 2458"/>
              <a:gd name="T50" fmla="*/ 2816 w 3364"/>
              <a:gd name="T51" fmla="*/ 1396 h 2458"/>
              <a:gd name="T52" fmla="*/ 2664 w 3364"/>
              <a:gd name="T53" fmla="*/ 1397 h 2458"/>
              <a:gd name="T54" fmla="*/ 2377 w 3364"/>
              <a:gd name="T55" fmla="*/ 1139 h 2458"/>
              <a:gd name="T56" fmla="*/ 1929 w 3364"/>
              <a:gd name="T57" fmla="*/ 947 h 2458"/>
              <a:gd name="T58" fmla="*/ 1435 w 3364"/>
              <a:gd name="T59" fmla="*/ 947 h 2458"/>
              <a:gd name="T60" fmla="*/ 987 w 3364"/>
              <a:gd name="T61" fmla="*/ 1139 h 2458"/>
              <a:gd name="T62" fmla="*/ 700 w 3364"/>
              <a:gd name="T63" fmla="*/ 1397 h 2458"/>
              <a:gd name="T64" fmla="*/ 548 w 3364"/>
              <a:gd name="T65" fmla="*/ 1396 h 2458"/>
              <a:gd name="T66" fmla="*/ 470 w 3364"/>
              <a:gd name="T67" fmla="*/ 1263 h 2458"/>
              <a:gd name="T68" fmla="*/ 630 w 3364"/>
              <a:gd name="T69" fmla="*/ 1032 h 2458"/>
              <a:gd name="T70" fmla="*/ 1075 w 3364"/>
              <a:gd name="T71" fmla="*/ 740 h 2458"/>
              <a:gd name="T72" fmla="*/ 1592 w 3364"/>
              <a:gd name="T73" fmla="*/ 618 h 2458"/>
              <a:gd name="T74" fmla="*/ 2123 w 3364"/>
              <a:gd name="T75" fmla="*/ 46 h 2458"/>
              <a:gd name="T76" fmla="*/ 2734 w 3364"/>
              <a:gd name="T77" fmla="*/ 276 h 2458"/>
              <a:gd name="T78" fmla="*/ 3254 w 3364"/>
              <a:gd name="T79" fmla="*/ 686 h 2458"/>
              <a:gd name="T80" fmla="*/ 3362 w 3364"/>
              <a:gd name="T81" fmla="*/ 894 h 2458"/>
              <a:gd name="T82" fmla="*/ 3262 w 3364"/>
              <a:gd name="T83" fmla="*/ 1013 h 2458"/>
              <a:gd name="T84" fmla="*/ 3112 w 3364"/>
              <a:gd name="T85" fmla="*/ 986 h 2458"/>
              <a:gd name="T86" fmla="*/ 2719 w 3364"/>
              <a:gd name="T87" fmla="*/ 628 h 2458"/>
              <a:gd name="T88" fmla="*/ 2179 w 3364"/>
              <a:gd name="T89" fmla="*/ 376 h 2458"/>
              <a:gd name="T90" fmla="*/ 1580 w 3364"/>
              <a:gd name="T91" fmla="*/ 310 h 2458"/>
              <a:gd name="T92" fmla="*/ 996 w 3364"/>
              <a:gd name="T93" fmla="*/ 440 h 2458"/>
              <a:gd name="T94" fmla="*/ 486 w 3364"/>
              <a:gd name="T95" fmla="*/ 751 h 2458"/>
              <a:gd name="T96" fmla="*/ 205 w 3364"/>
              <a:gd name="T97" fmla="*/ 1013 h 2458"/>
              <a:gd name="T98" fmla="*/ 56 w 3364"/>
              <a:gd name="T99" fmla="*/ 985 h 2458"/>
              <a:gd name="T100" fmla="*/ 2 w 3364"/>
              <a:gd name="T101" fmla="*/ 842 h 2458"/>
              <a:gd name="T102" fmla="*/ 270 w 3364"/>
              <a:gd name="T103" fmla="*/ 531 h 2458"/>
              <a:gd name="T104" fmla="*/ 825 w 3364"/>
              <a:gd name="T105" fmla="*/ 179 h 2458"/>
              <a:gd name="T106" fmla="*/ 1460 w 3364"/>
              <a:gd name="T107" fmla="*/ 11 h 2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364" h="2458">
                <a:moveTo>
                  <a:pt x="1682" y="1843"/>
                </a:moveTo>
                <a:lnTo>
                  <a:pt x="1724" y="1846"/>
                </a:lnTo>
                <a:lnTo>
                  <a:pt x="1764" y="1855"/>
                </a:lnTo>
                <a:lnTo>
                  <a:pt x="1801" y="1867"/>
                </a:lnTo>
                <a:lnTo>
                  <a:pt x="1837" y="1885"/>
                </a:lnTo>
                <a:lnTo>
                  <a:pt x="1869" y="1908"/>
                </a:lnTo>
                <a:lnTo>
                  <a:pt x="1899" y="1933"/>
                </a:lnTo>
                <a:lnTo>
                  <a:pt x="1925" y="1964"/>
                </a:lnTo>
                <a:lnTo>
                  <a:pt x="1947" y="1996"/>
                </a:lnTo>
                <a:lnTo>
                  <a:pt x="1965" y="2032"/>
                </a:lnTo>
                <a:lnTo>
                  <a:pt x="1978" y="2070"/>
                </a:lnTo>
                <a:lnTo>
                  <a:pt x="1987" y="2109"/>
                </a:lnTo>
                <a:lnTo>
                  <a:pt x="1989" y="2151"/>
                </a:lnTo>
                <a:lnTo>
                  <a:pt x="1987" y="2193"/>
                </a:lnTo>
                <a:lnTo>
                  <a:pt x="1978" y="2233"/>
                </a:lnTo>
                <a:lnTo>
                  <a:pt x="1965" y="2271"/>
                </a:lnTo>
                <a:lnTo>
                  <a:pt x="1947" y="2306"/>
                </a:lnTo>
                <a:lnTo>
                  <a:pt x="1925" y="2339"/>
                </a:lnTo>
                <a:lnTo>
                  <a:pt x="1899" y="2368"/>
                </a:lnTo>
                <a:lnTo>
                  <a:pt x="1869" y="2394"/>
                </a:lnTo>
                <a:lnTo>
                  <a:pt x="1837" y="2416"/>
                </a:lnTo>
                <a:lnTo>
                  <a:pt x="1801" y="2434"/>
                </a:lnTo>
                <a:lnTo>
                  <a:pt x="1764" y="2448"/>
                </a:lnTo>
                <a:lnTo>
                  <a:pt x="1724" y="2455"/>
                </a:lnTo>
                <a:lnTo>
                  <a:pt x="1682" y="2458"/>
                </a:lnTo>
                <a:lnTo>
                  <a:pt x="1640" y="2455"/>
                </a:lnTo>
                <a:lnTo>
                  <a:pt x="1600" y="2448"/>
                </a:lnTo>
                <a:lnTo>
                  <a:pt x="1563" y="2434"/>
                </a:lnTo>
                <a:lnTo>
                  <a:pt x="1527" y="2416"/>
                </a:lnTo>
                <a:lnTo>
                  <a:pt x="1494" y="2394"/>
                </a:lnTo>
                <a:lnTo>
                  <a:pt x="1465" y="2368"/>
                </a:lnTo>
                <a:lnTo>
                  <a:pt x="1439" y="2339"/>
                </a:lnTo>
                <a:lnTo>
                  <a:pt x="1417" y="2306"/>
                </a:lnTo>
                <a:lnTo>
                  <a:pt x="1399" y="2271"/>
                </a:lnTo>
                <a:lnTo>
                  <a:pt x="1386" y="2233"/>
                </a:lnTo>
                <a:lnTo>
                  <a:pt x="1378" y="2193"/>
                </a:lnTo>
                <a:lnTo>
                  <a:pt x="1375" y="2151"/>
                </a:lnTo>
                <a:lnTo>
                  <a:pt x="1378" y="2109"/>
                </a:lnTo>
                <a:lnTo>
                  <a:pt x="1386" y="2070"/>
                </a:lnTo>
                <a:lnTo>
                  <a:pt x="1399" y="2032"/>
                </a:lnTo>
                <a:lnTo>
                  <a:pt x="1417" y="1996"/>
                </a:lnTo>
                <a:lnTo>
                  <a:pt x="1439" y="1964"/>
                </a:lnTo>
                <a:lnTo>
                  <a:pt x="1465" y="1933"/>
                </a:lnTo>
                <a:lnTo>
                  <a:pt x="1494" y="1908"/>
                </a:lnTo>
                <a:lnTo>
                  <a:pt x="1527" y="1885"/>
                </a:lnTo>
                <a:lnTo>
                  <a:pt x="1563" y="1867"/>
                </a:lnTo>
                <a:lnTo>
                  <a:pt x="1600" y="1855"/>
                </a:lnTo>
                <a:lnTo>
                  <a:pt x="1640" y="1846"/>
                </a:lnTo>
                <a:lnTo>
                  <a:pt x="1682" y="1843"/>
                </a:lnTo>
                <a:close/>
                <a:moveTo>
                  <a:pt x="1682" y="1229"/>
                </a:moveTo>
                <a:lnTo>
                  <a:pt x="1750" y="1232"/>
                </a:lnTo>
                <a:lnTo>
                  <a:pt x="1817" y="1239"/>
                </a:lnTo>
                <a:lnTo>
                  <a:pt x="1883" y="1251"/>
                </a:lnTo>
                <a:lnTo>
                  <a:pt x="1947" y="1268"/>
                </a:lnTo>
                <a:lnTo>
                  <a:pt x="2010" y="1290"/>
                </a:lnTo>
                <a:lnTo>
                  <a:pt x="2070" y="1315"/>
                </a:lnTo>
                <a:lnTo>
                  <a:pt x="2130" y="1346"/>
                </a:lnTo>
                <a:lnTo>
                  <a:pt x="2187" y="1380"/>
                </a:lnTo>
                <a:lnTo>
                  <a:pt x="2241" y="1419"/>
                </a:lnTo>
                <a:lnTo>
                  <a:pt x="2294" y="1462"/>
                </a:lnTo>
                <a:lnTo>
                  <a:pt x="2342" y="1508"/>
                </a:lnTo>
                <a:lnTo>
                  <a:pt x="2388" y="1559"/>
                </a:lnTo>
                <a:lnTo>
                  <a:pt x="2403" y="1581"/>
                </a:lnTo>
                <a:lnTo>
                  <a:pt x="2415" y="1605"/>
                </a:lnTo>
                <a:lnTo>
                  <a:pt x="2421" y="1632"/>
                </a:lnTo>
                <a:lnTo>
                  <a:pt x="2423" y="1658"/>
                </a:lnTo>
                <a:lnTo>
                  <a:pt x="2421" y="1684"/>
                </a:lnTo>
                <a:lnTo>
                  <a:pt x="2414" y="1709"/>
                </a:lnTo>
                <a:lnTo>
                  <a:pt x="2403" y="1733"/>
                </a:lnTo>
                <a:lnTo>
                  <a:pt x="2388" y="1755"/>
                </a:lnTo>
                <a:lnTo>
                  <a:pt x="2369" y="1775"/>
                </a:lnTo>
                <a:lnTo>
                  <a:pt x="2346" y="1791"/>
                </a:lnTo>
                <a:lnTo>
                  <a:pt x="2322" y="1802"/>
                </a:lnTo>
                <a:lnTo>
                  <a:pt x="2296" y="1809"/>
                </a:lnTo>
                <a:lnTo>
                  <a:pt x="2269" y="1811"/>
                </a:lnTo>
                <a:lnTo>
                  <a:pt x="2243" y="1809"/>
                </a:lnTo>
                <a:lnTo>
                  <a:pt x="2218" y="1802"/>
                </a:lnTo>
                <a:lnTo>
                  <a:pt x="2194" y="1791"/>
                </a:lnTo>
                <a:lnTo>
                  <a:pt x="2172" y="1776"/>
                </a:lnTo>
                <a:lnTo>
                  <a:pt x="2152" y="1756"/>
                </a:lnTo>
                <a:lnTo>
                  <a:pt x="2115" y="1717"/>
                </a:lnTo>
                <a:lnTo>
                  <a:pt x="2076" y="1680"/>
                </a:lnTo>
                <a:lnTo>
                  <a:pt x="2033" y="1647"/>
                </a:lnTo>
                <a:lnTo>
                  <a:pt x="1989" y="1618"/>
                </a:lnTo>
                <a:lnTo>
                  <a:pt x="1942" y="1594"/>
                </a:lnTo>
                <a:lnTo>
                  <a:pt x="1892" y="1574"/>
                </a:lnTo>
                <a:lnTo>
                  <a:pt x="1841" y="1557"/>
                </a:lnTo>
                <a:lnTo>
                  <a:pt x="1790" y="1546"/>
                </a:lnTo>
                <a:lnTo>
                  <a:pt x="1736" y="1538"/>
                </a:lnTo>
                <a:lnTo>
                  <a:pt x="1682" y="1536"/>
                </a:lnTo>
                <a:lnTo>
                  <a:pt x="1627" y="1538"/>
                </a:lnTo>
                <a:lnTo>
                  <a:pt x="1575" y="1546"/>
                </a:lnTo>
                <a:lnTo>
                  <a:pt x="1523" y="1557"/>
                </a:lnTo>
                <a:lnTo>
                  <a:pt x="1471" y="1574"/>
                </a:lnTo>
                <a:lnTo>
                  <a:pt x="1423" y="1594"/>
                </a:lnTo>
                <a:lnTo>
                  <a:pt x="1376" y="1618"/>
                </a:lnTo>
                <a:lnTo>
                  <a:pt x="1331" y="1647"/>
                </a:lnTo>
                <a:lnTo>
                  <a:pt x="1288" y="1680"/>
                </a:lnTo>
                <a:lnTo>
                  <a:pt x="1248" y="1717"/>
                </a:lnTo>
                <a:lnTo>
                  <a:pt x="1212" y="1756"/>
                </a:lnTo>
                <a:lnTo>
                  <a:pt x="1192" y="1776"/>
                </a:lnTo>
                <a:lnTo>
                  <a:pt x="1170" y="1791"/>
                </a:lnTo>
                <a:lnTo>
                  <a:pt x="1146" y="1802"/>
                </a:lnTo>
                <a:lnTo>
                  <a:pt x="1121" y="1809"/>
                </a:lnTo>
                <a:lnTo>
                  <a:pt x="1094" y="1811"/>
                </a:lnTo>
                <a:lnTo>
                  <a:pt x="1068" y="1809"/>
                </a:lnTo>
                <a:lnTo>
                  <a:pt x="1042" y="1802"/>
                </a:lnTo>
                <a:lnTo>
                  <a:pt x="1018" y="1791"/>
                </a:lnTo>
                <a:lnTo>
                  <a:pt x="996" y="1775"/>
                </a:lnTo>
                <a:lnTo>
                  <a:pt x="976" y="1755"/>
                </a:lnTo>
                <a:lnTo>
                  <a:pt x="960" y="1733"/>
                </a:lnTo>
                <a:lnTo>
                  <a:pt x="950" y="1709"/>
                </a:lnTo>
                <a:lnTo>
                  <a:pt x="943" y="1684"/>
                </a:lnTo>
                <a:lnTo>
                  <a:pt x="940" y="1658"/>
                </a:lnTo>
                <a:lnTo>
                  <a:pt x="943" y="1632"/>
                </a:lnTo>
                <a:lnTo>
                  <a:pt x="950" y="1605"/>
                </a:lnTo>
                <a:lnTo>
                  <a:pt x="960" y="1581"/>
                </a:lnTo>
                <a:lnTo>
                  <a:pt x="976" y="1559"/>
                </a:lnTo>
                <a:lnTo>
                  <a:pt x="1022" y="1508"/>
                </a:lnTo>
                <a:lnTo>
                  <a:pt x="1071" y="1462"/>
                </a:lnTo>
                <a:lnTo>
                  <a:pt x="1123" y="1419"/>
                </a:lnTo>
                <a:lnTo>
                  <a:pt x="1177" y="1380"/>
                </a:lnTo>
                <a:lnTo>
                  <a:pt x="1234" y="1346"/>
                </a:lnTo>
                <a:lnTo>
                  <a:pt x="1293" y="1315"/>
                </a:lnTo>
                <a:lnTo>
                  <a:pt x="1354" y="1290"/>
                </a:lnTo>
                <a:lnTo>
                  <a:pt x="1417" y="1268"/>
                </a:lnTo>
                <a:lnTo>
                  <a:pt x="1482" y="1251"/>
                </a:lnTo>
                <a:lnTo>
                  <a:pt x="1548" y="1239"/>
                </a:lnTo>
                <a:lnTo>
                  <a:pt x="1614" y="1232"/>
                </a:lnTo>
                <a:lnTo>
                  <a:pt x="1682" y="1229"/>
                </a:lnTo>
                <a:close/>
                <a:moveTo>
                  <a:pt x="1682" y="615"/>
                </a:moveTo>
                <a:lnTo>
                  <a:pt x="1772" y="618"/>
                </a:lnTo>
                <a:lnTo>
                  <a:pt x="1862" y="625"/>
                </a:lnTo>
                <a:lnTo>
                  <a:pt x="1950" y="639"/>
                </a:lnTo>
                <a:lnTo>
                  <a:pt x="2037" y="656"/>
                </a:lnTo>
                <a:lnTo>
                  <a:pt x="2123" y="679"/>
                </a:lnTo>
                <a:lnTo>
                  <a:pt x="2208" y="708"/>
                </a:lnTo>
                <a:lnTo>
                  <a:pt x="2289" y="740"/>
                </a:lnTo>
                <a:lnTo>
                  <a:pt x="2370" y="778"/>
                </a:lnTo>
                <a:lnTo>
                  <a:pt x="2447" y="820"/>
                </a:lnTo>
                <a:lnTo>
                  <a:pt x="2523" y="866"/>
                </a:lnTo>
                <a:lnTo>
                  <a:pt x="2596" y="917"/>
                </a:lnTo>
                <a:lnTo>
                  <a:pt x="2666" y="973"/>
                </a:lnTo>
                <a:lnTo>
                  <a:pt x="2733" y="1032"/>
                </a:lnTo>
                <a:lnTo>
                  <a:pt x="2797" y="1096"/>
                </a:lnTo>
                <a:lnTo>
                  <a:pt x="2857" y="1163"/>
                </a:lnTo>
                <a:lnTo>
                  <a:pt x="2874" y="1186"/>
                </a:lnTo>
                <a:lnTo>
                  <a:pt x="2885" y="1212"/>
                </a:lnTo>
                <a:lnTo>
                  <a:pt x="2892" y="1237"/>
                </a:lnTo>
                <a:lnTo>
                  <a:pt x="2894" y="1263"/>
                </a:lnTo>
                <a:lnTo>
                  <a:pt x="2892" y="1289"/>
                </a:lnTo>
                <a:lnTo>
                  <a:pt x="2885" y="1314"/>
                </a:lnTo>
                <a:lnTo>
                  <a:pt x="2874" y="1338"/>
                </a:lnTo>
                <a:lnTo>
                  <a:pt x="2859" y="1360"/>
                </a:lnTo>
                <a:lnTo>
                  <a:pt x="2839" y="1380"/>
                </a:lnTo>
                <a:lnTo>
                  <a:pt x="2816" y="1396"/>
                </a:lnTo>
                <a:lnTo>
                  <a:pt x="2792" y="1408"/>
                </a:lnTo>
                <a:lnTo>
                  <a:pt x="2766" y="1414"/>
                </a:lnTo>
                <a:lnTo>
                  <a:pt x="2740" y="1416"/>
                </a:lnTo>
                <a:lnTo>
                  <a:pt x="2713" y="1414"/>
                </a:lnTo>
                <a:lnTo>
                  <a:pt x="2688" y="1408"/>
                </a:lnTo>
                <a:lnTo>
                  <a:pt x="2664" y="1397"/>
                </a:lnTo>
                <a:lnTo>
                  <a:pt x="2642" y="1381"/>
                </a:lnTo>
                <a:lnTo>
                  <a:pt x="2622" y="1362"/>
                </a:lnTo>
                <a:lnTo>
                  <a:pt x="2567" y="1300"/>
                </a:lnTo>
                <a:lnTo>
                  <a:pt x="2507" y="1241"/>
                </a:lnTo>
                <a:lnTo>
                  <a:pt x="2443" y="1188"/>
                </a:lnTo>
                <a:lnTo>
                  <a:pt x="2377" y="1139"/>
                </a:lnTo>
                <a:lnTo>
                  <a:pt x="2308" y="1094"/>
                </a:lnTo>
                <a:lnTo>
                  <a:pt x="2237" y="1054"/>
                </a:lnTo>
                <a:lnTo>
                  <a:pt x="2163" y="1020"/>
                </a:lnTo>
                <a:lnTo>
                  <a:pt x="2087" y="991"/>
                </a:lnTo>
                <a:lnTo>
                  <a:pt x="2009" y="966"/>
                </a:lnTo>
                <a:lnTo>
                  <a:pt x="1929" y="947"/>
                </a:lnTo>
                <a:lnTo>
                  <a:pt x="1847" y="933"/>
                </a:lnTo>
                <a:lnTo>
                  <a:pt x="1766" y="925"/>
                </a:lnTo>
                <a:lnTo>
                  <a:pt x="1682" y="921"/>
                </a:lnTo>
                <a:lnTo>
                  <a:pt x="1599" y="925"/>
                </a:lnTo>
                <a:lnTo>
                  <a:pt x="1516" y="933"/>
                </a:lnTo>
                <a:lnTo>
                  <a:pt x="1435" y="947"/>
                </a:lnTo>
                <a:lnTo>
                  <a:pt x="1355" y="966"/>
                </a:lnTo>
                <a:lnTo>
                  <a:pt x="1278" y="991"/>
                </a:lnTo>
                <a:lnTo>
                  <a:pt x="1201" y="1020"/>
                </a:lnTo>
                <a:lnTo>
                  <a:pt x="1127" y="1054"/>
                </a:lnTo>
                <a:lnTo>
                  <a:pt x="1056" y="1094"/>
                </a:lnTo>
                <a:lnTo>
                  <a:pt x="987" y="1139"/>
                </a:lnTo>
                <a:lnTo>
                  <a:pt x="921" y="1188"/>
                </a:lnTo>
                <a:lnTo>
                  <a:pt x="858" y="1241"/>
                </a:lnTo>
                <a:lnTo>
                  <a:pt x="798" y="1300"/>
                </a:lnTo>
                <a:lnTo>
                  <a:pt x="741" y="1362"/>
                </a:lnTo>
                <a:lnTo>
                  <a:pt x="722" y="1381"/>
                </a:lnTo>
                <a:lnTo>
                  <a:pt x="700" y="1397"/>
                </a:lnTo>
                <a:lnTo>
                  <a:pt x="675" y="1408"/>
                </a:lnTo>
                <a:lnTo>
                  <a:pt x="650" y="1414"/>
                </a:lnTo>
                <a:lnTo>
                  <a:pt x="624" y="1416"/>
                </a:lnTo>
                <a:lnTo>
                  <a:pt x="598" y="1414"/>
                </a:lnTo>
                <a:lnTo>
                  <a:pt x="572" y="1408"/>
                </a:lnTo>
                <a:lnTo>
                  <a:pt x="548" y="1396"/>
                </a:lnTo>
                <a:lnTo>
                  <a:pt x="525" y="1380"/>
                </a:lnTo>
                <a:lnTo>
                  <a:pt x="506" y="1360"/>
                </a:lnTo>
                <a:lnTo>
                  <a:pt x="490" y="1338"/>
                </a:lnTo>
                <a:lnTo>
                  <a:pt x="480" y="1314"/>
                </a:lnTo>
                <a:lnTo>
                  <a:pt x="472" y="1289"/>
                </a:lnTo>
                <a:lnTo>
                  <a:pt x="470" y="1263"/>
                </a:lnTo>
                <a:lnTo>
                  <a:pt x="472" y="1237"/>
                </a:lnTo>
                <a:lnTo>
                  <a:pt x="480" y="1212"/>
                </a:lnTo>
                <a:lnTo>
                  <a:pt x="490" y="1186"/>
                </a:lnTo>
                <a:lnTo>
                  <a:pt x="507" y="1163"/>
                </a:lnTo>
                <a:lnTo>
                  <a:pt x="567" y="1096"/>
                </a:lnTo>
                <a:lnTo>
                  <a:pt x="630" y="1032"/>
                </a:lnTo>
                <a:lnTo>
                  <a:pt x="697" y="973"/>
                </a:lnTo>
                <a:lnTo>
                  <a:pt x="768" y="917"/>
                </a:lnTo>
                <a:lnTo>
                  <a:pt x="841" y="866"/>
                </a:lnTo>
                <a:lnTo>
                  <a:pt x="916" y="820"/>
                </a:lnTo>
                <a:lnTo>
                  <a:pt x="995" y="778"/>
                </a:lnTo>
                <a:lnTo>
                  <a:pt x="1075" y="740"/>
                </a:lnTo>
                <a:lnTo>
                  <a:pt x="1157" y="708"/>
                </a:lnTo>
                <a:lnTo>
                  <a:pt x="1241" y="679"/>
                </a:lnTo>
                <a:lnTo>
                  <a:pt x="1327" y="656"/>
                </a:lnTo>
                <a:lnTo>
                  <a:pt x="1414" y="639"/>
                </a:lnTo>
                <a:lnTo>
                  <a:pt x="1502" y="625"/>
                </a:lnTo>
                <a:lnTo>
                  <a:pt x="1592" y="618"/>
                </a:lnTo>
                <a:lnTo>
                  <a:pt x="1682" y="615"/>
                </a:lnTo>
                <a:close/>
                <a:moveTo>
                  <a:pt x="1682" y="0"/>
                </a:moveTo>
                <a:lnTo>
                  <a:pt x="1794" y="3"/>
                </a:lnTo>
                <a:lnTo>
                  <a:pt x="1904" y="11"/>
                </a:lnTo>
                <a:lnTo>
                  <a:pt x="2014" y="26"/>
                </a:lnTo>
                <a:lnTo>
                  <a:pt x="2123" y="46"/>
                </a:lnTo>
                <a:lnTo>
                  <a:pt x="2230" y="71"/>
                </a:lnTo>
                <a:lnTo>
                  <a:pt x="2334" y="101"/>
                </a:lnTo>
                <a:lnTo>
                  <a:pt x="2438" y="138"/>
                </a:lnTo>
                <a:lnTo>
                  <a:pt x="2540" y="179"/>
                </a:lnTo>
                <a:lnTo>
                  <a:pt x="2638" y="225"/>
                </a:lnTo>
                <a:lnTo>
                  <a:pt x="2734" y="276"/>
                </a:lnTo>
                <a:lnTo>
                  <a:pt x="2829" y="333"/>
                </a:lnTo>
                <a:lnTo>
                  <a:pt x="2920" y="393"/>
                </a:lnTo>
                <a:lnTo>
                  <a:pt x="3009" y="459"/>
                </a:lnTo>
                <a:lnTo>
                  <a:pt x="3094" y="531"/>
                </a:lnTo>
                <a:lnTo>
                  <a:pt x="3175" y="605"/>
                </a:lnTo>
                <a:lnTo>
                  <a:pt x="3254" y="686"/>
                </a:lnTo>
                <a:lnTo>
                  <a:pt x="3328" y="770"/>
                </a:lnTo>
                <a:lnTo>
                  <a:pt x="3344" y="792"/>
                </a:lnTo>
                <a:lnTo>
                  <a:pt x="3355" y="817"/>
                </a:lnTo>
                <a:lnTo>
                  <a:pt x="3362" y="842"/>
                </a:lnTo>
                <a:lnTo>
                  <a:pt x="3364" y="868"/>
                </a:lnTo>
                <a:lnTo>
                  <a:pt x="3362" y="894"/>
                </a:lnTo>
                <a:lnTo>
                  <a:pt x="3354" y="920"/>
                </a:lnTo>
                <a:lnTo>
                  <a:pt x="3344" y="944"/>
                </a:lnTo>
                <a:lnTo>
                  <a:pt x="3328" y="966"/>
                </a:lnTo>
                <a:lnTo>
                  <a:pt x="3309" y="985"/>
                </a:lnTo>
                <a:lnTo>
                  <a:pt x="3286" y="1001"/>
                </a:lnTo>
                <a:lnTo>
                  <a:pt x="3262" y="1013"/>
                </a:lnTo>
                <a:lnTo>
                  <a:pt x="3237" y="1020"/>
                </a:lnTo>
                <a:lnTo>
                  <a:pt x="3211" y="1022"/>
                </a:lnTo>
                <a:lnTo>
                  <a:pt x="3185" y="1020"/>
                </a:lnTo>
                <a:lnTo>
                  <a:pt x="3159" y="1013"/>
                </a:lnTo>
                <a:lnTo>
                  <a:pt x="3134" y="1002"/>
                </a:lnTo>
                <a:lnTo>
                  <a:pt x="3112" y="986"/>
                </a:lnTo>
                <a:lnTo>
                  <a:pt x="3093" y="966"/>
                </a:lnTo>
                <a:lnTo>
                  <a:pt x="3025" y="890"/>
                </a:lnTo>
                <a:lnTo>
                  <a:pt x="2953" y="818"/>
                </a:lnTo>
                <a:lnTo>
                  <a:pt x="2879" y="751"/>
                </a:lnTo>
                <a:lnTo>
                  <a:pt x="2800" y="687"/>
                </a:lnTo>
                <a:lnTo>
                  <a:pt x="2719" y="628"/>
                </a:lnTo>
                <a:lnTo>
                  <a:pt x="2635" y="574"/>
                </a:lnTo>
                <a:lnTo>
                  <a:pt x="2548" y="524"/>
                </a:lnTo>
                <a:lnTo>
                  <a:pt x="2459" y="479"/>
                </a:lnTo>
                <a:lnTo>
                  <a:pt x="2368" y="440"/>
                </a:lnTo>
                <a:lnTo>
                  <a:pt x="2275" y="405"/>
                </a:lnTo>
                <a:lnTo>
                  <a:pt x="2179" y="376"/>
                </a:lnTo>
                <a:lnTo>
                  <a:pt x="2082" y="352"/>
                </a:lnTo>
                <a:lnTo>
                  <a:pt x="1984" y="332"/>
                </a:lnTo>
                <a:lnTo>
                  <a:pt x="1884" y="318"/>
                </a:lnTo>
                <a:lnTo>
                  <a:pt x="1784" y="310"/>
                </a:lnTo>
                <a:lnTo>
                  <a:pt x="1682" y="308"/>
                </a:lnTo>
                <a:lnTo>
                  <a:pt x="1580" y="310"/>
                </a:lnTo>
                <a:lnTo>
                  <a:pt x="1480" y="318"/>
                </a:lnTo>
                <a:lnTo>
                  <a:pt x="1380" y="332"/>
                </a:lnTo>
                <a:lnTo>
                  <a:pt x="1282" y="352"/>
                </a:lnTo>
                <a:lnTo>
                  <a:pt x="1184" y="376"/>
                </a:lnTo>
                <a:lnTo>
                  <a:pt x="1089" y="405"/>
                </a:lnTo>
                <a:lnTo>
                  <a:pt x="996" y="440"/>
                </a:lnTo>
                <a:lnTo>
                  <a:pt x="905" y="479"/>
                </a:lnTo>
                <a:lnTo>
                  <a:pt x="816" y="524"/>
                </a:lnTo>
                <a:lnTo>
                  <a:pt x="729" y="574"/>
                </a:lnTo>
                <a:lnTo>
                  <a:pt x="645" y="628"/>
                </a:lnTo>
                <a:lnTo>
                  <a:pt x="563" y="687"/>
                </a:lnTo>
                <a:lnTo>
                  <a:pt x="486" y="751"/>
                </a:lnTo>
                <a:lnTo>
                  <a:pt x="411" y="819"/>
                </a:lnTo>
                <a:lnTo>
                  <a:pt x="339" y="891"/>
                </a:lnTo>
                <a:lnTo>
                  <a:pt x="271" y="968"/>
                </a:lnTo>
                <a:lnTo>
                  <a:pt x="251" y="986"/>
                </a:lnTo>
                <a:lnTo>
                  <a:pt x="229" y="1002"/>
                </a:lnTo>
                <a:lnTo>
                  <a:pt x="205" y="1013"/>
                </a:lnTo>
                <a:lnTo>
                  <a:pt x="180" y="1020"/>
                </a:lnTo>
                <a:lnTo>
                  <a:pt x="154" y="1022"/>
                </a:lnTo>
                <a:lnTo>
                  <a:pt x="128" y="1020"/>
                </a:lnTo>
                <a:lnTo>
                  <a:pt x="102" y="1013"/>
                </a:lnTo>
                <a:lnTo>
                  <a:pt x="77" y="1001"/>
                </a:lnTo>
                <a:lnTo>
                  <a:pt x="56" y="985"/>
                </a:lnTo>
                <a:lnTo>
                  <a:pt x="36" y="966"/>
                </a:lnTo>
                <a:lnTo>
                  <a:pt x="20" y="944"/>
                </a:lnTo>
                <a:lnTo>
                  <a:pt x="9" y="920"/>
                </a:lnTo>
                <a:lnTo>
                  <a:pt x="2" y="894"/>
                </a:lnTo>
                <a:lnTo>
                  <a:pt x="0" y="868"/>
                </a:lnTo>
                <a:lnTo>
                  <a:pt x="2" y="842"/>
                </a:lnTo>
                <a:lnTo>
                  <a:pt x="8" y="817"/>
                </a:lnTo>
                <a:lnTo>
                  <a:pt x="20" y="792"/>
                </a:lnTo>
                <a:lnTo>
                  <a:pt x="36" y="770"/>
                </a:lnTo>
                <a:lnTo>
                  <a:pt x="110" y="686"/>
                </a:lnTo>
                <a:lnTo>
                  <a:pt x="189" y="605"/>
                </a:lnTo>
                <a:lnTo>
                  <a:pt x="270" y="531"/>
                </a:lnTo>
                <a:lnTo>
                  <a:pt x="355" y="459"/>
                </a:lnTo>
                <a:lnTo>
                  <a:pt x="444" y="393"/>
                </a:lnTo>
                <a:lnTo>
                  <a:pt x="535" y="333"/>
                </a:lnTo>
                <a:lnTo>
                  <a:pt x="629" y="276"/>
                </a:lnTo>
                <a:lnTo>
                  <a:pt x="726" y="225"/>
                </a:lnTo>
                <a:lnTo>
                  <a:pt x="825" y="179"/>
                </a:lnTo>
                <a:lnTo>
                  <a:pt x="926" y="138"/>
                </a:lnTo>
                <a:lnTo>
                  <a:pt x="1029" y="101"/>
                </a:lnTo>
                <a:lnTo>
                  <a:pt x="1135" y="71"/>
                </a:lnTo>
                <a:lnTo>
                  <a:pt x="1242" y="46"/>
                </a:lnTo>
                <a:lnTo>
                  <a:pt x="1350" y="26"/>
                </a:lnTo>
                <a:lnTo>
                  <a:pt x="1460" y="11"/>
                </a:lnTo>
                <a:lnTo>
                  <a:pt x="1570" y="3"/>
                </a:lnTo>
                <a:lnTo>
                  <a:pt x="1682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Freeform 62">
            <a:extLst>
              <a:ext uri="{FF2B5EF4-FFF2-40B4-BE49-F238E27FC236}">
                <a16:creationId xmlns:a16="http://schemas.microsoft.com/office/drawing/2014/main" id="{1646342E-C984-034A-BAD5-2D4BD3F119ED}"/>
              </a:ext>
            </a:extLst>
          </p:cNvPr>
          <p:cNvSpPr>
            <a:spLocks noEditPoints="1"/>
          </p:cNvSpPr>
          <p:nvPr/>
        </p:nvSpPr>
        <p:spPr bwMode="auto">
          <a:xfrm>
            <a:off x="10956453" y="5275725"/>
            <a:ext cx="632703" cy="637725"/>
          </a:xfrm>
          <a:custGeom>
            <a:avLst/>
            <a:gdLst>
              <a:gd name="T0" fmla="*/ 508 w 3405"/>
              <a:gd name="T1" fmla="*/ 570 h 3433"/>
              <a:gd name="T2" fmla="*/ 264 w 3405"/>
              <a:gd name="T3" fmla="*/ 613 h 3433"/>
              <a:gd name="T4" fmla="*/ 1204 w 3405"/>
              <a:gd name="T5" fmla="*/ 439 h 3433"/>
              <a:gd name="T6" fmla="*/ 1513 w 3405"/>
              <a:gd name="T7" fmla="*/ 700 h 3433"/>
              <a:gd name="T8" fmla="*/ 1618 w 3405"/>
              <a:gd name="T9" fmla="*/ 722 h 3433"/>
              <a:gd name="T10" fmla="*/ 1719 w 3405"/>
              <a:gd name="T11" fmla="*/ 760 h 3433"/>
              <a:gd name="T12" fmla="*/ 1815 w 3405"/>
              <a:gd name="T13" fmla="*/ 816 h 3433"/>
              <a:gd name="T14" fmla="*/ 1901 w 3405"/>
              <a:gd name="T15" fmla="*/ 890 h 3433"/>
              <a:gd name="T16" fmla="*/ 3258 w 3405"/>
              <a:gd name="T17" fmla="*/ 2267 h 3433"/>
              <a:gd name="T18" fmla="*/ 3322 w 3405"/>
              <a:gd name="T19" fmla="*/ 2363 h 3433"/>
              <a:gd name="T20" fmla="*/ 3369 w 3405"/>
              <a:gd name="T21" fmla="*/ 2466 h 3433"/>
              <a:gd name="T22" fmla="*/ 3396 w 3405"/>
              <a:gd name="T23" fmla="*/ 2573 h 3433"/>
              <a:gd name="T24" fmla="*/ 3405 w 3405"/>
              <a:gd name="T25" fmla="*/ 2684 h 3433"/>
              <a:gd name="T26" fmla="*/ 3394 w 3405"/>
              <a:gd name="T27" fmla="*/ 2793 h 3433"/>
              <a:gd name="T28" fmla="*/ 3365 w 3405"/>
              <a:gd name="T29" fmla="*/ 2901 h 3433"/>
              <a:gd name="T30" fmla="*/ 3317 w 3405"/>
              <a:gd name="T31" fmla="*/ 3003 h 3433"/>
              <a:gd name="T32" fmla="*/ 3250 w 3405"/>
              <a:gd name="T33" fmla="*/ 3098 h 3433"/>
              <a:gd name="T34" fmla="*/ 3101 w 3405"/>
              <a:gd name="T35" fmla="*/ 3247 h 3433"/>
              <a:gd name="T36" fmla="*/ 3010 w 3405"/>
              <a:gd name="T37" fmla="*/ 3321 h 3433"/>
              <a:gd name="T38" fmla="*/ 2911 w 3405"/>
              <a:gd name="T39" fmla="*/ 3376 h 3433"/>
              <a:gd name="T40" fmla="*/ 2804 w 3405"/>
              <a:gd name="T41" fmla="*/ 3413 h 3433"/>
              <a:gd name="T42" fmla="*/ 2694 w 3405"/>
              <a:gd name="T43" fmla="*/ 3431 h 3433"/>
              <a:gd name="T44" fmla="*/ 2583 w 3405"/>
              <a:gd name="T45" fmla="*/ 3430 h 3433"/>
              <a:gd name="T46" fmla="*/ 2473 w 3405"/>
              <a:gd name="T47" fmla="*/ 3409 h 3433"/>
              <a:gd name="T48" fmla="*/ 2367 w 3405"/>
              <a:gd name="T49" fmla="*/ 3371 h 3433"/>
              <a:gd name="T50" fmla="*/ 2269 w 3405"/>
              <a:gd name="T51" fmla="*/ 3314 h 3433"/>
              <a:gd name="T52" fmla="*/ 2179 w 3405"/>
              <a:gd name="T53" fmla="*/ 3238 h 3433"/>
              <a:gd name="T54" fmla="*/ 821 w 3405"/>
              <a:gd name="T55" fmla="*/ 1860 h 3433"/>
              <a:gd name="T56" fmla="*/ 755 w 3405"/>
              <a:gd name="T57" fmla="*/ 1762 h 3433"/>
              <a:gd name="T58" fmla="*/ 709 w 3405"/>
              <a:gd name="T59" fmla="*/ 1655 h 3433"/>
              <a:gd name="T60" fmla="*/ 682 w 3405"/>
              <a:gd name="T61" fmla="*/ 1544 h 3433"/>
              <a:gd name="T62" fmla="*/ 676 w 3405"/>
              <a:gd name="T63" fmla="*/ 1431 h 3433"/>
              <a:gd name="T64" fmla="*/ 1204 w 3405"/>
              <a:gd name="T65" fmla="*/ 439 h 3433"/>
              <a:gd name="T66" fmla="*/ 726 w 3405"/>
              <a:gd name="T67" fmla="*/ 362 h 3433"/>
              <a:gd name="T68" fmla="*/ 482 w 3405"/>
              <a:gd name="T69" fmla="*/ 404 h 3433"/>
              <a:gd name="T70" fmla="*/ 623 w 3405"/>
              <a:gd name="T71" fmla="*/ 162 h 3433"/>
              <a:gd name="T72" fmla="*/ 426 w 3405"/>
              <a:gd name="T73" fmla="*/ 879 h 3433"/>
              <a:gd name="T74" fmla="*/ 623 w 3405"/>
              <a:gd name="T75" fmla="*/ 162 h 3433"/>
              <a:gd name="T76" fmla="*/ 1050 w 3405"/>
              <a:gd name="T77" fmla="*/ 430 h 3433"/>
              <a:gd name="T78" fmla="*/ 0 w 3405"/>
              <a:gd name="T79" fmla="*/ 611 h 3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05" h="3433">
                <a:moveTo>
                  <a:pt x="410" y="471"/>
                </a:moveTo>
                <a:lnTo>
                  <a:pt x="508" y="570"/>
                </a:lnTo>
                <a:lnTo>
                  <a:pt x="362" y="712"/>
                </a:lnTo>
                <a:lnTo>
                  <a:pt x="264" y="613"/>
                </a:lnTo>
                <a:lnTo>
                  <a:pt x="410" y="471"/>
                </a:lnTo>
                <a:close/>
                <a:moveTo>
                  <a:pt x="1204" y="439"/>
                </a:moveTo>
                <a:lnTo>
                  <a:pt x="1460" y="697"/>
                </a:lnTo>
                <a:lnTo>
                  <a:pt x="1513" y="700"/>
                </a:lnTo>
                <a:lnTo>
                  <a:pt x="1565" y="709"/>
                </a:lnTo>
                <a:lnTo>
                  <a:pt x="1618" y="722"/>
                </a:lnTo>
                <a:lnTo>
                  <a:pt x="1669" y="739"/>
                </a:lnTo>
                <a:lnTo>
                  <a:pt x="1719" y="760"/>
                </a:lnTo>
                <a:lnTo>
                  <a:pt x="1768" y="786"/>
                </a:lnTo>
                <a:lnTo>
                  <a:pt x="1815" y="816"/>
                </a:lnTo>
                <a:lnTo>
                  <a:pt x="1860" y="850"/>
                </a:lnTo>
                <a:lnTo>
                  <a:pt x="1901" y="890"/>
                </a:lnTo>
                <a:lnTo>
                  <a:pt x="3218" y="2223"/>
                </a:lnTo>
                <a:lnTo>
                  <a:pt x="3258" y="2267"/>
                </a:lnTo>
                <a:lnTo>
                  <a:pt x="3292" y="2314"/>
                </a:lnTo>
                <a:lnTo>
                  <a:pt x="3322" y="2363"/>
                </a:lnTo>
                <a:lnTo>
                  <a:pt x="3348" y="2414"/>
                </a:lnTo>
                <a:lnTo>
                  <a:pt x="3369" y="2466"/>
                </a:lnTo>
                <a:lnTo>
                  <a:pt x="3385" y="2519"/>
                </a:lnTo>
                <a:lnTo>
                  <a:pt x="3396" y="2573"/>
                </a:lnTo>
                <a:lnTo>
                  <a:pt x="3403" y="2629"/>
                </a:lnTo>
                <a:lnTo>
                  <a:pt x="3405" y="2684"/>
                </a:lnTo>
                <a:lnTo>
                  <a:pt x="3401" y="2739"/>
                </a:lnTo>
                <a:lnTo>
                  <a:pt x="3394" y="2793"/>
                </a:lnTo>
                <a:lnTo>
                  <a:pt x="3382" y="2848"/>
                </a:lnTo>
                <a:lnTo>
                  <a:pt x="3365" y="2901"/>
                </a:lnTo>
                <a:lnTo>
                  <a:pt x="3344" y="2953"/>
                </a:lnTo>
                <a:lnTo>
                  <a:pt x="3317" y="3003"/>
                </a:lnTo>
                <a:lnTo>
                  <a:pt x="3286" y="3051"/>
                </a:lnTo>
                <a:lnTo>
                  <a:pt x="3250" y="3098"/>
                </a:lnTo>
                <a:lnTo>
                  <a:pt x="3210" y="3140"/>
                </a:lnTo>
                <a:lnTo>
                  <a:pt x="3101" y="3247"/>
                </a:lnTo>
                <a:lnTo>
                  <a:pt x="3057" y="3286"/>
                </a:lnTo>
                <a:lnTo>
                  <a:pt x="3010" y="3321"/>
                </a:lnTo>
                <a:lnTo>
                  <a:pt x="2961" y="3351"/>
                </a:lnTo>
                <a:lnTo>
                  <a:pt x="2911" y="3376"/>
                </a:lnTo>
                <a:lnTo>
                  <a:pt x="2858" y="3397"/>
                </a:lnTo>
                <a:lnTo>
                  <a:pt x="2804" y="3413"/>
                </a:lnTo>
                <a:lnTo>
                  <a:pt x="2749" y="3424"/>
                </a:lnTo>
                <a:lnTo>
                  <a:pt x="2694" y="3431"/>
                </a:lnTo>
                <a:lnTo>
                  <a:pt x="2638" y="3433"/>
                </a:lnTo>
                <a:lnTo>
                  <a:pt x="2583" y="3430"/>
                </a:lnTo>
                <a:lnTo>
                  <a:pt x="2528" y="3422"/>
                </a:lnTo>
                <a:lnTo>
                  <a:pt x="2473" y="3409"/>
                </a:lnTo>
                <a:lnTo>
                  <a:pt x="2420" y="3393"/>
                </a:lnTo>
                <a:lnTo>
                  <a:pt x="2367" y="3371"/>
                </a:lnTo>
                <a:lnTo>
                  <a:pt x="2317" y="3346"/>
                </a:lnTo>
                <a:lnTo>
                  <a:pt x="2269" y="3314"/>
                </a:lnTo>
                <a:lnTo>
                  <a:pt x="2223" y="3279"/>
                </a:lnTo>
                <a:lnTo>
                  <a:pt x="2179" y="3238"/>
                </a:lnTo>
                <a:lnTo>
                  <a:pt x="862" y="1904"/>
                </a:lnTo>
                <a:lnTo>
                  <a:pt x="821" y="1860"/>
                </a:lnTo>
                <a:lnTo>
                  <a:pt x="786" y="1812"/>
                </a:lnTo>
                <a:lnTo>
                  <a:pt x="755" y="1762"/>
                </a:lnTo>
                <a:lnTo>
                  <a:pt x="729" y="1709"/>
                </a:lnTo>
                <a:lnTo>
                  <a:pt x="709" y="1655"/>
                </a:lnTo>
                <a:lnTo>
                  <a:pt x="693" y="1600"/>
                </a:lnTo>
                <a:lnTo>
                  <a:pt x="682" y="1544"/>
                </a:lnTo>
                <a:lnTo>
                  <a:pt x="677" y="1487"/>
                </a:lnTo>
                <a:lnTo>
                  <a:pt x="676" y="1431"/>
                </a:lnTo>
                <a:lnTo>
                  <a:pt x="436" y="1188"/>
                </a:lnTo>
                <a:lnTo>
                  <a:pt x="1204" y="439"/>
                </a:lnTo>
                <a:close/>
                <a:moveTo>
                  <a:pt x="628" y="262"/>
                </a:moveTo>
                <a:lnTo>
                  <a:pt x="726" y="362"/>
                </a:lnTo>
                <a:lnTo>
                  <a:pt x="581" y="503"/>
                </a:lnTo>
                <a:lnTo>
                  <a:pt x="482" y="404"/>
                </a:lnTo>
                <a:lnTo>
                  <a:pt x="628" y="262"/>
                </a:lnTo>
                <a:close/>
                <a:moveTo>
                  <a:pt x="623" y="162"/>
                </a:moveTo>
                <a:lnTo>
                  <a:pt x="163" y="612"/>
                </a:lnTo>
                <a:lnTo>
                  <a:pt x="426" y="879"/>
                </a:lnTo>
                <a:lnTo>
                  <a:pt x="886" y="429"/>
                </a:lnTo>
                <a:lnTo>
                  <a:pt x="623" y="162"/>
                </a:lnTo>
                <a:close/>
                <a:moveTo>
                  <a:pt x="626" y="0"/>
                </a:moveTo>
                <a:lnTo>
                  <a:pt x="1050" y="430"/>
                </a:lnTo>
                <a:lnTo>
                  <a:pt x="425" y="1041"/>
                </a:lnTo>
                <a:lnTo>
                  <a:pt x="0" y="611"/>
                </a:lnTo>
                <a:lnTo>
                  <a:pt x="626" y="0"/>
                </a:lnTo>
                <a:close/>
              </a:path>
            </a:pathLst>
          </a:custGeom>
          <a:solidFill>
            <a:srgbClr val="0070C0">
              <a:lumMod val="7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" name="Freeform 67">
            <a:extLst>
              <a:ext uri="{FF2B5EF4-FFF2-40B4-BE49-F238E27FC236}">
                <a16:creationId xmlns:a16="http://schemas.microsoft.com/office/drawing/2014/main" id="{E3A82F0C-D5D8-C84D-9F1E-A37D6C2C2811}"/>
              </a:ext>
            </a:extLst>
          </p:cNvPr>
          <p:cNvSpPr>
            <a:spLocks noEditPoints="1"/>
          </p:cNvSpPr>
          <p:nvPr/>
        </p:nvSpPr>
        <p:spPr bwMode="auto">
          <a:xfrm>
            <a:off x="1788868" y="3711610"/>
            <a:ext cx="567328" cy="744699"/>
          </a:xfrm>
          <a:custGeom>
            <a:avLst/>
            <a:gdLst>
              <a:gd name="T0" fmla="*/ 1976 w 2613"/>
              <a:gd name="T1" fmla="*/ 2746 h 3423"/>
              <a:gd name="T2" fmla="*/ 2085 w 2613"/>
              <a:gd name="T3" fmla="*/ 2816 h 3423"/>
              <a:gd name="T4" fmla="*/ 2130 w 2613"/>
              <a:gd name="T5" fmla="*/ 2692 h 3423"/>
              <a:gd name="T6" fmla="*/ 2156 w 2613"/>
              <a:gd name="T7" fmla="*/ 1548 h 3423"/>
              <a:gd name="T8" fmla="*/ 2246 w 2613"/>
              <a:gd name="T9" fmla="*/ 1709 h 3423"/>
              <a:gd name="T10" fmla="*/ 1945 w 2613"/>
              <a:gd name="T11" fmla="*/ 2015 h 3423"/>
              <a:gd name="T12" fmla="*/ 1789 w 2613"/>
              <a:gd name="T13" fmla="*/ 1924 h 3423"/>
              <a:gd name="T14" fmla="*/ 2013 w 2613"/>
              <a:gd name="T15" fmla="*/ 1578 h 3423"/>
              <a:gd name="T16" fmla="*/ 1947 w 2613"/>
              <a:gd name="T17" fmla="*/ 1324 h 3423"/>
              <a:gd name="T18" fmla="*/ 2007 w 2613"/>
              <a:gd name="T19" fmla="*/ 1497 h 3423"/>
              <a:gd name="T20" fmla="*/ 1689 w 2613"/>
              <a:gd name="T21" fmla="*/ 1781 h 3423"/>
              <a:gd name="T22" fmla="*/ 1549 w 2613"/>
              <a:gd name="T23" fmla="*/ 1661 h 3423"/>
              <a:gd name="T24" fmla="*/ 1803 w 2613"/>
              <a:gd name="T25" fmla="*/ 1324 h 3423"/>
              <a:gd name="T26" fmla="*/ 392 w 2613"/>
              <a:gd name="T27" fmla="*/ 1302 h 3423"/>
              <a:gd name="T28" fmla="*/ 673 w 2613"/>
              <a:gd name="T29" fmla="*/ 1072 h 3423"/>
              <a:gd name="T30" fmla="*/ 956 w 2613"/>
              <a:gd name="T31" fmla="*/ 639 h 3423"/>
              <a:gd name="T32" fmla="*/ 1594 w 2613"/>
              <a:gd name="T33" fmla="*/ 1076 h 3423"/>
              <a:gd name="T34" fmla="*/ 1762 w 2613"/>
              <a:gd name="T35" fmla="*/ 1136 h 3423"/>
              <a:gd name="T36" fmla="*/ 1722 w 2613"/>
              <a:gd name="T37" fmla="*/ 1328 h 3423"/>
              <a:gd name="T38" fmla="*/ 1407 w 2613"/>
              <a:gd name="T39" fmla="*/ 1535 h 3423"/>
              <a:gd name="T40" fmla="*/ 1317 w 2613"/>
              <a:gd name="T41" fmla="*/ 1374 h 3423"/>
              <a:gd name="T42" fmla="*/ 198 w 2613"/>
              <a:gd name="T43" fmla="*/ 1705 h 3423"/>
              <a:gd name="T44" fmla="*/ 483 w 2613"/>
              <a:gd name="T45" fmla="*/ 1644 h 3423"/>
              <a:gd name="T46" fmla="*/ 611 w 2613"/>
              <a:gd name="T47" fmla="*/ 1488 h 3423"/>
              <a:gd name="T48" fmla="*/ 750 w 2613"/>
              <a:gd name="T49" fmla="*/ 1583 h 3423"/>
              <a:gd name="T50" fmla="*/ 745 w 2613"/>
              <a:gd name="T51" fmla="*/ 1879 h 3423"/>
              <a:gd name="T52" fmla="*/ 691 w 2613"/>
              <a:gd name="T53" fmla="*/ 2206 h 3423"/>
              <a:gd name="T54" fmla="*/ 2153 w 2613"/>
              <a:gd name="T55" fmla="*/ 2253 h 3423"/>
              <a:gd name="T56" fmla="*/ 2013 w 2613"/>
              <a:gd name="T57" fmla="*/ 2134 h 3423"/>
              <a:gd name="T58" fmla="*/ 2267 w 2613"/>
              <a:gd name="T59" fmla="*/ 1797 h 3423"/>
              <a:gd name="T60" fmla="*/ 2442 w 2613"/>
              <a:gd name="T61" fmla="*/ 1825 h 3423"/>
              <a:gd name="T62" fmla="*/ 2442 w 2613"/>
              <a:gd name="T63" fmla="*/ 2014 h 3423"/>
              <a:gd name="T64" fmla="*/ 2613 w 2613"/>
              <a:gd name="T65" fmla="*/ 2326 h 3423"/>
              <a:gd name="T66" fmla="*/ 1740 w 2613"/>
              <a:gd name="T67" fmla="*/ 3286 h 3423"/>
              <a:gd name="T68" fmla="*/ 1420 w 2613"/>
              <a:gd name="T69" fmla="*/ 3116 h 3423"/>
              <a:gd name="T70" fmla="*/ 1191 w 2613"/>
              <a:gd name="T71" fmla="*/ 3328 h 3423"/>
              <a:gd name="T72" fmla="*/ 919 w 2613"/>
              <a:gd name="T73" fmla="*/ 3421 h 3423"/>
              <a:gd name="T74" fmla="*/ 707 w 2613"/>
              <a:gd name="T75" fmla="*/ 3389 h 3423"/>
              <a:gd name="T76" fmla="*/ 539 w 2613"/>
              <a:gd name="T77" fmla="*/ 3294 h 3423"/>
              <a:gd name="T78" fmla="*/ 264 w 2613"/>
              <a:gd name="T79" fmla="*/ 2960 h 3423"/>
              <a:gd name="T80" fmla="*/ 210 w 2613"/>
              <a:gd name="T81" fmla="*/ 2639 h 3423"/>
              <a:gd name="T82" fmla="*/ 253 w 2613"/>
              <a:gd name="T83" fmla="*/ 2483 h 3423"/>
              <a:gd name="T84" fmla="*/ 348 w 2613"/>
              <a:gd name="T85" fmla="*/ 2130 h 3423"/>
              <a:gd name="T86" fmla="*/ 4 w 2613"/>
              <a:gd name="T87" fmla="*/ 1555 h 3423"/>
              <a:gd name="T88" fmla="*/ 927 w 2613"/>
              <a:gd name="T89" fmla="*/ 639 h 3423"/>
              <a:gd name="T90" fmla="*/ 1163 w 2613"/>
              <a:gd name="T91" fmla="*/ 472 h 3423"/>
              <a:gd name="T92" fmla="*/ 864 w 2613"/>
              <a:gd name="T93" fmla="*/ 478 h 3423"/>
              <a:gd name="T94" fmla="*/ 774 w 2613"/>
              <a:gd name="T95" fmla="*/ 398 h 3423"/>
              <a:gd name="T96" fmla="*/ 1116 w 2613"/>
              <a:gd name="T97" fmla="*/ 220 h 3423"/>
              <a:gd name="T98" fmla="*/ 1100 w 2613"/>
              <a:gd name="T99" fmla="*/ 328 h 3423"/>
              <a:gd name="T100" fmla="*/ 731 w 2613"/>
              <a:gd name="T101" fmla="*/ 328 h 3423"/>
              <a:gd name="T102" fmla="*/ 714 w 2613"/>
              <a:gd name="T103" fmla="*/ 221 h 3423"/>
              <a:gd name="T104" fmla="*/ 1036 w 2613"/>
              <a:gd name="T105" fmla="*/ 11 h 3423"/>
              <a:gd name="T106" fmla="*/ 1346 w 2613"/>
              <a:gd name="T107" fmla="*/ 286 h 3423"/>
              <a:gd name="T108" fmla="*/ 943 w 2613"/>
              <a:gd name="T109" fmla="*/ 105 h 3423"/>
              <a:gd name="T110" fmla="*/ 528 w 2613"/>
              <a:gd name="T111" fmla="*/ 245 h 3423"/>
              <a:gd name="T112" fmla="*/ 735 w 2613"/>
              <a:gd name="T113" fmla="*/ 24 h 3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13" h="3423">
                <a:moveTo>
                  <a:pt x="2049" y="2652"/>
                </a:moveTo>
                <a:lnTo>
                  <a:pt x="2031" y="2656"/>
                </a:lnTo>
                <a:lnTo>
                  <a:pt x="2015" y="2665"/>
                </a:lnTo>
                <a:lnTo>
                  <a:pt x="2000" y="2677"/>
                </a:lnTo>
                <a:lnTo>
                  <a:pt x="1988" y="2692"/>
                </a:lnTo>
                <a:lnTo>
                  <a:pt x="1980" y="2709"/>
                </a:lnTo>
                <a:lnTo>
                  <a:pt x="1976" y="2727"/>
                </a:lnTo>
                <a:lnTo>
                  <a:pt x="1976" y="2746"/>
                </a:lnTo>
                <a:lnTo>
                  <a:pt x="1980" y="2764"/>
                </a:lnTo>
                <a:lnTo>
                  <a:pt x="1988" y="2781"/>
                </a:lnTo>
                <a:lnTo>
                  <a:pt x="2000" y="2797"/>
                </a:lnTo>
                <a:lnTo>
                  <a:pt x="2015" y="2809"/>
                </a:lnTo>
                <a:lnTo>
                  <a:pt x="2031" y="2816"/>
                </a:lnTo>
                <a:lnTo>
                  <a:pt x="2049" y="2821"/>
                </a:lnTo>
                <a:lnTo>
                  <a:pt x="2068" y="2821"/>
                </a:lnTo>
                <a:lnTo>
                  <a:pt x="2085" y="2816"/>
                </a:lnTo>
                <a:lnTo>
                  <a:pt x="2102" y="2809"/>
                </a:lnTo>
                <a:lnTo>
                  <a:pt x="2117" y="2797"/>
                </a:lnTo>
                <a:lnTo>
                  <a:pt x="2130" y="2781"/>
                </a:lnTo>
                <a:lnTo>
                  <a:pt x="2137" y="2764"/>
                </a:lnTo>
                <a:lnTo>
                  <a:pt x="2141" y="2746"/>
                </a:lnTo>
                <a:lnTo>
                  <a:pt x="2141" y="2727"/>
                </a:lnTo>
                <a:lnTo>
                  <a:pt x="2137" y="2709"/>
                </a:lnTo>
                <a:lnTo>
                  <a:pt x="2130" y="2692"/>
                </a:lnTo>
                <a:lnTo>
                  <a:pt x="2117" y="2677"/>
                </a:lnTo>
                <a:lnTo>
                  <a:pt x="2102" y="2665"/>
                </a:lnTo>
                <a:lnTo>
                  <a:pt x="2085" y="2656"/>
                </a:lnTo>
                <a:lnTo>
                  <a:pt x="2067" y="2652"/>
                </a:lnTo>
                <a:lnTo>
                  <a:pt x="2049" y="2652"/>
                </a:lnTo>
                <a:close/>
                <a:moveTo>
                  <a:pt x="2106" y="1539"/>
                </a:moveTo>
                <a:lnTo>
                  <a:pt x="2132" y="1541"/>
                </a:lnTo>
                <a:lnTo>
                  <a:pt x="2156" y="1548"/>
                </a:lnTo>
                <a:lnTo>
                  <a:pt x="2179" y="1560"/>
                </a:lnTo>
                <a:lnTo>
                  <a:pt x="2199" y="1578"/>
                </a:lnTo>
                <a:lnTo>
                  <a:pt x="2210" y="1588"/>
                </a:lnTo>
                <a:lnTo>
                  <a:pt x="2227" y="1609"/>
                </a:lnTo>
                <a:lnTo>
                  <a:pt x="2238" y="1632"/>
                </a:lnTo>
                <a:lnTo>
                  <a:pt x="2246" y="1657"/>
                </a:lnTo>
                <a:lnTo>
                  <a:pt x="2248" y="1683"/>
                </a:lnTo>
                <a:lnTo>
                  <a:pt x="2246" y="1709"/>
                </a:lnTo>
                <a:lnTo>
                  <a:pt x="2238" y="1733"/>
                </a:lnTo>
                <a:lnTo>
                  <a:pt x="2227" y="1757"/>
                </a:lnTo>
                <a:lnTo>
                  <a:pt x="2210" y="1777"/>
                </a:lnTo>
                <a:lnTo>
                  <a:pt x="2186" y="1801"/>
                </a:lnTo>
                <a:lnTo>
                  <a:pt x="2013" y="1977"/>
                </a:lnTo>
                <a:lnTo>
                  <a:pt x="1992" y="1994"/>
                </a:lnTo>
                <a:lnTo>
                  <a:pt x="1969" y="2007"/>
                </a:lnTo>
                <a:lnTo>
                  <a:pt x="1945" y="2015"/>
                </a:lnTo>
                <a:lnTo>
                  <a:pt x="1920" y="2017"/>
                </a:lnTo>
                <a:lnTo>
                  <a:pt x="1895" y="2015"/>
                </a:lnTo>
                <a:lnTo>
                  <a:pt x="1871" y="2007"/>
                </a:lnTo>
                <a:lnTo>
                  <a:pt x="1848" y="1994"/>
                </a:lnTo>
                <a:lnTo>
                  <a:pt x="1827" y="1977"/>
                </a:lnTo>
                <a:lnTo>
                  <a:pt x="1817" y="1968"/>
                </a:lnTo>
                <a:lnTo>
                  <a:pt x="1800" y="1946"/>
                </a:lnTo>
                <a:lnTo>
                  <a:pt x="1789" y="1924"/>
                </a:lnTo>
                <a:lnTo>
                  <a:pt x="1781" y="1898"/>
                </a:lnTo>
                <a:lnTo>
                  <a:pt x="1779" y="1873"/>
                </a:lnTo>
                <a:lnTo>
                  <a:pt x="1781" y="1847"/>
                </a:lnTo>
                <a:lnTo>
                  <a:pt x="1789" y="1823"/>
                </a:lnTo>
                <a:lnTo>
                  <a:pt x="1800" y="1799"/>
                </a:lnTo>
                <a:lnTo>
                  <a:pt x="1817" y="1778"/>
                </a:lnTo>
                <a:lnTo>
                  <a:pt x="1991" y="1601"/>
                </a:lnTo>
                <a:lnTo>
                  <a:pt x="2013" y="1578"/>
                </a:lnTo>
                <a:lnTo>
                  <a:pt x="2034" y="1560"/>
                </a:lnTo>
                <a:lnTo>
                  <a:pt x="2057" y="1548"/>
                </a:lnTo>
                <a:lnTo>
                  <a:pt x="2081" y="1541"/>
                </a:lnTo>
                <a:lnTo>
                  <a:pt x="2106" y="1539"/>
                </a:lnTo>
                <a:close/>
                <a:moveTo>
                  <a:pt x="1874" y="1302"/>
                </a:moveTo>
                <a:lnTo>
                  <a:pt x="1900" y="1305"/>
                </a:lnTo>
                <a:lnTo>
                  <a:pt x="1924" y="1312"/>
                </a:lnTo>
                <a:lnTo>
                  <a:pt x="1947" y="1324"/>
                </a:lnTo>
                <a:lnTo>
                  <a:pt x="1967" y="1341"/>
                </a:lnTo>
                <a:lnTo>
                  <a:pt x="1978" y="1352"/>
                </a:lnTo>
                <a:lnTo>
                  <a:pt x="1995" y="1372"/>
                </a:lnTo>
                <a:lnTo>
                  <a:pt x="2007" y="1396"/>
                </a:lnTo>
                <a:lnTo>
                  <a:pt x="2013" y="1421"/>
                </a:lnTo>
                <a:lnTo>
                  <a:pt x="2017" y="1446"/>
                </a:lnTo>
                <a:lnTo>
                  <a:pt x="2013" y="1472"/>
                </a:lnTo>
                <a:lnTo>
                  <a:pt x="2007" y="1497"/>
                </a:lnTo>
                <a:lnTo>
                  <a:pt x="1995" y="1521"/>
                </a:lnTo>
                <a:lnTo>
                  <a:pt x="1978" y="1541"/>
                </a:lnTo>
                <a:lnTo>
                  <a:pt x="1955" y="1565"/>
                </a:lnTo>
                <a:lnTo>
                  <a:pt x="1781" y="1741"/>
                </a:lnTo>
                <a:lnTo>
                  <a:pt x="1760" y="1758"/>
                </a:lnTo>
                <a:lnTo>
                  <a:pt x="1738" y="1771"/>
                </a:lnTo>
                <a:lnTo>
                  <a:pt x="1713" y="1778"/>
                </a:lnTo>
                <a:lnTo>
                  <a:pt x="1689" y="1781"/>
                </a:lnTo>
                <a:lnTo>
                  <a:pt x="1663" y="1778"/>
                </a:lnTo>
                <a:lnTo>
                  <a:pt x="1639" y="1771"/>
                </a:lnTo>
                <a:lnTo>
                  <a:pt x="1616" y="1758"/>
                </a:lnTo>
                <a:lnTo>
                  <a:pt x="1596" y="1741"/>
                </a:lnTo>
                <a:lnTo>
                  <a:pt x="1585" y="1731"/>
                </a:lnTo>
                <a:lnTo>
                  <a:pt x="1568" y="1710"/>
                </a:lnTo>
                <a:lnTo>
                  <a:pt x="1557" y="1687"/>
                </a:lnTo>
                <a:lnTo>
                  <a:pt x="1549" y="1661"/>
                </a:lnTo>
                <a:lnTo>
                  <a:pt x="1546" y="1637"/>
                </a:lnTo>
                <a:lnTo>
                  <a:pt x="1549" y="1611"/>
                </a:lnTo>
                <a:lnTo>
                  <a:pt x="1557" y="1586"/>
                </a:lnTo>
                <a:lnTo>
                  <a:pt x="1568" y="1562"/>
                </a:lnTo>
                <a:lnTo>
                  <a:pt x="1585" y="1542"/>
                </a:lnTo>
                <a:lnTo>
                  <a:pt x="1608" y="1518"/>
                </a:lnTo>
                <a:lnTo>
                  <a:pt x="1781" y="1341"/>
                </a:lnTo>
                <a:lnTo>
                  <a:pt x="1803" y="1324"/>
                </a:lnTo>
                <a:lnTo>
                  <a:pt x="1826" y="1312"/>
                </a:lnTo>
                <a:lnTo>
                  <a:pt x="1850" y="1305"/>
                </a:lnTo>
                <a:lnTo>
                  <a:pt x="1874" y="1302"/>
                </a:lnTo>
                <a:close/>
                <a:moveTo>
                  <a:pt x="659" y="1037"/>
                </a:moveTo>
                <a:lnTo>
                  <a:pt x="651" y="1038"/>
                </a:lnTo>
                <a:lnTo>
                  <a:pt x="644" y="1042"/>
                </a:lnTo>
                <a:lnTo>
                  <a:pt x="397" y="1296"/>
                </a:lnTo>
                <a:lnTo>
                  <a:pt x="392" y="1302"/>
                </a:lnTo>
                <a:lnTo>
                  <a:pt x="390" y="1311"/>
                </a:lnTo>
                <a:lnTo>
                  <a:pt x="392" y="1319"/>
                </a:lnTo>
                <a:lnTo>
                  <a:pt x="397" y="1325"/>
                </a:lnTo>
                <a:lnTo>
                  <a:pt x="403" y="1329"/>
                </a:lnTo>
                <a:lnTo>
                  <a:pt x="410" y="1331"/>
                </a:lnTo>
                <a:lnTo>
                  <a:pt x="419" y="1329"/>
                </a:lnTo>
                <a:lnTo>
                  <a:pt x="425" y="1325"/>
                </a:lnTo>
                <a:lnTo>
                  <a:pt x="673" y="1072"/>
                </a:lnTo>
                <a:lnTo>
                  <a:pt x="677" y="1065"/>
                </a:lnTo>
                <a:lnTo>
                  <a:pt x="679" y="1057"/>
                </a:lnTo>
                <a:lnTo>
                  <a:pt x="677" y="1050"/>
                </a:lnTo>
                <a:lnTo>
                  <a:pt x="673" y="1043"/>
                </a:lnTo>
                <a:lnTo>
                  <a:pt x="667" y="1039"/>
                </a:lnTo>
                <a:lnTo>
                  <a:pt x="659" y="1037"/>
                </a:lnTo>
                <a:close/>
                <a:moveTo>
                  <a:pt x="927" y="639"/>
                </a:moveTo>
                <a:lnTo>
                  <a:pt x="956" y="639"/>
                </a:lnTo>
                <a:lnTo>
                  <a:pt x="983" y="644"/>
                </a:lnTo>
                <a:lnTo>
                  <a:pt x="1010" y="653"/>
                </a:lnTo>
                <a:lnTo>
                  <a:pt x="1036" y="668"/>
                </a:lnTo>
                <a:lnTo>
                  <a:pt x="1059" y="688"/>
                </a:lnTo>
                <a:lnTo>
                  <a:pt x="1509" y="1147"/>
                </a:lnTo>
                <a:lnTo>
                  <a:pt x="1549" y="1105"/>
                </a:lnTo>
                <a:lnTo>
                  <a:pt x="1570" y="1088"/>
                </a:lnTo>
                <a:lnTo>
                  <a:pt x="1594" y="1076"/>
                </a:lnTo>
                <a:lnTo>
                  <a:pt x="1618" y="1068"/>
                </a:lnTo>
                <a:lnTo>
                  <a:pt x="1643" y="1065"/>
                </a:lnTo>
                <a:lnTo>
                  <a:pt x="1668" y="1068"/>
                </a:lnTo>
                <a:lnTo>
                  <a:pt x="1692" y="1076"/>
                </a:lnTo>
                <a:lnTo>
                  <a:pt x="1715" y="1088"/>
                </a:lnTo>
                <a:lnTo>
                  <a:pt x="1736" y="1105"/>
                </a:lnTo>
                <a:lnTo>
                  <a:pt x="1747" y="1115"/>
                </a:lnTo>
                <a:lnTo>
                  <a:pt x="1762" y="1136"/>
                </a:lnTo>
                <a:lnTo>
                  <a:pt x="1775" y="1160"/>
                </a:lnTo>
                <a:lnTo>
                  <a:pt x="1783" y="1184"/>
                </a:lnTo>
                <a:lnTo>
                  <a:pt x="1785" y="1210"/>
                </a:lnTo>
                <a:lnTo>
                  <a:pt x="1783" y="1236"/>
                </a:lnTo>
                <a:lnTo>
                  <a:pt x="1775" y="1261"/>
                </a:lnTo>
                <a:lnTo>
                  <a:pt x="1762" y="1283"/>
                </a:lnTo>
                <a:lnTo>
                  <a:pt x="1747" y="1305"/>
                </a:lnTo>
                <a:lnTo>
                  <a:pt x="1722" y="1328"/>
                </a:lnTo>
                <a:lnTo>
                  <a:pt x="1573" y="1482"/>
                </a:lnTo>
                <a:lnTo>
                  <a:pt x="1549" y="1504"/>
                </a:lnTo>
                <a:lnTo>
                  <a:pt x="1528" y="1522"/>
                </a:lnTo>
                <a:lnTo>
                  <a:pt x="1506" y="1535"/>
                </a:lnTo>
                <a:lnTo>
                  <a:pt x="1482" y="1541"/>
                </a:lnTo>
                <a:lnTo>
                  <a:pt x="1457" y="1544"/>
                </a:lnTo>
                <a:lnTo>
                  <a:pt x="1431" y="1542"/>
                </a:lnTo>
                <a:lnTo>
                  <a:pt x="1407" y="1535"/>
                </a:lnTo>
                <a:lnTo>
                  <a:pt x="1384" y="1522"/>
                </a:lnTo>
                <a:lnTo>
                  <a:pt x="1364" y="1504"/>
                </a:lnTo>
                <a:lnTo>
                  <a:pt x="1353" y="1495"/>
                </a:lnTo>
                <a:lnTo>
                  <a:pt x="1336" y="1473"/>
                </a:lnTo>
                <a:lnTo>
                  <a:pt x="1325" y="1451"/>
                </a:lnTo>
                <a:lnTo>
                  <a:pt x="1317" y="1425"/>
                </a:lnTo>
                <a:lnTo>
                  <a:pt x="1315" y="1400"/>
                </a:lnTo>
                <a:lnTo>
                  <a:pt x="1317" y="1374"/>
                </a:lnTo>
                <a:lnTo>
                  <a:pt x="1325" y="1350"/>
                </a:lnTo>
                <a:lnTo>
                  <a:pt x="1336" y="1326"/>
                </a:lnTo>
                <a:lnTo>
                  <a:pt x="1353" y="1305"/>
                </a:lnTo>
                <a:lnTo>
                  <a:pt x="1376" y="1282"/>
                </a:lnTo>
                <a:lnTo>
                  <a:pt x="1376" y="1281"/>
                </a:lnTo>
                <a:lnTo>
                  <a:pt x="1427" y="1229"/>
                </a:lnTo>
                <a:lnTo>
                  <a:pt x="1046" y="841"/>
                </a:lnTo>
                <a:lnTo>
                  <a:pt x="198" y="1705"/>
                </a:lnTo>
                <a:lnTo>
                  <a:pt x="407" y="1916"/>
                </a:lnTo>
                <a:lnTo>
                  <a:pt x="420" y="1869"/>
                </a:lnTo>
                <a:lnTo>
                  <a:pt x="432" y="1824"/>
                </a:lnTo>
                <a:lnTo>
                  <a:pt x="444" y="1781"/>
                </a:lnTo>
                <a:lnTo>
                  <a:pt x="456" y="1741"/>
                </a:lnTo>
                <a:lnTo>
                  <a:pt x="466" y="1704"/>
                </a:lnTo>
                <a:lnTo>
                  <a:pt x="476" y="1672"/>
                </a:lnTo>
                <a:lnTo>
                  <a:pt x="483" y="1644"/>
                </a:lnTo>
                <a:lnTo>
                  <a:pt x="490" y="1622"/>
                </a:lnTo>
                <a:lnTo>
                  <a:pt x="503" y="1587"/>
                </a:lnTo>
                <a:lnTo>
                  <a:pt x="518" y="1559"/>
                </a:lnTo>
                <a:lnTo>
                  <a:pt x="534" y="1536"/>
                </a:lnTo>
                <a:lnTo>
                  <a:pt x="552" y="1517"/>
                </a:lnTo>
                <a:lnTo>
                  <a:pt x="571" y="1503"/>
                </a:lnTo>
                <a:lnTo>
                  <a:pt x="591" y="1494"/>
                </a:lnTo>
                <a:lnTo>
                  <a:pt x="611" y="1488"/>
                </a:lnTo>
                <a:lnTo>
                  <a:pt x="632" y="1487"/>
                </a:lnTo>
                <a:lnTo>
                  <a:pt x="652" y="1490"/>
                </a:lnTo>
                <a:lnTo>
                  <a:pt x="672" y="1498"/>
                </a:lnTo>
                <a:lnTo>
                  <a:pt x="691" y="1509"/>
                </a:lnTo>
                <a:lnTo>
                  <a:pt x="709" y="1523"/>
                </a:lnTo>
                <a:lnTo>
                  <a:pt x="725" y="1540"/>
                </a:lnTo>
                <a:lnTo>
                  <a:pt x="739" y="1561"/>
                </a:lnTo>
                <a:lnTo>
                  <a:pt x="750" y="1583"/>
                </a:lnTo>
                <a:lnTo>
                  <a:pt x="757" y="1609"/>
                </a:lnTo>
                <a:lnTo>
                  <a:pt x="762" y="1639"/>
                </a:lnTo>
                <a:lnTo>
                  <a:pt x="764" y="1672"/>
                </a:lnTo>
                <a:lnTo>
                  <a:pt x="763" y="1709"/>
                </a:lnTo>
                <a:lnTo>
                  <a:pt x="760" y="1747"/>
                </a:lnTo>
                <a:lnTo>
                  <a:pt x="756" y="1789"/>
                </a:lnTo>
                <a:lnTo>
                  <a:pt x="751" y="1833"/>
                </a:lnTo>
                <a:lnTo>
                  <a:pt x="745" y="1879"/>
                </a:lnTo>
                <a:lnTo>
                  <a:pt x="738" y="1928"/>
                </a:lnTo>
                <a:lnTo>
                  <a:pt x="732" y="1977"/>
                </a:lnTo>
                <a:lnTo>
                  <a:pt x="725" y="2028"/>
                </a:lnTo>
                <a:lnTo>
                  <a:pt x="721" y="2055"/>
                </a:lnTo>
                <a:lnTo>
                  <a:pt x="715" y="2088"/>
                </a:lnTo>
                <a:lnTo>
                  <a:pt x="708" y="2124"/>
                </a:lnTo>
                <a:lnTo>
                  <a:pt x="700" y="2164"/>
                </a:lnTo>
                <a:lnTo>
                  <a:pt x="691" y="2206"/>
                </a:lnTo>
                <a:lnTo>
                  <a:pt x="1535" y="3066"/>
                </a:lnTo>
                <a:lnTo>
                  <a:pt x="2383" y="2203"/>
                </a:lnTo>
                <a:lnTo>
                  <a:pt x="2319" y="2138"/>
                </a:lnTo>
                <a:lnTo>
                  <a:pt x="2246" y="2214"/>
                </a:lnTo>
                <a:lnTo>
                  <a:pt x="2225" y="2231"/>
                </a:lnTo>
                <a:lnTo>
                  <a:pt x="2202" y="2244"/>
                </a:lnTo>
                <a:lnTo>
                  <a:pt x="2178" y="2250"/>
                </a:lnTo>
                <a:lnTo>
                  <a:pt x="2153" y="2253"/>
                </a:lnTo>
                <a:lnTo>
                  <a:pt x="2127" y="2250"/>
                </a:lnTo>
                <a:lnTo>
                  <a:pt x="2103" y="2244"/>
                </a:lnTo>
                <a:lnTo>
                  <a:pt x="2081" y="2231"/>
                </a:lnTo>
                <a:lnTo>
                  <a:pt x="2060" y="2214"/>
                </a:lnTo>
                <a:lnTo>
                  <a:pt x="2049" y="2204"/>
                </a:lnTo>
                <a:lnTo>
                  <a:pt x="2032" y="2182"/>
                </a:lnTo>
                <a:lnTo>
                  <a:pt x="2021" y="2160"/>
                </a:lnTo>
                <a:lnTo>
                  <a:pt x="2013" y="2134"/>
                </a:lnTo>
                <a:lnTo>
                  <a:pt x="2011" y="2109"/>
                </a:lnTo>
                <a:lnTo>
                  <a:pt x="2013" y="2084"/>
                </a:lnTo>
                <a:lnTo>
                  <a:pt x="2021" y="2059"/>
                </a:lnTo>
                <a:lnTo>
                  <a:pt x="2032" y="2035"/>
                </a:lnTo>
                <a:lnTo>
                  <a:pt x="2049" y="2015"/>
                </a:lnTo>
                <a:lnTo>
                  <a:pt x="2073" y="1990"/>
                </a:lnTo>
                <a:lnTo>
                  <a:pt x="2246" y="1814"/>
                </a:lnTo>
                <a:lnTo>
                  <a:pt x="2267" y="1797"/>
                </a:lnTo>
                <a:lnTo>
                  <a:pt x="2290" y="1785"/>
                </a:lnTo>
                <a:lnTo>
                  <a:pt x="2314" y="1777"/>
                </a:lnTo>
                <a:lnTo>
                  <a:pt x="2339" y="1775"/>
                </a:lnTo>
                <a:lnTo>
                  <a:pt x="2364" y="1777"/>
                </a:lnTo>
                <a:lnTo>
                  <a:pt x="2389" y="1785"/>
                </a:lnTo>
                <a:lnTo>
                  <a:pt x="2411" y="1797"/>
                </a:lnTo>
                <a:lnTo>
                  <a:pt x="2432" y="1814"/>
                </a:lnTo>
                <a:lnTo>
                  <a:pt x="2442" y="1825"/>
                </a:lnTo>
                <a:lnTo>
                  <a:pt x="2459" y="1845"/>
                </a:lnTo>
                <a:lnTo>
                  <a:pt x="2471" y="1869"/>
                </a:lnTo>
                <a:lnTo>
                  <a:pt x="2479" y="1893"/>
                </a:lnTo>
                <a:lnTo>
                  <a:pt x="2481" y="1919"/>
                </a:lnTo>
                <a:lnTo>
                  <a:pt x="2479" y="1945"/>
                </a:lnTo>
                <a:lnTo>
                  <a:pt x="2471" y="1970"/>
                </a:lnTo>
                <a:lnTo>
                  <a:pt x="2459" y="1992"/>
                </a:lnTo>
                <a:lnTo>
                  <a:pt x="2442" y="2014"/>
                </a:lnTo>
                <a:lnTo>
                  <a:pt x="2419" y="2036"/>
                </a:lnTo>
                <a:lnTo>
                  <a:pt x="2420" y="2037"/>
                </a:lnTo>
                <a:lnTo>
                  <a:pt x="2402" y="2056"/>
                </a:lnTo>
                <a:lnTo>
                  <a:pt x="2564" y="2222"/>
                </a:lnTo>
                <a:lnTo>
                  <a:pt x="2583" y="2245"/>
                </a:lnTo>
                <a:lnTo>
                  <a:pt x="2598" y="2271"/>
                </a:lnTo>
                <a:lnTo>
                  <a:pt x="2607" y="2299"/>
                </a:lnTo>
                <a:lnTo>
                  <a:pt x="2613" y="2326"/>
                </a:lnTo>
                <a:lnTo>
                  <a:pt x="2613" y="2355"/>
                </a:lnTo>
                <a:lnTo>
                  <a:pt x="2607" y="2384"/>
                </a:lnTo>
                <a:lnTo>
                  <a:pt x="2598" y="2411"/>
                </a:lnTo>
                <a:lnTo>
                  <a:pt x="2583" y="2437"/>
                </a:lnTo>
                <a:lnTo>
                  <a:pt x="2564" y="2461"/>
                </a:lnTo>
                <a:lnTo>
                  <a:pt x="1788" y="3252"/>
                </a:lnTo>
                <a:lnTo>
                  <a:pt x="1766" y="3271"/>
                </a:lnTo>
                <a:lnTo>
                  <a:pt x="1740" y="3286"/>
                </a:lnTo>
                <a:lnTo>
                  <a:pt x="1713" y="3296"/>
                </a:lnTo>
                <a:lnTo>
                  <a:pt x="1684" y="3300"/>
                </a:lnTo>
                <a:lnTo>
                  <a:pt x="1656" y="3300"/>
                </a:lnTo>
                <a:lnTo>
                  <a:pt x="1629" y="3296"/>
                </a:lnTo>
                <a:lnTo>
                  <a:pt x="1601" y="3286"/>
                </a:lnTo>
                <a:lnTo>
                  <a:pt x="1576" y="3271"/>
                </a:lnTo>
                <a:lnTo>
                  <a:pt x="1553" y="3252"/>
                </a:lnTo>
                <a:lnTo>
                  <a:pt x="1420" y="3116"/>
                </a:lnTo>
                <a:lnTo>
                  <a:pt x="1278" y="3259"/>
                </a:lnTo>
                <a:lnTo>
                  <a:pt x="1276" y="3261"/>
                </a:lnTo>
                <a:lnTo>
                  <a:pt x="1271" y="3267"/>
                </a:lnTo>
                <a:lnTo>
                  <a:pt x="1261" y="3275"/>
                </a:lnTo>
                <a:lnTo>
                  <a:pt x="1249" y="3286"/>
                </a:lnTo>
                <a:lnTo>
                  <a:pt x="1232" y="3299"/>
                </a:lnTo>
                <a:lnTo>
                  <a:pt x="1213" y="3313"/>
                </a:lnTo>
                <a:lnTo>
                  <a:pt x="1191" y="3328"/>
                </a:lnTo>
                <a:lnTo>
                  <a:pt x="1165" y="3343"/>
                </a:lnTo>
                <a:lnTo>
                  <a:pt x="1137" y="3358"/>
                </a:lnTo>
                <a:lnTo>
                  <a:pt x="1106" y="3373"/>
                </a:lnTo>
                <a:lnTo>
                  <a:pt x="1074" y="3387"/>
                </a:lnTo>
                <a:lnTo>
                  <a:pt x="1038" y="3399"/>
                </a:lnTo>
                <a:lnTo>
                  <a:pt x="1000" y="3410"/>
                </a:lnTo>
                <a:lnTo>
                  <a:pt x="960" y="3417"/>
                </a:lnTo>
                <a:lnTo>
                  <a:pt x="919" y="3421"/>
                </a:lnTo>
                <a:lnTo>
                  <a:pt x="874" y="3423"/>
                </a:lnTo>
                <a:lnTo>
                  <a:pt x="829" y="3419"/>
                </a:lnTo>
                <a:lnTo>
                  <a:pt x="783" y="3412"/>
                </a:lnTo>
                <a:lnTo>
                  <a:pt x="779" y="3412"/>
                </a:lnTo>
                <a:lnTo>
                  <a:pt x="776" y="3411"/>
                </a:lnTo>
                <a:lnTo>
                  <a:pt x="757" y="3406"/>
                </a:lnTo>
                <a:lnTo>
                  <a:pt x="738" y="3400"/>
                </a:lnTo>
                <a:lnTo>
                  <a:pt x="707" y="3389"/>
                </a:lnTo>
                <a:lnTo>
                  <a:pt x="692" y="3384"/>
                </a:lnTo>
                <a:lnTo>
                  <a:pt x="676" y="3377"/>
                </a:lnTo>
                <a:lnTo>
                  <a:pt x="644" y="3362"/>
                </a:lnTo>
                <a:lnTo>
                  <a:pt x="613" y="3345"/>
                </a:lnTo>
                <a:lnTo>
                  <a:pt x="603" y="3339"/>
                </a:lnTo>
                <a:lnTo>
                  <a:pt x="593" y="3332"/>
                </a:lnTo>
                <a:lnTo>
                  <a:pt x="566" y="3314"/>
                </a:lnTo>
                <a:lnTo>
                  <a:pt x="539" y="3294"/>
                </a:lnTo>
                <a:lnTo>
                  <a:pt x="518" y="3277"/>
                </a:lnTo>
                <a:lnTo>
                  <a:pt x="481" y="3246"/>
                </a:lnTo>
                <a:lnTo>
                  <a:pt x="445" y="3211"/>
                </a:lnTo>
                <a:lnTo>
                  <a:pt x="397" y="3159"/>
                </a:lnTo>
                <a:lnTo>
                  <a:pt x="354" y="3108"/>
                </a:lnTo>
                <a:lnTo>
                  <a:pt x="319" y="3057"/>
                </a:lnTo>
                <a:lnTo>
                  <a:pt x="289" y="3008"/>
                </a:lnTo>
                <a:lnTo>
                  <a:pt x="264" y="2960"/>
                </a:lnTo>
                <a:lnTo>
                  <a:pt x="244" y="2914"/>
                </a:lnTo>
                <a:lnTo>
                  <a:pt x="228" y="2869"/>
                </a:lnTo>
                <a:lnTo>
                  <a:pt x="216" y="2825"/>
                </a:lnTo>
                <a:lnTo>
                  <a:pt x="209" y="2784"/>
                </a:lnTo>
                <a:lnTo>
                  <a:pt x="206" y="2744"/>
                </a:lnTo>
                <a:lnTo>
                  <a:pt x="205" y="2707"/>
                </a:lnTo>
                <a:lnTo>
                  <a:pt x="206" y="2672"/>
                </a:lnTo>
                <a:lnTo>
                  <a:pt x="210" y="2639"/>
                </a:lnTo>
                <a:lnTo>
                  <a:pt x="216" y="2609"/>
                </a:lnTo>
                <a:lnTo>
                  <a:pt x="224" y="2581"/>
                </a:lnTo>
                <a:lnTo>
                  <a:pt x="233" y="2556"/>
                </a:lnTo>
                <a:lnTo>
                  <a:pt x="234" y="2553"/>
                </a:lnTo>
                <a:lnTo>
                  <a:pt x="236" y="2544"/>
                </a:lnTo>
                <a:lnTo>
                  <a:pt x="240" y="2528"/>
                </a:lnTo>
                <a:lnTo>
                  <a:pt x="246" y="2508"/>
                </a:lnTo>
                <a:lnTo>
                  <a:pt x="253" y="2483"/>
                </a:lnTo>
                <a:lnTo>
                  <a:pt x="261" y="2453"/>
                </a:lnTo>
                <a:lnTo>
                  <a:pt x="270" y="2420"/>
                </a:lnTo>
                <a:lnTo>
                  <a:pt x="280" y="2383"/>
                </a:lnTo>
                <a:lnTo>
                  <a:pt x="290" y="2344"/>
                </a:lnTo>
                <a:lnTo>
                  <a:pt x="302" y="2302"/>
                </a:lnTo>
                <a:lnTo>
                  <a:pt x="313" y="2258"/>
                </a:lnTo>
                <a:lnTo>
                  <a:pt x="326" y="2211"/>
                </a:lnTo>
                <a:lnTo>
                  <a:pt x="348" y="2130"/>
                </a:lnTo>
                <a:lnTo>
                  <a:pt x="370" y="2047"/>
                </a:lnTo>
                <a:lnTo>
                  <a:pt x="47" y="1717"/>
                </a:lnTo>
                <a:lnTo>
                  <a:pt x="28" y="1695"/>
                </a:lnTo>
                <a:lnTo>
                  <a:pt x="14" y="1669"/>
                </a:lnTo>
                <a:lnTo>
                  <a:pt x="4" y="1641"/>
                </a:lnTo>
                <a:lnTo>
                  <a:pt x="0" y="1613"/>
                </a:lnTo>
                <a:lnTo>
                  <a:pt x="0" y="1584"/>
                </a:lnTo>
                <a:lnTo>
                  <a:pt x="4" y="1555"/>
                </a:lnTo>
                <a:lnTo>
                  <a:pt x="14" y="1528"/>
                </a:lnTo>
                <a:lnTo>
                  <a:pt x="28" y="1502"/>
                </a:lnTo>
                <a:lnTo>
                  <a:pt x="47" y="1479"/>
                </a:lnTo>
                <a:lnTo>
                  <a:pt x="824" y="688"/>
                </a:lnTo>
                <a:lnTo>
                  <a:pt x="846" y="668"/>
                </a:lnTo>
                <a:lnTo>
                  <a:pt x="872" y="653"/>
                </a:lnTo>
                <a:lnTo>
                  <a:pt x="899" y="644"/>
                </a:lnTo>
                <a:lnTo>
                  <a:pt x="927" y="639"/>
                </a:lnTo>
                <a:close/>
                <a:moveTo>
                  <a:pt x="894" y="368"/>
                </a:moveTo>
                <a:lnTo>
                  <a:pt x="936" y="368"/>
                </a:lnTo>
                <a:lnTo>
                  <a:pt x="977" y="373"/>
                </a:lnTo>
                <a:lnTo>
                  <a:pt x="1018" y="383"/>
                </a:lnTo>
                <a:lnTo>
                  <a:pt x="1057" y="398"/>
                </a:lnTo>
                <a:lnTo>
                  <a:pt x="1095" y="418"/>
                </a:lnTo>
                <a:lnTo>
                  <a:pt x="1130" y="443"/>
                </a:lnTo>
                <a:lnTo>
                  <a:pt x="1163" y="472"/>
                </a:lnTo>
                <a:lnTo>
                  <a:pt x="1091" y="546"/>
                </a:lnTo>
                <a:lnTo>
                  <a:pt x="1062" y="521"/>
                </a:lnTo>
                <a:lnTo>
                  <a:pt x="1033" y="502"/>
                </a:lnTo>
                <a:lnTo>
                  <a:pt x="1000" y="488"/>
                </a:lnTo>
                <a:lnTo>
                  <a:pt x="967" y="478"/>
                </a:lnTo>
                <a:lnTo>
                  <a:pt x="932" y="473"/>
                </a:lnTo>
                <a:lnTo>
                  <a:pt x="898" y="473"/>
                </a:lnTo>
                <a:lnTo>
                  <a:pt x="864" y="478"/>
                </a:lnTo>
                <a:lnTo>
                  <a:pt x="830" y="488"/>
                </a:lnTo>
                <a:lnTo>
                  <a:pt x="798" y="502"/>
                </a:lnTo>
                <a:lnTo>
                  <a:pt x="768" y="521"/>
                </a:lnTo>
                <a:lnTo>
                  <a:pt x="740" y="546"/>
                </a:lnTo>
                <a:lnTo>
                  <a:pt x="668" y="472"/>
                </a:lnTo>
                <a:lnTo>
                  <a:pt x="700" y="443"/>
                </a:lnTo>
                <a:lnTo>
                  <a:pt x="736" y="418"/>
                </a:lnTo>
                <a:lnTo>
                  <a:pt x="774" y="398"/>
                </a:lnTo>
                <a:lnTo>
                  <a:pt x="813" y="383"/>
                </a:lnTo>
                <a:lnTo>
                  <a:pt x="853" y="373"/>
                </a:lnTo>
                <a:lnTo>
                  <a:pt x="894" y="368"/>
                </a:lnTo>
                <a:close/>
                <a:moveTo>
                  <a:pt x="916" y="181"/>
                </a:moveTo>
                <a:lnTo>
                  <a:pt x="966" y="184"/>
                </a:lnTo>
                <a:lnTo>
                  <a:pt x="1018" y="191"/>
                </a:lnTo>
                <a:lnTo>
                  <a:pt x="1067" y="203"/>
                </a:lnTo>
                <a:lnTo>
                  <a:pt x="1116" y="220"/>
                </a:lnTo>
                <a:lnTo>
                  <a:pt x="1163" y="243"/>
                </a:lnTo>
                <a:lnTo>
                  <a:pt x="1209" y="271"/>
                </a:lnTo>
                <a:lnTo>
                  <a:pt x="1252" y="303"/>
                </a:lnTo>
                <a:lnTo>
                  <a:pt x="1293" y="340"/>
                </a:lnTo>
                <a:lnTo>
                  <a:pt x="1220" y="414"/>
                </a:lnTo>
                <a:lnTo>
                  <a:pt x="1182" y="379"/>
                </a:lnTo>
                <a:lnTo>
                  <a:pt x="1142" y="351"/>
                </a:lnTo>
                <a:lnTo>
                  <a:pt x="1100" y="328"/>
                </a:lnTo>
                <a:lnTo>
                  <a:pt x="1055" y="310"/>
                </a:lnTo>
                <a:lnTo>
                  <a:pt x="1009" y="296"/>
                </a:lnTo>
                <a:lnTo>
                  <a:pt x="963" y="288"/>
                </a:lnTo>
                <a:lnTo>
                  <a:pt x="916" y="286"/>
                </a:lnTo>
                <a:lnTo>
                  <a:pt x="868" y="288"/>
                </a:lnTo>
                <a:lnTo>
                  <a:pt x="822" y="296"/>
                </a:lnTo>
                <a:lnTo>
                  <a:pt x="775" y="310"/>
                </a:lnTo>
                <a:lnTo>
                  <a:pt x="731" y="328"/>
                </a:lnTo>
                <a:lnTo>
                  <a:pt x="689" y="351"/>
                </a:lnTo>
                <a:lnTo>
                  <a:pt x="648" y="379"/>
                </a:lnTo>
                <a:lnTo>
                  <a:pt x="611" y="414"/>
                </a:lnTo>
                <a:lnTo>
                  <a:pt x="538" y="341"/>
                </a:lnTo>
                <a:lnTo>
                  <a:pt x="578" y="303"/>
                </a:lnTo>
                <a:lnTo>
                  <a:pt x="621" y="271"/>
                </a:lnTo>
                <a:lnTo>
                  <a:pt x="667" y="243"/>
                </a:lnTo>
                <a:lnTo>
                  <a:pt x="714" y="221"/>
                </a:lnTo>
                <a:lnTo>
                  <a:pt x="764" y="203"/>
                </a:lnTo>
                <a:lnTo>
                  <a:pt x="813" y="191"/>
                </a:lnTo>
                <a:lnTo>
                  <a:pt x="864" y="184"/>
                </a:lnTo>
                <a:lnTo>
                  <a:pt x="916" y="181"/>
                </a:lnTo>
                <a:close/>
                <a:moveTo>
                  <a:pt x="912" y="0"/>
                </a:moveTo>
                <a:lnTo>
                  <a:pt x="919" y="0"/>
                </a:lnTo>
                <a:lnTo>
                  <a:pt x="976" y="2"/>
                </a:lnTo>
                <a:lnTo>
                  <a:pt x="1036" y="11"/>
                </a:lnTo>
                <a:lnTo>
                  <a:pt x="1096" y="24"/>
                </a:lnTo>
                <a:lnTo>
                  <a:pt x="1154" y="42"/>
                </a:lnTo>
                <a:lnTo>
                  <a:pt x="1211" y="66"/>
                </a:lnTo>
                <a:lnTo>
                  <a:pt x="1267" y="95"/>
                </a:lnTo>
                <a:lnTo>
                  <a:pt x="1319" y="128"/>
                </a:lnTo>
                <a:lnTo>
                  <a:pt x="1370" y="168"/>
                </a:lnTo>
                <a:lnTo>
                  <a:pt x="1418" y="212"/>
                </a:lnTo>
                <a:lnTo>
                  <a:pt x="1346" y="286"/>
                </a:lnTo>
                <a:lnTo>
                  <a:pt x="1303" y="246"/>
                </a:lnTo>
                <a:lnTo>
                  <a:pt x="1256" y="211"/>
                </a:lnTo>
                <a:lnTo>
                  <a:pt x="1208" y="181"/>
                </a:lnTo>
                <a:lnTo>
                  <a:pt x="1157" y="156"/>
                </a:lnTo>
                <a:lnTo>
                  <a:pt x="1105" y="135"/>
                </a:lnTo>
                <a:lnTo>
                  <a:pt x="1052" y="120"/>
                </a:lnTo>
                <a:lnTo>
                  <a:pt x="998" y="111"/>
                </a:lnTo>
                <a:lnTo>
                  <a:pt x="943" y="105"/>
                </a:lnTo>
                <a:lnTo>
                  <a:pt x="888" y="105"/>
                </a:lnTo>
                <a:lnTo>
                  <a:pt x="833" y="110"/>
                </a:lnTo>
                <a:lnTo>
                  <a:pt x="778" y="120"/>
                </a:lnTo>
                <a:lnTo>
                  <a:pt x="726" y="135"/>
                </a:lnTo>
                <a:lnTo>
                  <a:pt x="673" y="155"/>
                </a:lnTo>
                <a:lnTo>
                  <a:pt x="622" y="181"/>
                </a:lnTo>
                <a:lnTo>
                  <a:pt x="575" y="211"/>
                </a:lnTo>
                <a:lnTo>
                  <a:pt x="528" y="245"/>
                </a:lnTo>
                <a:lnTo>
                  <a:pt x="485" y="286"/>
                </a:lnTo>
                <a:lnTo>
                  <a:pt x="412" y="212"/>
                </a:lnTo>
                <a:lnTo>
                  <a:pt x="461" y="168"/>
                </a:lnTo>
                <a:lnTo>
                  <a:pt x="512" y="128"/>
                </a:lnTo>
                <a:lnTo>
                  <a:pt x="564" y="95"/>
                </a:lnTo>
                <a:lnTo>
                  <a:pt x="619" y="66"/>
                </a:lnTo>
                <a:lnTo>
                  <a:pt x="676" y="42"/>
                </a:lnTo>
                <a:lnTo>
                  <a:pt x="735" y="24"/>
                </a:lnTo>
                <a:lnTo>
                  <a:pt x="794" y="11"/>
                </a:lnTo>
                <a:lnTo>
                  <a:pt x="854" y="2"/>
                </a:lnTo>
                <a:lnTo>
                  <a:pt x="912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" name="Freeform 72">
            <a:extLst>
              <a:ext uri="{FF2B5EF4-FFF2-40B4-BE49-F238E27FC236}">
                <a16:creationId xmlns:a16="http://schemas.microsoft.com/office/drawing/2014/main" id="{4D145E94-8D89-274C-A3AE-67D8E17ABFB6}"/>
              </a:ext>
            </a:extLst>
          </p:cNvPr>
          <p:cNvSpPr>
            <a:spLocks noEditPoints="1"/>
          </p:cNvSpPr>
          <p:nvPr/>
        </p:nvSpPr>
        <p:spPr bwMode="auto">
          <a:xfrm>
            <a:off x="10252870" y="4525305"/>
            <a:ext cx="580814" cy="682917"/>
          </a:xfrm>
          <a:custGeom>
            <a:avLst/>
            <a:gdLst>
              <a:gd name="T0" fmla="*/ 1862 w 2777"/>
              <a:gd name="T1" fmla="*/ 1183 h 3265"/>
              <a:gd name="T2" fmla="*/ 1843 w 2777"/>
              <a:gd name="T3" fmla="*/ 1264 h 3265"/>
              <a:gd name="T4" fmla="*/ 1781 w 2777"/>
              <a:gd name="T5" fmla="*/ 1326 h 3265"/>
              <a:gd name="T6" fmla="*/ 1699 w 2777"/>
              <a:gd name="T7" fmla="*/ 1345 h 3265"/>
              <a:gd name="T8" fmla="*/ 1552 w 2777"/>
              <a:gd name="T9" fmla="*/ 1410 h 3265"/>
              <a:gd name="T10" fmla="*/ 1027 w 2777"/>
              <a:gd name="T11" fmla="*/ 799 h 3265"/>
              <a:gd name="T12" fmla="*/ 1547 w 2777"/>
              <a:gd name="T13" fmla="*/ 1197 h 3265"/>
              <a:gd name="T14" fmla="*/ 1566 w 2777"/>
              <a:gd name="T15" fmla="*/ 1117 h 3265"/>
              <a:gd name="T16" fmla="*/ 1628 w 2777"/>
              <a:gd name="T17" fmla="*/ 1055 h 3265"/>
              <a:gd name="T18" fmla="*/ 1709 w 2777"/>
              <a:gd name="T19" fmla="*/ 1036 h 3265"/>
              <a:gd name="T20" fmla="*/ 2014 w 2777"/>
              <a:gd name="T21" fmla="*/ 838 h 3265"/>
              <a:gd name="T22" fmla="*/ 340 w 2777"/>
              <a:gd name="T23" fmla="*/ 0 h 3265"/>
              <a:gd name="T24" fmla="*/ 2207 w 2777"/>
              <a:gd name="T25" fmla="*/ 677 h 3265"/>
              <a:gd name="T26" fmla="*/ 2230 w 2777"/>
              <a:gd name="T27" fmla="*/ 617 h 3265"/>
              <a:gd name="T28" fmla="*/ 2284 w 2777"/>
              <a:gd name="T29" fmla="*/ 581 h 3265"/>
              <a:gd name="T30" fmla="*/ 2431 w 2777"/>
              <a:gd name="T31" fmla="*/ 491 h 3265"/>
              <a:gd name="T32" fmla="*/ 2453 w 2777"/>
              <a:gd name="T33" fmla="*/ 432 h 3265"/>
              <a:gd name="T34" fmla="*/ 2507 w 2777"/>
              <a:gd name="T35" fmla="*/ 394 h 3265"/>
              <a:gd name="T36" fmla="*/ 2684 w 2777"/>
              <a:gd name="T37" fmla="*/ 278 h 3265"/>
              <a:gd name="T38" fmla="*/ 2641 w 2777"/>
              <a:gd name="T39" fmla="*/ 519 h 3265"/>
              <a:gd name="T40" fmla="*/ 2605 w 2777"/>
              <a:gd name="T41" fmla="*/ 575 h 3265"/>
              <a:gd name="T42" fmla="*/ 2545 w 2777"/>
              <a:gd name="T43" fmla="*/ 600 h 3265"/>
              <a:gd name="T44" fmla="*/ 2417 w 2777"/>
              <a:gd name="T45" fmla="*/ 706 h 3265"/>
              <a:gd name="T46" fmla="*/ 2382 w 2777"/>
              <a:gd name="T47" fmla="*/ 761 h 3265"/>
              <a:gd name="T48" fmla="*/ 2321 w 2777"/>
              <a:gd name="T49" fmla="*/ 786 h 3265"/>
              <a:gd name="T50" fmla="*/ 2048 w 2777"/>
              <a:gd name="T51" fmla="*/ 1987 h 3265"/>
              <a:gd name="T52" fmla="*/ 2446 w 2777"/>
              <a:gd name="T53" fmla="*/ 2748 h 3265"/>
              <a:gd name="T54" fmla="*/ 2147 w 2777"/>
              <a:gd name="T55" fmla="*/ 2821 h 3265"/>
              <a:gd name="T56" fmla="*/ 1839 w 2777"/>
              <a:gd name="T57" fmla="*/ 2843 h 3265"/>
              <a:gd name="T58" fmla="*/ 1532 w 2777"/>
              <a:gd name="T59" fmla="*/ 2816 h 3265"/>
              <a:gd name="T60" fmla="*/ 1230 w 2777"/>
              <a:gd name="T61" fmla="*/ 2740 h 3265"/>
              <a:gd name="T62" fmla="*/ 944 w 2777"/>
              <a:gd name="T63" fmla="*/ 2619 h 3265"/>
              <a:gd name="T64" fmla="*/ 680 w 2777"/>
              <a:gd name="T65" fmla="*/ 2452 h 3265"/>
              <a:gd name="T66" fmla="*/ 135 w 2777"/>
              <a:gd name="T67" fmla="*/ 3203 h 3265"/>
              <a:gd name="T68" fmla="*/ 51 w 2777"/>
              <a:gd name="T69" fmla="*/ 3265 h 3265"/>
              <a:gd name="T70" fmla="*/ 478 w 2777"/>
              <a:gd name="T71" fmla="*/ 2267 h 3265"/>
              <a:gd name="T72" fmla="*/ 307 w 2777"/>
              <a:gd name="T73" fmla="*/ 2049 h 3265"/>
              <a:gd name="T74" fmla="*/ 157 w 2777"/>
              <a:gd name="T75" fmla="*/ 1782 h 3265"/>
              <a:gd name="T76" fmla="*/ 57 w 2777"/>
              <a:gd name="T77" fmla="*/ 1501 h 3265"/>
              <a:gd name="T78" fmla="*/ 7 w 2777"/>
              <a:gd name="T79" fmla="*/ 1210 h 3265"/>
              <a:gd name="T80" fmla="*/ 4 w 2777"/>
              <a:gd name="T81" fmla="*/ 917 h 3265"/>
              <a:gd name="T82" fmla="*/ 50 w 2777"/>
              <a:gd name="T83" fmla="*/ 628 h 3265"/>
              <a:gd name="T84" fmla="*/ 143 w 2777"/>
              <a:gd name="T85" fmla="*/ 348 h 3265"/>
              <a:gd name="T86" fmla="*/ 283 w 2777"/>
              <a:gd name="T87" fmla="*/ 83 h 3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77" h="3265">
                <a:moveTo>
                  <a:pt x="2107" y="947"/>
                </a:moveTo>
                <a:lnTo>
                  <a:pt x="1857" y="1154"/>
                </a:lnTo>
                <a:lnTo>
                  <a:pt x="1862" y="1183"/>
                </a:lnTo>
                <a:lnTo>
                  <a:pt x="1861" y="1210"/>
                </a:lnTo>
                <a:lnTo>
                  <a:pt x="1854" y="1238"/>
                </a:lnTo>
                <a:lnTo>
                  <a:pt x="1843" y="1264"/>
                </a:lnTo>
                <a:lnTo>
                  <a:pt x="1827" y="1288"/>
                </a:lnTo>
                <a:lnTo>
                  <a:pt x="1806" y="1309"/>
                </a:lnTo>
                <a:lnTo>
                  <a:pt x="1781" y="1326"/>
                </a:lnTo>
                <a:lnTo>
                  <a:pt x="1755" y="1338"/>
                </a:lnTo>
                <a:lnTo>
                  <a:pt x="1727" y="1344"/>
                </a:lnTo>
                <a:lnTo>
                  <a:pt x="1699" y="1345"/>
                </a:lnTo>
                <a:lnTo>
                  <a:pt x="1671" y="1342"/>
                </a:lnTo>
                <a:lnTo>
                  <a:pt x="1643" y="1333"/>
                </a:lnTo>
                <a:lnTo>
                  <a:pt x="1552" y="1410"/>
                </a:lnTo>
                <a:lnTo>
                  <a:pt x="1984" y="1912"/>
                </a:lnTo>
                <a:lnTo>
                  <a:pt x="2107" y="947"/>
                </a:lnTo>
                <a:close/>
                <a:moveTo>
                  <a:pt x="1027" y="799"/>
                </a:moveTo>
                <a:lnTo>
                  <a:pt x="1459" y="1302"/>
                </a:lnTo>
                <a:lnTo>
                  <a:pt x="1552" y="1226"/>
                </a:lnTo>
                <a:lnTo>
                  <a:pt x="1547" y="1197"/>
                </a:lnTo>
                <a:lnTo>
                  <a:pt x="1548" y="1170"/>
                </a:lnTo>
                <a:lnTo>
                  <a:pt x="1555" y="1142"/>
                </a:lnTo>
                <a:lnTo>
                  <a:pt x="1566" y="1117"/>
                </a:lnTo>
                <a:lnTo>
                  <a:pt x="1582" y="1093"/>
                </a:lnTo>
                <a:lnTo>
                  <a:pt x="1603" y="1072"/>
                </a:lnTo>
                <a:lnTo>
                  <a:pt x="1628" y="1055"/>
                </a:lnTo>
                <a:lnTo>
                  <a:pt x="1653" y="1043"/>
                </a:lnTo>
                <a:lnTo>
                  <a:pt x="1681" y="1037"/>
                </a:lnTo>
                <a:lnTo>
                  <a:pt x="1709" y="1036"/>
                </a:lnTo>
                <a:lnTo>
                  <a:pt x="1738" y="1039"/>
                </a:lnTo>
                <a:lnTo>
                  <a:pt x="1765" y="1048"/>
                </a:lnTo>
                <a:lnTo>
                  <a:pt x="2014" y="838"/>
                </a:lnTo>
                <a:lnTo>
                  <a:pt x="1027" y="799"/>
                </a:lnTo>
                <a:close/>
                <a:moveTo>
                  <a:pt x="340" y="0"/>
                </a:moveTo>
                <a:lnTo>
                  <a:pt x="340" y="0"/>
                </a:lnTo>
                <a:lnTo>
                  <a:pt x="962" y="725"/>
                </a:lnTo>
                <a:lnTo>
                  <a:pt x="2097" y="769"/>
                </a:lnTo>
                <a:lnTo>
                  <a:pt x="2207" y="677"/>
                </a:lnTo>
                <a:lnTo>
                  <a:pt x="2211" y="656"/>
                </a:lnTo>
                <a:lnTo>
                  <a:pt x="2217" y="636"/>
                </a:lnTo>
                <a:lnTo>
                  <a:pt x="2230" y="617"/>
                </a:lnTo>
                <a:lnTo>
                  <a:pt x="2245" y="602"/>
                </a:lnTo>
                <a:lnTo>
                  <a:pt x="2263" y="589"/>
                </a:lnTo>
                <a:lnTo>
                  <a:pt x="2284" y="581"/>
                </a:lnTo>
                <a:lnTo>
                  <a:pt x="2305" y="578"/>
                </a:lnTo>
                <a:lnTo>
                  <a:pt x="2327" y="578"/>
                </a:lnTo>
                <a:lnTo>
                  <a:pt x="2431" y="491"/>
                </a:lnTo>
                <a:lnTo>
                  <a:pt x="2434" y="470"/>
                </a:lnTo>
                <a:lnTo>
                  <a:pt x="2441" y="450"/>
                </a:lnTo>
                <a:lnTo>
                  <a:pt x="2453" y="432"/>
                </a:lnTo>
                <a:lnTo>
                  <a:pt x="2468" y="415"/>
                </a:lnTo>
                <a:lnTo>
                  <a:pt x="2487" y="403"/>
                </a:lnTo>
                <a:lnTo>
                  <a:pt x="2507" y="394"/>
                </a:lnTo>
                <a:lnTo>
                  <a:pt x="2528" y="391"/>
                </a:lnTo>
                <a:lnTo>
                  <a:pt x="2550" y="391"/>
                </a:lnTo>
                <a:lnTo>
                  <a:pt x="2684" y="278"/>
                </a:lnTo>
                <a:lnTo>
                  <a:pt x="2777" y="387"/>
                </a:lnTo>
                <a:lnTo>
                  <a:pt x="2643" y="499"/>
                </a:lnTo>
                <a:lnTo>
                  <a:pt x="2641" y="519"/>
                </a:lnTo>
                <a:lnTo>
                  <a:pt x="2633" y="540"/>
                </a:lnTo>
                <a:lnTo>
                  <a:pt x="2622" y="559"/>
                </a:lnTo>
                <a:lnTo>
                  <a:pt x="2605" y="575"/>
                </a:lnTo>
                <a:lnTo>
                  <a:pt x="2587" y="588"/>
                </a:lnTo>
                <a:lnTo>
                  <a:pt x="2566" y="595"/>
                </a:lnTo>
                <a:lnTo>
                  <a:pt x="2545" y="600"/>
                </a:lnTo>
                <a:lnTo>
                  <a:pt x="2523" y="599"/>
                </a:lnTo>
                <a:lnTo>
                  <a:pt x="2420" y="685"/>
                </a:lnTo>
                <a:lnTo>
                  <a:pt x="2417" y="706"/>
                </a:lnTo>
                <a:lnTo>
                  <a:pt x="2410" y="727"/>
                </a:lnTo>
                <a:lnTo>
                  <a:pt x="2399" y="745"/>
                </a:lnTo>
                <a:lnTo>
                  <a:pt x="2382" y="761"/>
                </a:lnTo>
                <a:lnTo>
                  <a:pt x="2363" y="774"/>
                </a:lnTo>
                <a:lnTo>
                  <a:pt x="2342" y="782"/>
                </a:lnTo>
                <a:lnTo>
                  <a:pt x="2321" y="786"/>
                </a:lnTo>
                <a:lnTo>
                  <a:pt x="2300" y="785"/>
                </a:lnTo>
                <a:lnTo>
                  <a:pt x="2191" y="876"/>
                </a:lnTo>
                <a:lnTo>
                  <a:pt x="2048" y="1987"/>
                </a:lnTo>
                <a:lnTo>
                  <a:pt x="2635" y="2670"/>
                </a:lnTo>
                <a:lnTo>
                  <a:pt x="2542" y="2711"/>
                </a:lnTo>
                <a:lnTo>
                  <a:pt x="2446" y="2748"/>
                </a:lnTo>
                <a:lnTo>
                  <a:pt x="2348" y="2778"/>
                </a:lnTo>
                <a:lnTo>
                  <a:pt x="2247" y="2803"/>
                </a:lnTo>
                <a:lnTo>
                  <a:pt x="2147" y="2821"/>
                </a:lnTo>
                <a:lnTo>
                  <a:pt x="2045" y="2833"/>
                </a:lnTo>
                <a:lnTo>
                  <a:pt x="1942" y="2841"/>
                </a:lnTo>
                <a:lnTo>
                  <a:pt x="1839" y="2843"/>
                </a:lnTo>
                <a:lnTo>
                  <a:pt x="1737" y="2839"/>
                </a:lnTo>
                <a:lnTo>
                  <a:pt x="1633" y="2830"/>
                </a:lnTo>
                <a:lnTo>
                  <a:pt x="1532" y="2816"/>
                </a:lnTo>
                <a:lnTo>
                  <a:pt x="1429" y="2796"/>
                </a:lnTo>
                <a:lnTo>
                  <a:pt x="1329" y="2771"/>
                </a:lnTo>
                <a:lnTo>
                  <a:pt x="1230" y="2740"/>
                </a:lnTo>
                <a:lnTo>
                  <a:pt x="1133" y="2705"/>
                </a:lnTo>
                <a:lnTo>
                  <a:pt x="1037" y="2664"/>
                </a:lnTo>
                <a:lnTo>
                  <a:pt x="944" y="2619"/>
                </a:lnTo>
                <a:lnTo>
                  <a:pt x="853" y="2569"/>
                </a:lnTo>
                <a:lnTo>
                  <a:pt x="765" y="2513"/>
                </a:lnTo>
                <a:lnTo>
                  <a:pt x="680" y="2452"/>
                </a:lnTo>
                <a:lnTo>
                  <a:pt x="599" y="2387"/>
                </a:lnTo>
                <a:lnTo>
                  <a:pt x="134" y="2767"/>
                </a:lnTo>
                <a:lnTo>
                  <a:pt x="135" y="3203"/>
                </a:lnTo>
                <a:lnTo>
                  <a:pt x="2495" y="3203"/>
                </a:lnTo>
                <a:lnTo>
                  <a:pt x="2495" y="3265"/>
                </a:lnTo>
                <a:lnTo>
                  <a:pt x="51" y="3265"/>
                </a:lnTo>
                <a:lnTo>
                  <a:pt x="51" y="2719"/>
                </a:lnTo>
                <a:lnTo>
                  <a:pt x="526" y="2315"/>
                </a:lnTo>
                <a:lnTo>
                  <a:pt x="478" y="2267"/>
                </a:lnTo>
                <a:lnTo>
                  <a:pt x="434" y="2215"/>
                </a:lnTo>
                <a:lnTo>
                  <a:pt x="367" y="2134"/>
                </a:lnTo>
                <a:lnTo>
                  <a:pt x="307" y="2049"/>
                </a:lnTo>
                <a:lnTo>
                  <a:pt x="251" y="1962"/>
                </a:lnTo>
                <a:lnTo>
                  <a:pt x="201" y="1874"/>
                </a:lnTo>
                <a:lnTo>
                  <a:pt x="157" y="1782"/>
                </a:lnTo>
                <a:lnTo>
                  <a:pt x="118" y="1690"/>
                </a:lnTo>
                <a:lnTo>
                  <a:pt x="85" y="1596"/>
                </a:lnTo>
                <a:lnTo>
                  <a:pt x="57" y="1501"/>
                </a:lnTo>
                <a:lnTo>
                  <a:pt x="35" y="1405"/>
                </a:lnTo>
                <a:lnTo>
                  <a:pt x="18" y="1308"/>
                </a:lnTo>
                <a:lnTo>
                  <a:pt x="7" y="1210"/>
                </a:lnTo>
                <a:lnTo>
                  <a:pt x="0" y="1112"/>
                </a:lnTo>
                <a:lnTo>
                  <a:pt x="0" y="1015"/>
                </a:lnTo>
                <a:lnTo>
                  <a:pt x="4" y="917"/>
                </a:lnTo>
                <a:lnTo>
                  <a:pt x="14" y="820"/>
                </a:lnTo>
                <a:lnTo>
                  <a:pt x="29" y="724"/>
                </a:lnTo>
                <a:lnTo>
                  <a:pt x="50" y="628"/>
                </a:lnTo>
                <a:lnTo>
                  <a:pt x="76" y="533"/>
                </a:lnTo>
                <a:lnTo>
                  <a:pt x="107" y="439"/>
                </a:lnTo>
                <a:lnTo>
                  <a:pt x="143" y="348"/>
                </a:lnTo>
                <a:lnTo>
                  <a:pt x="184" y="258"/>
                </a:lnTo>
                <a:lnTo>
                  <a:pt x="231" y="169"/>
                </a:lnTo>
                <a:lnTo>
                  <a:pt x="283" y="83"/>
                </a:lnTo>
                <a:lnTo>
                  <a:pt x="340" y="0"/>
                </a:lnTo>
                <a:close/>
              </a:path>
            </a:pathLst>
          </a:custGeom>
          <a:solidFill>
            <a:srgbClr val="0070C0">
              <a:lumMod val="7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Freeform 77">
            <a:extLst>
              <a:ext uri="{FF2B5EF4-FFF2-40B4-BE49-F238E27FC236}">
                <a16:creationId xmlns:a16="http://schemas.microsoft.com/office/drawing/2014/main" id="{A041F315-3AD6-E244-9CB3-0A11C0D299D1}"/>
              </a:ext>
            </a:extLst>
          </p:cNvPr>
          <p:cNvSpPr>
            <a:spLocks noEditPoints="1"/>
          </p:cNvSpPr>
          <p:nvPr/>
        </p:nvSpPr>
        <p:spPr bwMode="auto">
          <a:xfrm>
            <a:off x="9326948" y="3488856"/>
            <a:ext cx="1024531" cy="940373"/>
          </a:xfrm>
          <a:custGeom>
            <a:avLst/>
            <a:gdLst>
              <a:gd name="T0" fmla="*/ 1293 w 3360"/>
              <a:gd name="T1" fmla="*/ 1831 h 3082"/>
              <a:gd name="T2" fmla="*/ 1353 w 3360"/>
              <a:gd name="T3" fmla="*/ 1900 h 3082"/>
              <a:gd name="T4" fmla="*/ 1427 w 3360"/>
              <a:gd name="T5" fmla="*/ 1956 h 3082"/>
              <a:gd name="T6" fmla="*/ 1512 w 3360"/>
              <a:gd name="T7" fmla="*/ 1996 h 3082"/>
              <a:gd name="T8" fmla="*/ 1606 w 3360"/>
              <a:gd name="T9" fmla="*/ 2016 h 3082"/>
              <a:gd name="T10" fmla="*/ 1704 w 3360"/>
              <a:gd name="T11" fmla="*/ 2016 h 3082"/>
              <a:gd name="T12" fmla="*/ 1798 w 3360"/>
              <a:gd name="T13" fmla="*/ 1996 h 3082"/>
              <a:gd name="T14" fmla="*/ 1883 w 3360"/>
              <a:gd name="T15" fmla="*/ 1956 h 3082"/>
              <a:gd name="T16" fmla="*/ 1957 w 3360"/>
              <a:gd name="T17" fmla="*/ 1900 h 3082"/>
              <a:gd name="T18" fmla="*/ 2018 w 3360"/>
              <a:gd name="T19" fmla="*/ 1831 h 3082"/>
              <a:gd name="T20" fmla="*/ 1268 w 3360"/>
              <a:gd name="T21" fmla="*/ 1791 h 3082"/>
              <a:gd name="T22" fmla="*/ 2178 w 3360"/>
              <a:gd name="T23" fmla="*/ 1481 h 3082"/>
              <a:gd name="T24" fmla="*/ 2253 w 3360"/>
              <a:gd name="T25" fmla="*/ 1494 h 3082"/>
              <a:gd name="T26" fmla="*/ 2318 w 3360"/>
              <a:gd name="T27" fmla="*/ 1527 h 3082"/>
              <a:gd name="T28" fmla="*/ 2370 w 3360"/>
              <a:gd name="T29" fmla="*/ 1579 h 3082"/>
              <a:gd name="T30" fmla="*/ 2404 w 3360"/>
              <a:gd name="T31" fmla="*/ 1644 h 3082"/>
              <a:gd name="T32" fmla="*/ 2416 w 3360"/>
              <a:gd name="T33" fmla="*/ 1720 h 3082"/>
              <a:gd name="T34" fmla="*/ 2413 w 3360"/>
              <a:gd name="T35" fmla="*/ 1914 h 3082"/>
              <a:gd name="T36" fmla="*/ 2392 w 3360"/>
              <a:gd name="T37" fmla="*/ 2058 h 3082"/>
              <a:gd name="T38" fmla="*/ 2348 w 3360"/>
              <a:gd name="T39" fmla="*/ 2196 h 3082"/>
              <a:gd name="T40" fmla="*/ 2284 w 3360"/>
              <a:gd name="T41" fmla="*/ 2326 h 3082"/>
              <a:gd name="T42" fmla="*/ 1989 w 3360"/>
              <a:gd name="T43" fmla="*/ 2754 h 3082"/>
              <a:gd name="T44" fmla="*/ 1351 w 3360"/>
              <a:gd name="T45" fmla="*/ 3082 h 3082"/>
              <a:gd name="T46" fmla="*/ 1095 w 3360"/>
              <a:gd name="T47" fmla="*/ 2387 h 3082"/>
              <a:gd name="T48" fmla="*/ 1021 w 3360"/>
              <a:gd name="T49" fmla="*/ 2262 h 3082"/>
              <a:gd name="T50" fmla="*/ 967 w 3360"/>
              <a:gd name="T51" fmla="*/ 2127 h 3082"/>
              <a:gd name="T52" fmla="*/ 934 w 3360"/>
              <a:gd name="T53" fmla="*/ 1987 h 3082"/>
              <a:gd name="T54" fmla="*/ 923 w 3360"/>
              <a:gd name="T55" fmla="*/ 1841 h 3082"/>
              <a:gd name="T56" fmla="*/ 927 w 3360"/>
              <a:gd name="T57" fmla="*/ 1681 h 3082"/>
              <a:gd name="T58" fmla="*/ 950 w 3360"/>
              <a:gd name="T59" fmla="*/ 1611 h 3082"/>
              <a:gd name="T60" fmla="*/ 993 w 3360"/>
              <a:gd name="T61" fmla="*/ 1552 h 3082"/>
              <a:gd name="T62" fmla="*/ 1052 w 3360"/>
              <a:gd name="T63" fmla="*/ 1508 h 3082"/>
              <a:gd name="T64" fmla="*/ 1122 w 3360"/>
              <a:gd name="T65" fmla="*/ 1484 h 3082"/>
              <a:gd name="T66" fmla="*/ 2728 w 3360"/>
              <a:gd name="T67" fmla="*/ 1387 h 3082"/>
              <a:gd name="T68" fmla="*/ 2933 w 3360"/>
              <a:gd name="T69" fmla="*/ 1994 h 3082"/>
              <a:gd name="T70" fmla="*/ 2728 w 3360"/>
              <a:gd name="T71" fmla="*/ 1387 h 3082"/>
              <a:gd name="T72" fmla="*/ 621 w 3360"/>
              <a:gd name="T73" fmla="*/ 1372 h 3082"/>
              <a:gd name="T74" fmla="*/ 415 w 3360"/>
              <a:gd name="T75" fmla="*/ 1980 h 3082"/>
              <a:gd name="T76" fmla="*/ 3055 w 3360"/>
              <a:gd name="T77" fmla="*/ 1276 h 3082"/>
              <a:gd name="T78" fmla="*/ 3360 w 3360"/>
              <a:gd name="T79" fmla="*/ 1387 h 3082"/>
              <a:gd name="T80" fmla="*/ 3055 w 3360"/>
              <a:gd name="T81" fmla="*/ 1276 h 3082"/>
              <a:gd name="T82" fmla="*/ 305 w 3360"/>
              <a:gd name="T83" fmla="*/ 1276 h 3082"/>
              <a:gd name="T84" fmla="*/ 0 w 3360"/>
              <a:gd name="T85" fmla="*/ 1387 h 3082"/>
              <a:gd name="T86" fmla="*/ 2728 w 3360"/>
              <a:gd name="T87" fmla="*/ 0 h 3082"/>
              <a:gd name="T88" fmla="*/ 2956 w 3360"/>
              <a:gd name="T89" fmla="*/ 1276 h 3082"/>
              <a:gd name="T90" fmla="*/ 2728 w 3360"/>
              <a:gd name="T91" fmla="*/ 0 h 3082"/>
              <a:gd name="T92" fmla="*/ 2635 w 3360"/>
              <a:gd name="T93" fmla="*/ 0 h 3082"/>
              <a:gd name="T94" fmla="*/ 2519 w 3360"/>
              <a:gd name="T95" fmla="*/ 1276 h 3082"/>
              <a:gd name="T96" fmla="*/ 2300 w 3360"/>
              <a:gd name="T97" fmla="*/ 0 h 3082"/>
              <a:gd name="T98" fmla="*/ 2389 w 3360"/>
              <a:gd name="T99" fmla="*/ 1276 h 3082"/>
              <a:gd name="T100" fmla="*/ 2300 w 3360"/>
              <a:gd name="T101" fmla="*/ 0 h 3082"/>
              <a:gd name="T102" fmla="*/ 2077 w 3360"/>
              <a:gd name="T103" fmla="*/ 0 h 3082"/>
              <a:gd name="T104" fmla="*/ 1723 w 3360"/>
              <a:gd name="T105" fmla="*/ 1276 h 3082"/>
              <a:gd name="T106" fmla="*/ 1393 w 3360"/>
              <a:gd name="T107" fmla="*/ 0 h 3082"/>
              <a:gd name="T108" fmla="*/ 1544 w 3360"/>
              <a:gd name="T109" fmla="*/ 1276 h 3082"/>
              <a:gd name="T110" fmla="*/ 1393 w 3360"/>
              <a:gd name="T111" fmla="*/ 0 h 3082"/>
              <a:gd name="T112" fmla="*/ 1151 w 3360"/>
              <a:gd name="T113" fmla="*/ 0 h 3082"/>
              <a:gd name="T114" fmla="*/ 848 w 3360"/>
              <a:gd name="T115" fmla="*/ 1276 h 3082"/>
              <a:gd name="T116" fmla="*/ 411 w 3360"/>
              <a:gd name="T117" fmla="*/ 0 h 3082"/>
              <a:gd name="T118" fmla="*/ 625 w 3360"/>
              <a:gd name="T119" fmla="*/ 1276 h 3082"/>
              <a:gd name="T120" fmla="*/ 411 w 3360"/>
              <a:gd name="T121" fmla="*/ 0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60" h="3082">
                <a:moveTo>
                  <a:pt x="1268" y="1791"/>
                </a:moveTo>
                <a:lnTo>
                  <a:pt x="1293" y="1831"/>
                </a:lnTo>
                <a:lnTo>
                  <a:pt x="1322" y="1867"/>
                </a:lnTo>
                <a:lnTo>
                  <a:pt x="1353" y="1900"/>
                </a:lnTo>
                <a:lnTo>
                  <a:pt x="1389" y="1930"/>
                </a:lnTo>
                <a:lnTo>
                  <a:pt x="1427" y="1956"/>
                </a:lnTo>
                <a:lnTo>
                  <a:pt x="1469" y="1978"/>
                </a:lnTo>
                <a:lnTo>
                  <a:pt x="1512" y="1996"/>
                </a:lnTo>
                <a:lnTo>
                  <a:pt x="1558" y="2008"/>
                </a:lnTo>
                <a:lnTo>
                  <a:pt x="1606" y="2016"/>
                </a:lnTo>
                <a:lnTo>
                  <a:pt x="1656" y="2019"/>
                </a:lnTo>
                <a:lnTo>
                  <a:pt x="1704" y="2016"/>
                </a:lnTo>
                <a:lnTo>
                  <a:pt x="1752" y="2008"/>
                </a:lnTo>
                <a:lnTo>
                  <a:pt x="1798" y="1996"/>
                </a:lnTo>
                <a:lnTo>
                  <a:pt x="1842" y="1978"/>
                </a:lnTo>
                <a:lnTo>
                  <a:pt x="1883" y="1956"/>
                </a:lnTo>
                <a:lnTo>
                  <a:pt x="1921" y="1930"/>
                </a:lnTo>
                <a:lnTo>
                  <a:pt x="1957" y="1900"/>
                </a:lnTo>
                <a:lnTo>
                  <a:pt x="1989" y="1867"/>
                </a:lnTo>
                <a:lnTo>
                  <a:pt x="2018" y="1831"/>
                </a:lnTo>
                <a:lnTo>
                  <a:pt x="2042" y="1791"/>
                </a:lnTo>
                <a:lnTo>
                  <a:pt x="1268" y="1791"/>
                </a:lnTo>
                <a:close/>
                <a:moveTo>
                  <a:pt x="1161" y="1481"/>
                </a:moveTo>
                <a:lnTo>
                  <a:pt x="2178" y="1481"/>
                </a:lnTo>
                <a:lnTo>
                  <a:pt x="2217" y="1484"/>
                </a:lnTo>
                <a:lnTo>
                  <a:pt x="2253" y="1494"/>
                </a:lnTo>
                <a:lnTo>
                  <a:pt x="2288" y="1508"/>
                </a:lnTo>
                <a:lnTo>
                  <a:pt x="2318" y="1527"/>
                </a:lnTo>
                <a:lnTo>
                  <a:pt x="2347" y="1552"/>
                </a:lnTo>
                <a:lnTo>
                  <a:pt x="2370" y="1579"/>
                </a:lnTo>
                <a:lnTo>
                  <a:pt x="2390" y="1611"/>
                </a:lnTo>
                <a:lnTo>
                  <a:pt x="2404" y="1644"/>
                </a:lnTo>
                <a:lnTo>
                  <a:pt x="2413" y="1681"/>
                </a:lnTo>
                <a:lnTo>
                  <a:pt x="2416" y="1720"/>
                </a:lnTo>
                <a:lnTo>
                  <a:pt x="2416" y="1841"/>
                </a:lnTo>
                <a:lnTo>
                  <a:pt x="2413" y="1914"/>
                </a:lnTo>
                <a:lnTo>
                  <a:pt x="2405" y="1987"/>
                </a:lnTo>
                <a:lnTo>
                  <a:pt x="2392" y="2058"/>
                </a:lnTo>
                <a:lnTo>
                  <a:pt x="2372" y="2127"/>
                </a:lnTo>
                <a:lnTo>
                  <a:pt x="2348" y="2196"/>
                </a:lnTo>
                <a:lnTo>
                  <a:pt x="2318" y="2262"/>
                </a:lnTo>
                <a:lnTo>
                  <a:pt x="2284" y="2326"/>
                </a:lnTo>
                <a:lnTo>
                  <a:pt x="2244" y="2387"/>
                </a:lnTo>
                <a:lnTo>
                  <a:pt x="1989" y="2754"/>
                </a:lnTo>
                <a:lnTo>
                  <a:pt x="1989" y="3082"/>
                </a:lnTo>
                <a:lnTo>
                  <a:pt x="1351" y="3082"/>
                </a:lnTo>
                <a:lnTo>
                  <a:pt x="1351" y="2754"/>
                </a:lnTo>
                <a:lnTo>
                  <a:pt x="1095" y="2387"/>
                </a:lnTo>
                <a:lnTo>
                  <a:pt x="1056" y="2326"/>
                </a:lnTo>
                <a:lnTo>
                  <a:pt x="1021" y="2262"/>
                </a:lnTo>
                <a:lnTo>
                  <a:pt x="992" y="2196"/>
                </a:lnTo>
                <a:lnTo>
                  <a:pt x="967" y="2127"/>
                </a:lnTo>
                <a:lnTo>
                  <a:pt x="948" y="2058"/>
                </a:lnTo>
                <a:lnTo>
                  <a:pt x="934" y="1987"/>
                </a:lnTo>
                <a:lnTo>
                  <a:pt x="926" y="1914"/>
                </a:lnTo>
                <a:lnTo>
                  <a:pt x="923" y="1841"/>
                </a:lnTo>
                <a:lnTo>
                  <a:pt x="923" y="1720"/>
                </a:lnTo>
                <a:lnTo>
                  <a:pt x="927" y="1681"/>
                </a:lnTo>
                <a:lnTo>
                  <a:pt x="935" y="1644"/>
                </a:lnTo>
                <a:lnTo>
                  <a:pt x="950" y="1611"/>
                </a:lnTo>
                <a:lnTo>
                  <a:pt x="969" y="1579"/>
                </a:lnTo>
                <a:lnTo>
                  <a:pt x="993" y="1552"/>
                </a:lnTo>
                <a:lnTo>
                  <a:pt x="1020" y="1527"/>
                </a:lnTo>
                <a:lnTo>
                  <a:pt x="1052" y="1508"/>
                </a:lnTo>
                <a:lnTo>
                  <a:pt x="1085" y="1494"/>
                </a:lnTo>
                <a:lnTo>
                  <a:pt x="1122" y="1484"/>
                </a:lnTo>
                <a:lnTo>
                  <a:pt x="1161" y="1481"/>
                </a:lnTo>
                <a:close/>
                <a:moveTo>
                  <a:pt x="2728" y="1387"/>
                </a:moveTo>
                <a:lnTo>
                  <a:pt x="2933" y="1387"/>
                </a:lnTo>
                <a:lnTo>
                  <a:pt x="2933" y="1994"/>
                </a:lnTo>
                <a:lnTo>
                  <a:pt x="2728" y="1994"/>
                </a:lnTo>
                <a:lnTo>
                  <a:pt x="2728" y="1387"/>
                </a:lnTo>
                <a:close/>
                <a:moveTo>
                  <a:pt x="415" y="1372"/>
                </a:moveTo>
                <a:lnTo>
                  <a:pt x="621" y="1372"/>
                </a:lnTo>
                <a:lnTo>
                  <a:pt x="621" y="1980"/>
                </a:lnTo>
                <a:lnTo>
                  <a:pt x="415" y="1980"/>
                </a:lnTo>
                <a:lnTo>
                  <a:pt x="415" y="1372"/>
                </a:lnTo>
                <a:close/>
                <a:moveTo>
                  <a:pt x="3055" y="1276"/>
                </a:moveTo>
                <a:lnTo>
                  <a:pt x="3360" y="1276"/>
                </a:lnTo>
                <a:lnTo>
                  <a:pt x="3360" y="1387"/>
                </a:lnTo>
                <a:lnTo>
                  <a:pt x="3055" y="1387"/>
                </a:lnTo>
                <a:lnTo>
                  <a:pt x="3055" y="1276"/>
                </a:lnTo>
                <a:close/>
                <a:moveTo>
                  <a:pt x="0" y="1276"/>
                </a:moveTo>
                <a:lnTo>
                  <a:pt x="305" y="1276"/>
                </a:lnTo>
                <a:lnTo>
                  <a:pt x="305" y="1387"/>
                </a:lnTo>
                <a:lnTo>
                  <a:pt x="0" y="1387"/>
                </a:lnTo>
                <a:lnTo>
                  <a:pt x="0" y="1276"/>
                </a:lnTo>
                <a:close/>
                <a:moveTo>
                  <a:pt x="2728" y="0"/>
                </a:moveTo>
                <a:lnTo>
                  <a:pt x="2956" y="0"/>
                </a:lnTo>
                <a:lnTo>
                  <a:pt x="2956" y="1276"/>
                </a:lnTo>
                <a:lnTo>
                  <a:pt x="2728" y="1276"/>
                </a:lnTo>
                <a:lnTo>
                  <a:pt x="2728" y="0"/>
                </a:lnTo>
                <a:close/>
                <a:moveTo>
                  <a:pt x="2519" y="0"/>
                </a:moveTo>
                <a:lnTo>
                  <a:pt x="2635" y="0"/>
                </a:lnTo>
                <a:lnTo>
                  <a:pt x="2635" y="1276"/>
                </a:lnTo>
                <a:lnTo>
                  <a:pt x="2519" y="1276"/>
                </a:lnTo>
                <a:lnTo>
                  <a:pt x="2519" y="0"/>
                </a:lnTo>
                <a:close/>
                <a:moveTo>
                  <a:pt x="2300" y="0"/>
                </a:moveTo>
                <a:lnTo>
                  <a:pt x="2389" y="0"/>
                </a:lnTo>
                <a:lnTo>
                  <a:pt x="2389" y="1276"/>
                </a:lnTo>
                <a:lnTo>
                  <a:pt x="2300" y="1276"/>
                </a:lnTo>
                <a:lnTo>
                  <a:pt x="2300" y="0"/>
                </a:lnTo>
                <a:close/>
                <a:moveTo>
                  <a:pt x="1723" y="0"/>
                </a:moveTo>
                <a:lnTo>
                  <a:pt x="2077" y="0"/>
                </a:lnTo>
                <a:lnTo>
                  <a:pt x="2077" y="1276"/>
                </a:lnTo>
                <a:lnTo>
                  <a:pt x="1723" y="1276"/>
                </a:lnTo>
                <a:lnTo>
                  <a:pt x="1723" y="0"/>
                </a:lnTo>
                <a:close/>
                <a:moveTo>
                  <a:pt x="1393" y="0"/>
                </a:moveTo>
                <a:lnTo>
                  <a:pt x="1544" y="0"/>
                </a:lnTo>
                <a:lnTo>
                  <a:pt x="1544" y="1276"/>
                </a:lnTo>
                <a:lnTo>
                  <a:pt x="1393" y="1276"/>
                </a:lnTo>
                <a:lnTo>
                  <a:pt x="1393" y="0"/>
                </a:lnTo>
                <a:close/>
                <a:moveTo>
                  <a:pt x="848" y="0"/>
                </a:moveTo>
                <a:lnTo>
                  <a:pt x="1151" y="0"/>
                </a:lnTo>
                <a:lnTo>
                  <a:pt x="1151" y="1276"/>
                </a:lnTo>
                <a:lnTo>
                  <a:pt x="848" y="1276"/>
                </a:lnTo>
                <a:lnTo>
                  <a:pt x="848" y="0"/>
                </a:lnTo>
                <a:close/>
                <a:moveTo>
                  <a:pt x="411" y="0"/>
                </a:moveTo>
                <a:lnTo>
                  <a:pt x="625" y="0"/>
                </a:lnTo>
                <a:lnTo>
                  <a:pt x="625" y="1276"/>
                </a:lnTo>
                <a:lnTo>
                  <a:pt x="411" y="1276"/>
                </a:lnTo>
                <a:lnTo>
                  <a:pt x="411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Freeform 96">
            <a:extLst>
              <a:ext uri="{FF2B5EF4-FFF2-40B4-BE49-F238E27FC236}">
                <a16:creationId xmlns:a16="http://schemas.microsoft.com/office/drawing/2014/main" id="{8A57CBE0-8475-B142-AD0C-5631E82671BE}"/>
              </a:ext>
            </a:extLst>
          </p:cNvPr>
          <p:cNvSpPr>
            <a:spLocks noEditPoints="1"/>
          </p:cNvSpPr>
          <p:nvPr/>
        </p:nvSpPr>
        <p:spPr bwMode="auto">
          <a:xfrm>
            <a:off x="717427" y="2955570"/>
            <a:ext cx="584163" cy="895492"/>
          </a:xfrm>
          <a:custGeom>
            <a:avLst/>
            <a:gdLst>
              <a:gd name="T0" fmla="*/ 1280 w 2444"/>
              <a:gd name="T1" fmla="*/ 3037 h 3743"/>
              <a:gd name="T2" fmla="*/ 1347 w 2444"/>
              <a:gd name="T3" fmla="*/ 3078 h 3743"/>
              <a:gd name="T4" fmla="*/ 1374 w 2444"/>
              <a:gd name="T5" fmla="*/ 3155 h 3743"/>
              <a:gd name="T6" fmla="*/ 1644 w 2444"/>
              <a:gd name="T7" fmla="*/ 3401 h 3743"/>
              <a:gd name="T8" fmla="*/ 1709 w 2444"/>
              <a:gd name="T9" fmla="*/ 3440 h 3743"/>
              <a:gd name="T10" fmla="*/ 1740 w 2444"/>
              <a:gd name="T11" fmla="*/ 3510 h 3743"/>
              <a:gd name="T12" fmla="*/ 1741 w 2444"/>
              <a:gd name="T13" fmla="*/ 3617 h 3743"/>
              <a:gd name="T14" fmla="*/ 1728 w 2444"/>
              <a:gd name="T15" fmla="*/ 3676 h 3743"/>
              <a:gd name="T16" fmla="*/ 1672 w 2444"/>
              <a:gd name="T17" fmla="*/ 3732 h 3743"/>
              <a:gd name="T18" fmla="*/ 825 w 2444"/>
              <a:gd name="T19" fmla="*/ 3743 h 3743"/>
              <a:gd name="T20" fmla="*/ 750 w 2444"/>
              <a:gd name="T21" fmla="*/ 3716 h 3743"/>
              <a:gd name="T22" fmla="*/ 707 w 2444"/>
              <a:gd name="T23" fmla="*/ 3649 h 3743"/>
              <a:gd name="T24" fmla="*/ 119 w 2444"/>
              <a:gd name="T25" fmla="*/ 3617 h 3743"/>
              <a:gd name="T26" fmla="*/ 709 w 2444"/>
              <a:gd name="T27" fmla="*/ 3485 h 3743"/>
              <a:gd name="T28" fmla="*/ 753 w 2444"/>
              <a:gd name="T29" fmla="*/ 3422 h 3743"/>
              <a:gd name="T30" fmla="*/ 825 w 2444"/>
              <a:gd name="T31" fmla="*/ 3398 h 3743"/>
              <a:gd name="T32" fmla="*/ 1072 w 2444"/>
              <a:gd name="T33" fmla="*/ 3127 h 3743"/>
              <a:gd name="T34" fmla="*/ 1114 w 2444"/>
              <a:gd name="T35" fmla="*/ 3060 h 3743"/>
              <a:gd name="T36" fmla="*/ 1191 w 2444"/>
              <a:gd name="T37" fmla="*/ 3033 h 3743"/>
              <a:gd name="T38" fmla="*/ 1222 w 2444"/>
              <a:gd name="T39" fmla="*/ 2594 h 3743"/>
              <a:gd name="T40" fmla="*/ 75 w 2444"/>
              <a:gd name="T41" fmla="*/ 1986 h 3743"/>
              <a:gd name="T42" fmla="*/ 2407 w 2444"/>
              <a:gd name="T43" fmla="*/ 1997 h 3743"/>
              <a:gd name="T44" fmla="*/ 2441 w 2444"/>
              <a:gd name="T45" fmla="*/ 2041 h 3743"/>
              <a:gd name="T46" fmla="*/ 2441 w 2444"/>
              <a:gd name="T47" fmla="*/ 2756 h 3743"/>
              <a:gd name="T48" fmla="*/ 2407 w 2444"/>
              <a:gd name="T49" fmla="*/ 2801 h 3743"/>
              <a:gd name="T50" fmla="*/ 75 w 2444"/>
              <a:gd name="T51" fmla="*/ 2812 h 3743"/>
              <a:gd name="T52" fmla="*/ 22 w 2444"/>
              <a:gd name="T53" fmla="*/ 2790 h 3743"/>
              <a:gd name="T54" fmla="*/ 0 w 2444"/>
              <a:gd name="T55" fmla="*/ 2737 h 3743"/>
              <a:gd name="T56" fmla="*/ 10 w 2444"/>
              <a:gd name="T57" fmla="*/ 2023 h 3743"/>
              <a:gd name="T58" fmla="*/ 56 w 2444"/>
              <a:gd name="T59" fmla="*/ 1988 h 3743"/>
              <a:gd name="T60" fmla="*/ 242 w 2444"/>
              <a:gd name="T61" fmla="*/ 1576 h 3743"/>
              <a:gd name="T62" fmla="*/ 242 w 2444"/>
              <a:gd name="T63" fmla="*/ 1186 h 3743"/>
              <a:gd name="T64" fmla="*/ 2388 w 2444"/>
              <a:gd name="T65" fmla="*/ 1001 h 3743"/>
              <a:gd name="T66" fmla="*/ 2434 w 2444"/>
              <a:gd name="T67" fmla="*/ 1034 h 3743"/>
              <a:gd name="T68" fmla="*/ 2444 w 2444"/>
              <a:gd name="T69" fmla="*/ 1749 h 3743"/>
              <a:gd name="T70" fmla="*/ 2422 w 2444"/>
              <a:gd name="T71" fmla="*/ 1801 h 3743"/>
              <a:gd name="T72" fmla="*/ 2369 w 2444"/>
              <a:gd name="T73" fmla="*/ 1823 h 3743"/>
              <a:gd name="T74" fmla="*/ 37 w 2444"/>
              <a:gd name="T75" fmla="*/ 1812 h 3743"/>
              <a:gd name="T76" fmla="*/ 3 w 2444"/>
              <a:gd name="T77" fmla="*/ 1768 h 3743"/>
              <a:gd name="T78" fmla="*/ 3 w 2444"/>
              <a:gd name="T79" fmla="*/ 1051 h 3743"/>
              <a:gd name="T80" fmla="*/ 37 w 2444"/>
              <a:gd name="T81" fmla="*/ 1007 h 3743"/>
              <a:gd name="T82" fmla="*/ 242 w 2444"/>
              <a:gd name="T83" fmla="*/ 198 h 3743"/>
              <a:gd name="T84" fmla="*/ 1222 w 2444"/>
              <a:gd name="T85" fmla="*/ 198 h 3743"/>
              <a:gd name="T86" fmla="*/ 2369 w 2444"/>
              <a:gd name="T87" fmla="*/ 0 h 3743"/>
              <a:gd name="T88" fmla="*/ 2422 w 2444"/>
              <a:gd name="T89" fmla="*/ 21 h 3743"/>
              <a:gd name="T90" fmla="*/ 2444 w 2444"/>
              <a:gd name="T91" fmla="*/ 74 h 3743"/>
              <a:gd name="T92" fmla="*/ 2434 w 2444"/>
              <a:gd name="T93" fmla="*/ 787 h 3743"/>
              <a:gd name="T94" fmla="*/ 2388 w 2444"/>
              <a:gd name="T95" fmla="*/ 822 h 3743"/>
              <a:gd name="T96" fmla="*/ 56 w 2444"/>
              <a:gd name="T97" fmla="*/ 822 h 3743"/>
              <a:gd name="T98" fmla="*/ 10 w 2444"/>
              <a:gd name="T99" fmla="*/ 787 h 3743"/>
              <a:gd name="T100" fmla="*/ 0 w 2444"/>
              <a:gd name="T101" fmla="*/ 74 h 3743"/>
              <a:gd name="T102" fmla="*/ 22 w 2444"/>
              <a:gd name="T103" fmla="*/ 21 h 3743"/>
              <a:gd name="T104" fmla="*/ 75 w 2444"/>
              <a:gd name="T105" fmla="*/ 0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444" h="3743">
                <a:moveTo>
                  <a:pt x="1191" y="3033"/>
                </a:moveTo>
                <a:lnTo>
                  <a:pt x="1252" y="3033"/>
                </a:lnTo>
                <a:lnTo>
                  <a:pt x="1280" y="3037"/>
                </a:lnTo>
                <a:lnTo>
                  <a:pt x="1306" y="3045"/>
                </a:lnTo>
                <a:lnTo>
                  <a:pt x="1329" y="3060"/>
                </a:lnTo>
                <a:lnTo>
                  <a:pt x="1347" y="3078"/>
                </a:lnTo>
                <a:lnTo>
                  <a:pt x="1361" y="3101"/>
                </a:lnTo>
                <a:lnTo>
                  <a:pt x="1371" y="3127"/>
                </a:lnTo>
                <a:lnTo>
                  <a:pt x="1374" y="3155"/>
                </a:lnTo>
                <a:lnTo>
                  <a:pt x="1374" y="3398"/>
                </a:lnTo>
                <a:lnTo>
                  <a:pt x="1618" y="3398"/>
                </a:lnTo>
                <a:lnTo>
                  <a:pt x="1644" y="3401"/>
                </a:lnTo>
                <a:lnTo>
                  <a:pt x="1669" y="3410"/>
                </a:lnTo>
                <a:lnTo>
                  <a:pt x="1691" y="3422"/>
                </a:lnTo>
                <a:lnTo>
                  <a:pt x="1709" y="3440"/>
                </a:lnTo>
                <a:lnTo>
                  <a:pt x="1725" y="3460"/>
                </a:lnTo>
                <a:lnTo>
                  <a:pt x="1734" y="3485"/>
                </a:lnTo>
                <a:lnTo>
                  <a:pt x="1740" y="3510"/>
                </a:lnTo>
                <a:lnTo>
                  <a:pt x="2325" y="3510"/>
                </a:lnTo>
                <a:lnTo>
                  <a:pt x="2325" y="3617"/>
                </a:lnTo>
                <a:lnTo>
                  <a:pt x="1741" y="3617"/>
                </a:lnTo>
                <a:lnTo>
                  <a:pt x="1741" y="3621"/>
                </a:lnTo>
                <a:lnTo>
                  <a:pt x="1737" y="3649"/>
                </a:lnTo>
                <a:lnTo>
                  <a:pt x="1728" y="3676"/>
                </a:lnTo>
                <a:lnTo>
                  <a:pt x="1714" y="3698"/>
                </a:lnTo>
                <a:lnTo>
                  <a:pt x="1694" y="3716"/>
                </a:lnTo>
                <a:lnTo>
                  <a:pt x="1672" y="3732"/>
                </a:lnTo>
                <a:lnTo>
                  <a:pt x="1647" y="3741"/>
                </a:lnTo>
                <a:lnTo>
                  <a:pt x="1618" y="3743"/>
                </a:lnTo>
                <a:lnTo>
                  <a:pt x="825" y="3743"/>
                </a:lnTo>
                <a:lnTo>
                  <a:pt x="797" y="3741"/>
                </a:lnTo>
                <a:lnTo>
                  <a:pt x="772" y="3732"/>
                </a:lnTo>
                <a:lnTo>
                  <a:pt x="750" y="3716"/>
                </a:lnTo>
                <a:lnTo>
                  <a:pt x="730" y="3698"/>
                </a:lnTo>
                <a:lnTo>
                  <a:pt x="716" y="3676"/>
                </a:lnTo>
                <a:lnTo>
                  <a:pt x="707" y="3649"/>
                </a:lnTo>
                <a:lnTo>
                  <a:pt x="703" y="3621"/>
                </a:lnTo>
                <a:lnTo>
                  <a:pt x="703" y="3617"/>
                </a:lnTo>
                <a:lnTo>
                  <a:pt x="119" y="3617"/>
                </a:lnTo>
                <a:lnTo>
                  <a:pt x="119" y="3510"/>
                </a:lnTo>
                <a:lnTo>
                  <a:pt x="704" y="3510"/>
                </a:lnTo>
                <a:lnTo>
                  <a:pt x="709" y="3485"/>
                </a:lnTo>
                <a:lnTo>
                  <a:pt x="719" y="3460"/>
                </a:lnTo>
                <a:lnTo>
                  <a:pt x="735" y="3440"/>
                </a:lnTo>
                <a:lnTo>
                  <a:pt x="753" y="3422"/>
                </a:lnTo>
                <a:lnTo>
                  <a:pt x="774" y="3410"/>
                </a:lnTo>
                <a:lnTo>
                  <a:pt x="800" y="3401"/>
                </a:lnTo>
                <a:lnTo>
                  <a:pt x="825" y="3398"/>
                </a:lnTo>
                <a:lnTo>
                  <a:pt x="1069" y="3398"/>
                </a:lnTo>
                <a:lnTo>
                  <a:pt x="1069" y="3155"/>
                </a:lnTo>
                <a:lnTo>
                  <a:pt x="1072" y="3127"/>
                </a:lnTo>
                <a:lnTo>
                  <a:pt x="1082" y="3101"/>
                </a:lnTo>
                <a:lnTo>
                  <a:pt x="1095" y="3078"/>
                </a:lnTo>
                <a:lnTo>
                  <a:pt x="1114" y="3060"/>
                </a:lnTo>
                <a:lnTo>
                  <a:pt x="1137" y="3045"/>
                </a:lnTo>
                <a:lnTo>
                  <a:pt x="1163" y="3037"/>
                </a:lnTo>
                <a:lnTo>
                  <a:pt x="1191" y="3033"/>
                </a:lnTo>
                <a:close/>
                <a:moveTo>
                  <a:pt x="242" y="2203"/>
                </a:moveTo>
                <a:lnTo>
                  <a:pt x="242" y="2594"/>
                </a:lnTo>
                <a:lnTo>
                  <a:pt x="1222" y="2594"/>
                </a:lnTo>
                <a:lnTo>
                  <a:pt x="1222" y="2203"/>
                </a:lnTo>
                <a:lnTo>
                  <a:pt x="242" y="2203"/>
                </a:lnTo>
                <a:close/>
                <a:moveTo>
                  <a:pt x="75" y="1986"/>
                </a:moveTo>
                <a:lnTo>
                  <a:pt x="2369" y="1986"/>
                </a:lnTo>
                <a:lnTo>
                  <a:pt x="2388" y="1988"/>
                </a:lnTo>
                <a:lnTo>
                  <a:pt x="2407" y="1997"/>
                </a:lnTo>
                <a:lnTo>
                  <a:pt x="2422" y="2008"/>
                </a:lnTo>
                <a:lnTo>
                  <a:pt x="2434" y="2023"/>
                </a:lnTo>
                <a:lnTo>
                  <a:pt x="2441" y="2041"/>
                </a:lnTo>
                <a:lnTo>
                  <a:pt x="2444" y="2060"/>
                </a:lnTo>
                <a:lnTo>
                  <a:pt x="2444" y="2737"/>
                </a:lnTo>
                <a:lnTo>
                  <a:pt x="2441" y="2756"/>
                </a:lnTo>
                <a:lnTo>
                  <a:pt x="2434" y="2775"/>
                </a:lnTo>
                <a:lnTo>
                  <a:pt x="2422" y="2790"/>
                </a:lnTo>
                <a:lnTo>
                  <a:pt x="2407" y="2801"/>
                </a:lnTo>
                <a:lnTo>
                  <a:pt x="2388" y="2808"/>
                </a:lnTo>
                <a:lnTo>
                  <a:pt x="2369" y="2812"/>
                </a:lnTo>
                <a:lnTo>
                  <a:pt x="75" y="2812"/>
                </a:lnTo>
                <a:lnTo>
                  <a:pt x="56" y="2808"/>
                </a:lnTo>
                <a:lnTo>
                  <a:pt x="37" y="2801"/>
                </a:lnTo>
                <a:lnTo>
                  <a:pt x="22" y="2790"/>
                </a:lnTo>
                <a:lnTo>
                  <a:pt x="10" y="2775"/>
                </a:lnTo>
                <a:lnTo>
                  <a:pt x="3" y="2756"/>
                </a:lnTo>
                <a:lnTo>
                  <a:pt x="0" y="2737"/>
                </a:lnTo>
                <a:lnTo>
                  <a:pt x="0" y="2060"/>
                </a:lnTo>
                <a:lnTo>
                  <a:pt x="3" y="2041"/>
                </a:lnTo>
                <a:lnTo>
                  <a:pt x="10" y="2023"/>
                </a:lnTo>
                <a:lnTo>
                  <a:pt x="22" y="2008"/>
                </a:lnTo>
                <a:lnTo>
                  <a:pt x="37" y="1997"/>
                </a:lnTo>
                <a:lnTo>
                  <a:pt x="56" y="1988"/>
                </a:lnTo>
                <a:lnTo>
                  <a:pt x="75" y="1986"/>
                </a:lnTo>
                <a:close/>
                <a:moveTo>
                  <a:pt x="242" y="1186"/>
                </a:moveTo>
                <a:lnTo>
                  <a:pt x="242" y="1576"/>
                </a:lnTo>
                <a:lnTo>
                  <a:pt x="1222" y="1576"/>
                </a:lnTo>
                <a:lnTo>
                  <a:pt x="1222" y="1186"/>
                </a:lnTo>
                <a:lnTo>
                  <a:pt x="242" y="1186"/>
                </a:lnTo>
                <a:close/>
                <a:moveTo>
                  <a:pt x="75" y="997"/>
                </a:moveTo>
                <a:lnTo>
                  <a:pt x="2369" y="997"/>
                </a:lnTo>
                <a:lnTo>
                  <a:pt x="2388" y="1001"/>
                </a:lnTo>
                <a:lnTo>
                  <a:pt x="2407" y="1007"/>
                </a:lnTo>
                <a:lnTo>
                  <a:pt x="2422" y="1019"/>
                </a:lnTo>
                <a:lnTo>
                  <a:pt x="2434" y="1034"/>
                </a:lnTo>
                <a:lnTo>
                  <a:pt x="2441" y="1051"/>
                </a:lnTo>
                <a:lnTo>
                  <a:pt x="2444" y="1072"/>
                </a:lnTo>
                <a:lnTo>
                  <a:pt x="2444" y="1749"/>
                </a:lnTo>
                <a:lnTo>
                  <a:pt x="2441" y="1768"/>
                </a:lnTo>
                <a:lnTo>
                  <a:pt x="2434" y="1786"/>
                </a:lnTo>
                <a:lnTo>
                  <a:pt x="2422" y="1801"/>
                </a:lnTo>
                <a:lnTo>
                  <a:pt x="2407" y="1812"/>
                </a:lnTo>
                <a:lnTo>
                  <a:pt x="2388" y="1821"/>
                </a:lnTo>
                <a:lnTo>
                  <a:pt x="2369" y="1823"/>
                </a:lnTo>
                <a:lnTo>
                  <a:pt x="75" y="1823"/>
                </a:lnTo>
                <a:lnTo>
                  <a:pt x="56" y="1821"/>
                </a:lnTo>
                <a:lnTo>
                  <a:pt x="37" y="1812"/>
                </a:lnTo>
                <a:lnTo>
                  <a:pt x="22" y="1801"/>
                </a:lnTo>
                <a:lnTo>
                  <a:pt x="10" y="1786"/>
                </a:lnTo>
                <a:lnTo>
                  <a:pt x="3" y="1768"/>
                </a:lnTo>
                <a:lnTo>
                  <a:pt x="0" y="1749"/>
                </a:lnTo>
                <a:lnTo>
                  <a:pt x="0" y="1072"/>
                </a:lnTo>
                <a:lnTo>
                  <a:pt x="3" y="1051"/>
                </a:lnTo>
                <a:lnTo>
                  <a:pt x="10" y="1034"/>
                </a:lnTo>
                <a:lnTo>
                  <a:pt x="22" y="1019"/>
                </a:lnTo>
                <a:lnTo>
                  <a:pt x="37" y="1007"/>
                </a:lnTo>
                <a:lnTo>
                  <a:pt x="56" y="1001"/>
                </a:lnTo>
                <a:lnTo>
                  <a:pt x="75" y="997"/>
                </a:lnTo>
                <a:close/>
                <a:moveTo>
                  <a:pt x="242" y="198"/>
                </a:moveTo>
                <a:lnTo>
                  <a:pt x="242" y="588"/>
                </a:lnTo>
                <a:lnTo>
                  <a:pt x="1222" y="588"/>
                </a:lnTo>
                <a:lnTo>
                  <a:pt x="1222" y="198"/>
                </a:lnTo>
                <a:lnTo>
                  <a:pt x="242" y="198"/>
                </a:lnTo>
                <a:close/>
                <a:moveTo>
                  <a:pt x="75" y="0"/>
                </a:moveTo>
                <a:lnTo>
                  <a:pt x="2369" y="0"/>
                </a:lnTo>
                <a:lnTo>
                  <a:pt x="2388" y="2"/>
                </a:lnTo>
                <a:lnTo>
                  <a:pt x="2407" y="9"/>
                </a:lnTo>
                <a:lnTo>
                  <a:pt x="2422" y="21"/>
                </a:lnTo>
                <a:lnTo>
                  <a:pt x="2434" y="36"/>
                </a:lnTo>
                <a:lnTo>
                  <a:pt x="2441" y="54"/>
                </a:lnTo>
                <a:lnTo>
                  <a:pt x="2444" y="74"/>
                </a:lnTo>
                <a:lnTo>
                  <a:pt x="2444" y="750"/>
                </a:lnTo>
                <a:lnTo>
                  <a:pt x="2441" y="770"/>
                </a:lnTo>
                <a:lnTo>
                  <a:pt x="2434" y="787"/>
                </a:lnTo>
                <a:lnTo>
                  <a:pt x="2422" y="802"/>
                </a:lnTo>
                <a:lnTo>
                  <a:pt x="2407" y="815"/>
                </a:lnTo>
                <a:lnTo>
                  <a:pt x="2388" y="822"/>
                </a:lnTo>
                <a:lnTo>
                  <a:pt x="2369" y="824"/>
                </a:lnTo>
                <a:lnTo>
                  <a:pt x="75" y="824"/>
                </a:lnTo>
                <a:lnTo>
                  <a:pt x="56" y="822"/>
                </a:lnTo>
                <a:lnTo>
                  <a:pt x="37" y="815"/>
                </a:lnTo>
                <a:lnTo>
                  <a:pt x="22" y="802"/>
                </a:lnTo>
                <a:lnTo>
                  <a:pt x="10" y="787"/>
                </a:lnTo>
                <a:lnTo>
                  <a:pt x="3" y="770"/>
                </a:lnTo>
                <a:lnTo>
                  <a:pt x="0" y="750"/>
                </a:lnTo>
                <a:lnTo>
                  <a:pt x="0" y="74"/>
                </a:lnTo>
                <a:lnTo>
                  <a:pt x="3" y="54"/>
                </a:lnTo>
                <a:lnTo>
                  <a:pt x="10" y="36"/>
                </a:lnTo>
                <a:lnTo>
                  <a:pt x="22" y="21"/>
                </a:lnTo>
                <a:lnTo>
                  <a:pt x="37" y="9"/>
                </a:lnTo>
                <a:lnTo>
                  <a:pt x="56" y="2"/>
                </a:lnTo>
                <a:lnTo>
                  <a:pt x="75" y="0"/>
                </a:lnTo>
                <a:close/>
              </a:path>
            </a:pathLst>
          </a:custGeom>
          <a:solidFill>
            <a:srgbClr val="0070C0">
              <a:lumMod val="7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5" name="Freeform 101">
            <a:extLst>
              <a:ext uri="{FF2B5EF4-FFF2-40B4-BE49-F238E27FC236}">
                <a16:creationId xmlns:a16="http://schemas.microsoft.com/office/drawing/2014/main" id="{DFBF513F-199D-0A4B-A766-7E05B14FB2BF}"/>
              </a:ext>
            </a:extLst>
          </p:cNvPr>
          <p:cNvSpPr>
            <a:spLocks/>
          </p:cNvSpPr>
          <p:nvPr/>
        </p:nvSpPr>
        <p:spPr bwMode="auto">
          <a:xfrm>
            <a:off x="9306510" y="1451771"/>
            <a:ext cx="886699" cy="851620"/>
          </a:xfrm>
          <a:custGeom>
            <a:avLst/>
            <a:gdLst>
              <a:gd name="T0" fmla="*/ 1966 w 3642"/>
              <a:gd name="T1" fmla="*/ 26 h 3496"/>
              <a:gd name="T2" fmla="*/ 2393 w 3642"/>
              <a:gd name="T3" fmla="*/ 187 h 3496"/>
              <a:gd name="T4" fmla="*/ 2753 w 3642"/>
              <a:gd name="T5" fmla="*/ 474 h 3496"/>
              <a:gd name="T6" fmla="*/ 3004 w 3642"/>
              <a:gd name="T7" fmla="*/ 849 h 3496"/>
              <a:gd name="T8" fmla="*/ 3126 w 3642"/>
              <a:gd name="T9" fmla="*/ 1259 h 3496"/>
              <a:gd name="T10" fmla="*/ 3205 w 3642"/>
              <a:gd name="T11" fmla="*/ 1449 h 3496"/>
              <a:gd name="T12" fmla="*/ 3320 w 3642"/>
              <a:gd name="T13" fmla="*/ 1602 h 3496"/>
              <a:gd name="T14" fmla="*/ 3378 w 3642"/>
              <a:gd name="T15" fmla="*/ 1867 h 3496"/>
              <a:gd name="T16" fmla="*/ 3461 w 3642"/>
              <a:gd name="T17" fmla="*/ 2114 h 3496"/>
              <a:gd name="T18" fmla="*/ 3611 w 3642"/>
              <a:gd name="T19" fmla="*/ 2322 h 3496"/>
              <a:gd name="T20" fmla="*/ 3633 w 3642"/>
              <a:gd name="T21" fmla="*/ 2581 h 3496"/>
              <a:gd name="T22" fmla="*/ 3386 w 3642"/>
              <a:gd name="T23" fmla="*/ 3155 h 3496"/>
              <a:gd name="T24" fmla="*/ 3187 w 3642"/>
              <a:gd name="T25" fmla="*/ 3332 h 3496"/>
              <a:gd name="T26" fmla="*/ 2926 w 3642"/>
              <a:gd name="T27" fmla="*/ 3396 h 3496"/>
              <a:gd name="T28" fmla="*/ 2647 w 3642"/>
              <a:gd name="T29" fmla="*/ 3475 h 3496"/>
              <a:gd name="T30" fmla="*/ 2138 w 3642"/>
              <a:gd name="T31" fmla="*/ 3493 h 3496"/>
              <a:gd name="T32" fmla="*/ 2035 w 3642"/>
              <a:gd name="T33" fmla="*/ 3410 h 3496"/>
              <a:gd name="T34" fmla="*/ 2035 w 3642"/>
              <a:gd name="T35" fmla="*/ 3135 h 3496"/>
              <a:gd name="T36" fmla="*/ 2138 w 3642"/>
              <a:gd name="T37" fmla="*/ 3051 h 3496"/>
              <a:gd name="T38" fmla="*/ 2647 w 3642"/>
              <a:gd name="T39" fmla="*/ 3070 h 3496"/>
              <a:gd name="T40" fmla="*/ 2926 w 3642"/>
              <a:gd name="T41" fmla="*/ 3148 h 3496"/>
              <a:gd name="T42" fmla="*/ 3113 w 3642"/>
              <a:gd name="T43" fmla="*/ 3086 h 3496"/>
              <a:gd name="T44" fmla="*/ 3376 w 3642"/>
              <a:gd name="T45" fmla="*/ 2584 h 3496"/>
              <a:gd name="T46" fmla="*/ 3385 w 3642"/>
              <a:gd name="T47" fmla="*/ 2423 h 3496"/>
              <a:gd name="T48" fmla="*/ 3311 w 3642"/>
              <a:gd name="T49" fmla="*/ 2386 h 3496"/>
              <a:gd name="T50" fmla="*/ 3188 w 3642"/>
              <a:gd name="T51" fmla="*/ 2602 h 3496"/>
              <a:gd name="T52" fmla="*/ 3037 w 3642"/>
              <a:gd name="T53" fmla="*/ 2675 h 3496"/>
              <a:gd name="T54" fmla="*/ 2450 w 3642"/>
              <a:gd name="T55" fmla="*/ 2605 h 3496"/>
              <a:gd name="T56" fmla="*/ 2377 w 3642"/>
              <a:gd name="T57" fmla="*/ 2503 h 3496"/>
              <a:gd name="T58" fmla="*/ 2469 w 3642"/>
              <a:gd name="T59" fmla="*/ 1478 h 3496"/>
              <a:gd name="T60" fmla="*/ 2574 w 3642"/>
              <a:gd name="T61" fmla="*/ 1390 h 3496"/>
              <a:gd name="T62" fmla="*/ 2748 w 3642"/>
              <a:gd name="T63" fmla="*/ 1250 h 3496"/>
              <a:gd name="T64" fmla="*/ 2612 w 3642"/>
              <a:gd name="T65" fmla="*/ 901 h 3496"/>
              <a:gd name="T66" fmla="*/ 2348 w 3642"/>
              <a:gd name="T67" fmla="*/ 600 h 3496"/>
              <a:gd name="T68" fmla="*/ 2003 w 3642"/>
              <a:gd name="T69" fmla="*/ 418 h 3496"/>
              <a:gd name="T70" fmla="*/ 1611 w 3642"/>
              <a:gd name="T71" fmla="*/ 373 h 3496"/>
              <a:gd name="T72" fmla="*/ 1233 w 3642"/>
              <a:gd name="T73" fmla="*/ 474 h 3496"/>
              <a:gd name="T74" fmla="*/ 917 w 3642"/>
              <a:gd name="T75" fmla="*/ 709 h 3496"/>
              <a:gd name="T76" fmla="*/ 700 w 3642"/>
              <a:gd name="T77" fmla="*/ 1037 h 3496"/>
              <a:gd name="T78" fmla="*/ 614 w 3642"/>
              <a:gd name="T79" fmla="*/ 1397 h 3496"/>
              <a:gd name="T80" fmla="*/ 858 w 3642"/>
              <a:gd name="T81" fmla="*/ 1414 h 3496"/>
              <a:gd name="T82" fmla="*/ 928 w 3642"/>
              <a:gd name="T83" fmla="*/ 1535 h 3496"/>
              <a:gd name="T84" fmla="*/ 985 w 3642"/>
              <a:gd name="T85" fmla="*/ 2551 h 3496"/>
              <a:gd name="T86" fmla="*/ 884 w 3642"/>
              <a:gd name="T87" fmla="*/ 2626 h 3496"/>
              <a:gd name="T88" fmla="*/ 278 w 3642"/>
              <a:gd name="T89" fmla="*/ 2665 h 3496"/>
              <a:gd name="T90" fmla="*/ 127 w 3642"/>
              <a:gd name="T91" fmla="*/ 2511 h 3496"/>
              <a:gd name="T92" fmla="*/ 25 w 3642"/>
              <a:gd name="T93" fmla="*/ 2220 h 3496"/>
              <a:gd name="T94" fmla="*/ 2 w 3642"/>
              <a:gd name="T95" fmla="*/ 1880 h 3496"/>
              <a:gd name="T96" fmla="*/ 59 w 3642"/>
              <a:gd name="T97" fmla="*/ 1608 h 3496"/>
              <a:gd name="T98" fmla="*/ 176 w 3642"/>
              <a:gd name="T99" fmla="*/ 1451 h 3496"/>
              <a:gd name="T100" fmla="*/ 256 w 3642"/>
              <a:gd name="T101" fmla="*/ 1260 h 3496"/>
              <a:gd name="T102" fmla="*/ 379 w 3642"/>
              <a:gd name="T103" fmla="*/ 849 h 3496"/>
              <a:gd name="T104" fmla="*/ 628 w 3642"/>
              <a:gd name="T105" fmla="*/ 474 h 3496"/>
              <a:gd name="T106" fmla="*/ 988 w 3642"/>
              <a:gd name="T107" fmla="*/ 187 h 3496"/>
              <a:gd name="T108" fmla="*/ 1416 w 3642"/>
              <a:gd name="T109" fmla="*/ 26 h 3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42" h="3496">
                <a:moveTo>
                  <a:pt x="1691" y="0"/>
                </a:moveTo>
                <a:lnTo>
                  <a:pt x="1691" y="0"/>
                </a:lnTo>
                <a:lnTo>
                  <a:pt x="1783" y="2"/>
                </a:lnTo>
                <a:lnTo>
                  <a:pt x="1875" y="12"/>
                </a:lnTo>
                <a:lnTo>
                  <a:pt x="1966" y="26"/>
                </a:lnTo>
                <a:lnTo>
                  <a:pt x="2055" y="47"/>
                </a:lnTo>
                <a:lnTo>
                  <a:pt x="2142" y="74"/>
                </a:lnTo>
                <a:lnTo>
                  <a:pt x="2228" y="106"/>
                </a:lnTo>
                <a:lnTo>
                  <a:pt x="2312" y="143"/>
                </a:lnTo>
                <a:lnTo>
                  <a:pt x="2393" y="187"/>
                </a:lnTo>
                <a:lnTo>
                  <a:pt x="2471" y="234"/>
                </a:lnTo>
                <a:lnTo>
                  <a:pt x="2546" y="287"/>
                </a:lnTo>
                <a:lnTo>
                  <a:pt x="2619" y="345"/>
                </a:lnTo>
                <a:lnTo>
                  <a:pt x="2688" y="407"/>
                </a:lnTo>
                <a:lnTo>
                  <a:pt x="2753" y="474"/>
                </a:lnTo>
                <a:lnTo>
                  <a:pt x="2815" y="545"/>
                </a:lnTo>
                <a:lnTo>
                  <a:pt x="2871" y="621"/>
                </a:lnTo>
                <a:lnTo>
                  <a:pt x="2920" y="695"/>
                </a:lnTo>
                <a:lnTo>
                  <a:pt x="2964" y="770"/>
                </a:lnTo>
                <a:lnTo>
                  <a:pt x="3004" y="849"/>
                </a:lnTo>
                <a:lnTo>
                  <a:pt x="3038" y="929"/>
                </a:lnTo>
                <a:lnTo>
                  <a:pt x="3066" y="1009"/>
                </a:lnTo>
                <a:lnTo>
                  <a:pt x="3092" y="1091"/>
                </a:lnTo>
                <a:lnTo>
                  <a:pt x="3111" y="1175"/>
                </a:lnTo>
                <a:lnTo>
                  <a:pt x="3126" y="1259"/>
                </a:lnTo>
                <a:lnTo>
                  <a:pt x="3136" y="1344"/>
                </a:lnTo>
                <a:lnTo>
                  <a:pt x="3140" y="1430"/>
                </a:lnTo>
                <a:lnTo>
                  <a:pt x="3146" y="1430"/>
                </a:lnTo>
                <a:lnTo>
                  <a:pt x="3176" y="1436"/>
                </a:lnTo>
                <a:lnTo>
                  <a:pt x="3205" y="1449"/>
                </a:lnTo>
                <a:lnTo>
                  <a:pt x="3232" y="1468"/>
                </a:lnTo>
                <a:lnTo>
                  <a:pt x="3258" y="1494"/>
                </a:lnTo>
                <a:lnTo>
                  <a:pt x="3281" y="1525"/>
                </a:lnTo>
                <a:lnTo>
                  <a:pt x="3302" y="1561"/>
                </a:lnTo>
                <a:lnTo>
                  <a:pt x="3320" y="1602"/>
                </a:lnTo>
                <a:lnTo>
                  <a:pt x="3337" y="1647"/>
                </a:lnTo>
                <a:lnTo>
                  <a:pt x="3351" y="1697"/>
                </a:lnTo>
                <a:lnTo>
                  <a:pt x="3362" y="1751"/>
                </a:lnTo>
                <a:lnTo>
                  <a:pt x="3371" y="1808"/>
                </a:lnTo>
                <a:lnTo>
                  <a:pt x="3378" y="1867"/>
                </a:lnTo>
                <a:lnTo>
                  <a:pt x="3380" y="1929"/>
                </a:lnTo>
                <a:lnTo>
                  <a:pt x="3380" y="1995"/>
                </a:lnTo>
                <a:lnTo>
                  <a:pt x="3377" y="2061"/>
                </a:lnTo>
                <a:lnTo>
                  <a:pt x="3420" y="2085"/>
                </a:lnTo>
                <a:lnTo>
                  <a:pt x="3461" y="2114"/>
                </a:lnTo>
                <a:lnTo>
                  <a:pt x="3498" y="2148"/>
                </a:lnTo>
                <a:lnTo>
                  <a:pt x="3532" y="2185"/>
                </a:lnTo>
                <a:lnTo>
                  <a:pt x="3563" y="2227"/>
                </a:lnTo>
                <a:lnTo>
                  <a:pt x="3590" y="2273"/>
                </a:lnTo>
                <a:lnTo>
                  <a:pt x="3611" y="2322"/>
                </a:lnTo>
                <a:lnTo>
                  <a:pt x="3627" y="2372"/>
                </a:lnTo>
                <a:lnTo>
                  <a:pt x="3637" y="2424"/>
                </a:lnTo>
                <a:lnTo>
                  <a:pt x="3642" y="2476"/>
                </a:lnTo>
                <a:lnTo>
                  <a:pt x="3641" y="2529"/>
                </a:lnTo>
                <a:lnTo>
                  <a:pt x="3633" y="2581"/>
                </a:lnTo>
                <a:lnTo>
                  <a:pt x="3621" y="2633"/>
                </a:lnTo>
                <a:lnTo>
                  <a:pt x="3602" y="2684"/>
                </a:lnTo>
                <a:lnTo>
                  <a:pt x="3439" y="3058"/>
                </a:lnTo>
                <a:lnTo>
                  <a:pt x="3414" y="3108"/>
                </a:lnTo>
                <a:lnTo>
                  <a:pt x="3386" y="3155"/>
                </a:lnTo>
                <a:lnTo>
                  <a:pt x="3352" y="3198"/>
                </a:lnTo>
                <a:lnTo>
                  <a:pt x="3316" y="3238"/>
                </a:lnTo>
                <a:lnTo>
                  <a:pt x="3275" y="3273"/>
                </a:lnTo>
                <a:lnTo>
                  <a:pt x="3232" y="3304"/>
                </a:lnTo>
                <a:lnTo>
                  <a:pt x="3187" y="3332"/>
                </a:lnTo>
                <a:lnTo>
                  <a:pt x="3138" y="3354"/>
                </a:lnTo>
                <a:lnTo>
                  <a:pt x="3087" y="3371"/>
                </a:lnTo>
                <a:lnTo>
                  <a:pt x="3034" y="3385"/>
                </a:lnTo>
                <a:lnTo>
                  <a:pt x="2981" y="3394"/>
                </a:lnTo>
                <a:lnTo>
                  <a:pt x="2926" y="3396"/>
                </a:lnTo>
                <a:lnTo>
                  <a:pt x="2706" y="3396"/>
                </a:lnTo>
                <a:lnTo>
                  <a:pt x="2697" y="3420"/>
                </a:lnTo>
                <a:lnTo>
                  <a:pt x="2683" y="3441"/>
                </a:lnTo>
                <a:lnTo>
                  <a:pt x="2667" y="3460"/>
                </a:lnTo>
                <a:lnTo>
                  <a:pt x="2647" y="3475"/>
                </a:lnTo>
                <a:lnTo>
                  <a:pt x="2624" y="3486"/>
                </a:lnTo>
                <a:lnTo>
                  <a:pt x="2599" y="3494"/>
                </a:lnTo>
                <a:lnTo>
                  <a:pt x="2573" y="3496"/>
                </a:lnTo>
                <a:lnTo>
                  <a:pt x="2165" y="3496"/>
                </a:lnTo>
                <a:lnTo>
                  <a:pt x="2138" y="3493"/>
                </a:lnTo>
                <a:lnTo>
                  <a:pt x="2111" y="3485"/>
                </a:lnTo>
                <a:lnTo>
                  <a:pt x="2087" y="3472"/>
                </a:lnTo>
                <a:lnTo>
                  <a:pt x="2066" y="3454"/>
                </a:lnTo>
                <a:lnTo>
                  <a:pt x="2048" y="3433"/>
                </a:lnTo>
                <a:lnTo>
                  <a:pt x="2035" y="3410"/>
                </a:lnTo>
                <a:lnTo>
                  <a:pt x="2027" y="3384"/>
                </a:lnTo>
                <a:lnTo>
                  <a:pt x="2024" y="3355"/>
                </a:lnTo>
                <a:lnTo>
                  <a:pt x="2024" y="3189"/>
                </a:lnTo>
                <a:lnTo>
                  <a:pt x="2027" y="3161"/>
                </a:lnTo>
                <a:lnTo>
                  <a:pt x="2035" y="3135"/>
                </a:lnTo>
                <a:lnTo>
                  <a:pt x="2048" y="3110"/>
                </a:lnTo>
                <a:lnTo>
                  <a:pt x="2066" y="3089"/>
                </a:lnTo>
                <a:lnTo>
                  <a:pt x="2087" y="3072"/>
                </a:lnTo>
                <a:lnTo>
                  <a:pt x="2111" y="3058"/>
                </a:lnTo>
                <a:lnTo>
                  <a:pt x="2138" y="3051"/>
                </a:lnTo>
                <a:lnTo>
                  <a:pt x="2165" y="3047"/>
                </a:lnTo>
                <a:lnTo>
                  <a:pt x="2573" y="3047"/>
                </a:lnTo>
                <a:lnTo>
                  <a:pt x="2599" y="3050"/>
                </a:lnTo>
                <a:lnTo>
                  <a:pt x="2624" y="3057"/>
                </a:lnTo>
                <a:lnTo>
                  <a:pt x="2647" y="3070"/>
                </a:lnTo>
                <a:lnTo>
                  <a:pt x="2667" y="3084"/>
                </a:lnTo>
                <a:lnTo>
                  <a:pt x="2683" y="3103"/>
                </a:lnTo>
                <a:lnTo>
                  <a:pt x="2697" y="3125"/>
                </a:lnTo>
                <a:lnTo>
                  <a:pt x="2706" y="3148"/>
                </a:lnTo>
                <a:lnTo>
                  <a:pt x="2926" y="3148"/>
                </a:lnTo>
                <a:lnTo>
                  <a:pt x="2967" y="3146"/>
                </a:lnTo>
                <a:lnTo>
                  <a:pt x="3007" y="3138"/>
                </a:lnTo>
                <a:lnTo>
                  <a:pt x="3044" y="3125"/>
                </a:lnTo>
                <a:lnTo>
                  <a:pt x="3080" y="3107"/>
                </a:lnTo>
                <a:lnTo>
                  <a:pt x="3113" y="3086"/>
                </a:lnTo>
                <a:lnTo>
                  <a:pt x="3144" y="3060"/>
                </a:lnTo>
                <a:lnTo>
                  <a:pt x="3170" y="3030"/>
                </a:lnTo>
                <a:lnTo>
                  <a:pt x="3193" y="2997"/>
                </a:lnTo>
                <a:lnTo>
                  <a:pt x="3212" y="2960"/>
                </a:lnTo>
                <a:lnTo>
                  <a:pt x="3376" y="2584"/>
                </a:lnTo>
                <a:lnTo>
                  <a:pt x="3387" y="2553"/>
                </a:lnTo>
                <a:lnTo>
                  <a:pt x="3392" y="2520"/>
                </a:lnTo>
                <a:lnTo>
                  <a:pt x="3394" y="2488"/>
                </a:lnTo>
                <a:lnTo>
                  <a:pt x="3392" y="2455"/>
                </a:lnTo>
                <a:lnTo>
                  <a:pt x="3385" y="2423"/>
                </a:lnTo>
                <a:lnTo>
                  <a:pt x="3372" y="2392"/>
                </a:lnTo>
                <a:lnTo>
                  <a:pt x="3356" y="2362"/>
                </a:lnTo>
                <a:lnTo>
                  <a:pt x="3343" y="2345"/>
                </a:lnTo>
                <a:lnTo>
                  <a:pt x="3328" y="2330"/>
                </a:lnTo>
                <a:lnTo>
                  <a:pt x="3311" y="2386"/>
                </a:lnTo>
                <a:lnTo>
                  <a:pt x="3290" y="2438"/>
                </a:lnTo>
                <a:lnTo>
                  <a:pt x="3266" y="2487"/>
                </a:lnTo>
                <a:lnTo>
                  <a:pt x="3242" y="2530"/>
                </a:lnTo>
                <a:lnTo>
                  <a:pt x="3216" y="2569"/>
                </a:lnTo>
                <a:lnTo>
                  <a:pt x="3188" y="2602"/>
                </a:lnTo>
                <a:lnTo>
                  <a:pt x="3159" y="2629"/>
                </a:lnTo>
                <a:lnTo>
                  <a:pt x="3129" y="2650"/>
                </a:lnTo>
                <a:lnTo>
                  <a:pt x="3100" y="2666"/>
                </a:lnTo>
                <a:lnTo>
                  <a:pt x="3069" y="2674"/>
                </a:lnTo>
                <a:lnTo>
                  <a:pt x="3037" y="2675"/>
                </a:lnTo>
                <a:lnTo>
                  <a:pt x="3037" y="2675"/>
                </a:lnTo>
                <a:lnTo>
                  <a:pt x="2523" y="2629"/>
                </a:lnTo>
                <a:lnTo>
                  <a:pt x="2498" y="2625"/>
                </a:lnTo>
                <a:lnTo>
                  <a:pt x="2474" y="2617"/>
                </a:lnTo>
                <a:lnTo>
                  <a:pt x="2450" y="2605"/>
                </a:lnTo>
                <a:lnTo>
                  <a:pt x="2429" y="2591"/>
                </a:lnTo>
                <a:lnTo>
                  <a:pt x="2412" y="2572"/>
                </a:lnTo>
                <a:lnTo>
                  <a:pt x="2396" y="2551"/>
                </a:lnTo>
                <a:lnTo>
                  <a:pt x="2385" y="2528"/>
                </a:lnTo>
                <a:lnTo>
                  <a:pt x="2377" y="2503"/>
                </a:lnTo>
                <a:lnTo>
                  <a:pt x="2374" y="2478"/>
                </a:lnTo>
                <a:lnTo>
                  <a:pt x="2374" y="2451"/>
                </a:lnTo>
                <a:lnTo>
                  <a:pt x="2455" y="1533"/>
                </a:lnTo>
                <a:lnTo>
                  <a:pt x="2459" y="1505"/>
                </a:lnTo>
                <a:lnTo>
                  <a:pt x="2469" y="1478"/>
                </a:lnTo>
                <a:lnTo>
                  <a:pt x="2483" y="1454"/>
                </a:lnTo>
                <a:lnTo>
                  <a:pt x="2502" y="1432"/>
                </a:lnTo>
                <a:lnTo>
                  <a:pt x="2523" y="1414"/>
                </a:lnTo>
                <a:lnTo>
                  <a:pt x="2547" y="1400"/>
                </a:lnTo>
                <a:lnTo>
                  <a:pt x="2574" y="1390"/>
                </a:lnTo>
                <a:lnTo>
                  <a:pt x="2603" y="1385"/>
                </a:lnTo>
                <a:lnTo>
                  <a:pt x="2633" y="1385"/>
                </a:lnTo>
                <a:lnTo>
                  <a:pt x="2768" y="1396"/>
                </a:lnTo>
                <a:lnTo>
                  <a:pt x="2761" y="1323"/>
                </a:lnTo>
                <a:lnTo>
                  <a:pt x="2748" y="1250"/>
                </a:lnTo>
                <a:lnTo>
                  <a:pt x="2731" y="1177"/>
                </a:lnTo>
                <a:lnTo>
                  <a:pt x="2709" y="1107"/>
                </a:lnTo>
                <a:lnTo>
                  <a:pt x="2681" y="1036"/>
                </a:lnTo>
                <a:lnTo>
                  <a:pt x="2649" y="967"/>
                </a:lnTo>
                <a:lnTo>
                  <a:pt x="2612" y="901"/>
                </a:lnTo>
                <a:lnTo>
                  <a:pt x="2568" y="835"/>
                </a:lnTo>
                <a:lnTo>
                  <a:pt x="2519" y="769"/>
                </a:lnTo>
                <a:lnTo>
                  <a:pt x="2465" y="709"/>
                </a:lnTo>
                <a:lnTo>
                  <a:pt x="2407" y="651"/>
                </a:lnTo>
                <a:lnTo>
                  <a:pt x="2348" y="600"/>
                </a:lnTo>
                <a:lnTo>
                  <a:pt x="2284" y="553"/>
                </a:lnTo>
                <a:lnTo>
                  <a:pt x="2217" y="512"/>
                </a:lnTo>
                <a:lnTo>
                  <a:pt x="2148" y="474"/>
                </a:lnTo>
                <a:lnTo>
                  <a:pt x="2076" y="443"/>
                </a:lnTo>
                <a:lnTo>
                  <a:pt x="2003" y="418"/>
                </a:lnTo>
                <a:lnTo>
                  <a:pt x="1927" y="398"/>
                </a:lnTo>
                <a:lnTo>
                  <a:pt x="1850" y="382"/>
                </a:lnTo>
                <a:lnTo>
                  <a:pt x="1771" y="373"/>
                </a:lnTo>
                <a:lnTo>
                  <a:pt x="1691" y="371"/>
                </a:lnTo>
                <a:lnTo>
                  <a:pt x="1611" y="373"/>
                </a:lnTo>
                <a:lnTo>
                  <a:pt x="1532" y="382"/>
                </a:lnTo>
                <a:lnTo>
                  <a:pt x="1454" y="398"/>
                </a:lnTo>
                <a:lnTo>
                  <a:pt x="1379" y="418"/>
                </a:lnTo>
                <a:lnTo>
                  <a:pt x="1305" y="443"/>
                </a:lnTo>
                <a:lnTo>
                  <a:pt x="1233" y="474"/>
                </a:lnTo>
                <a:lnTo>
                  <a:pt x="1165" y="512"/>
                </a:lnTo>
                <a:lnTo>
                  <a:pt x="1099" y="553"/>
                </a:lnTo>
                <a:lnTo>
                  <a:pt x="1035" y="600"/>
                </a:lnTo>
                <a:lnTo>
                  <a:pt x="974" y="651"/>
                </a:lnTo>
                <a:lnTo>
                  <a:pt x="917" y="709"/>
                </a:lnTo>
                <a:lnTo>
                  <a:pt x="864" y="769"/>
                </a:lnTo>
                <a:lnTo>
                  <a:pt x="814" y="835"/>
                </a:lnTo>
                <a:lnTo>
                  <a:pt x="771" y="901"/>
                </a:lnTo>
                <a:lnTo>
                  <a:pt x="733" y="967"/>
                </a:lnTo>
                <a:lnTo>
                  <a:pt x="700" y="1037"/>
                </a:lnTo>
                <a:lnTo>
                  <a:pt x="672" y="1107"/>
                </a:lnTo>
                <a:lnTo>
                  <a:pt x="650" y="1178"/>
                </a:lnTo>
                <a:lnTo>
                  <a:pt x="633" y="1250"/>
                </a:lnTo>
                <a:lnTo>
                  <a:pt x="621" y="1323"/>
                </a:lnTo>
                <a:lnTo>
                  <a:pt x="614" y="1397"/>
                </a:lnTo>
                <a:lnTo>
                  <a:pt x="750" y="1385"/>
                </a:lnTo>
                <a:lnTo>
                  <a:pt x="780" y="1385"/>
                </a:lnTo>
                <a:lnTo>
                  <a:pt x="807" y="1391"/>
                </a:lnTo>
                <a:lnTo>
                  <a:pt x="834" y="1401"/>
                </a:lnTo>
                <a:lnTo>
                  <a:pt x="858" y="1414"/>
                </a:lnTo>
                <a:lnTo>
                  <a:pt x="880" y="1433"/>
                </a:lnTo>
                <a:lnTo>
                  <a:pt x="898" y="1454"/>
                </a:lnTo>
                <a:lnTo>
                  <a:pt x="912" y="1478"/>
                </a:lnTo>
                <a:lnTo>
                  <a:pt x="922" y="1506"/>
                </a:lnTo>
                <a:lnTo>
                  <a:pt x="928" y="1535"/>
                </a:lnTo>
                <a:lnTo>
                  <a:pt x="1008" y="2452"/>
                </a:lnTo>
                <a:lnTo>
                  <a:pt x="1008" y="2478"/>
                </a:lnTo>
                <a:lnTo>
                  <a:pt x="1004" y="2503"/>
                </a:lnTo>
                <a:lnTo>
                  <a:pt x="997" y="2528"/>
                </a:lnTo>
                <a:lnTo>
                  <a:pt x="985" y="2551"/>
                </a:lnTo>
                <a:lnTo>
                  <a:pt x="971" y="2572"/>
                </a:lnTo>
                <a:lnTo>
                  <a:pt x="952" y="2591"/>
                </a:lnTo>
                <a:lnTo>
                  <a:pt x="931" y="2606"/>
                </a:lnTo>
                <a:lnTo>
                  <a:pt x="909" y="2618"/>
                </a:lnTo>
                <a:lnTo>
                  <a:pt x="884" y="2626"/>
                </a:lnTo>
                <a:lnTo>
                  <a:pt x="859" y="2631"/>
                </a:lnTo>
                <a:lnTo>
                  <a:pt x="345" y="2676"/>
                </a:lnTo>
                <a:lnTo>
                  <a:pt x="345" y="2676"/>
                </a:lnTo>
                <a:lnTo>
                  <a:pt x="311" y="2675"/>
                </a:lnTo>
                <a:lnTo>
                  <a:pt x="278" y="2665"/>
                </a:lnTo>
                <a:lnTo>
                  <a:pt x="245" y="2648"/>
                </a:lnTo>
                <a:lnTo>
                  <a:pt x="214" y="2623"/>
                </a:lnTo>
                <a:lnTo>
                  <a:pt x="183" y="2592"/>
                </a:lnTo>
                <a:lnTo>
                  <a:pt x="155" y="2554"/>
                </a:lnTo>
                <a:lnTo>
                  <a:pt x="127" y="2511"/>
                </a:lnTo>
                <a:lnTo>
                  <a:pt x="102" y="2462"/>
                </a:lnTo>
                <a:lnTo>
                  <a:pt x="78" y="2408"/>
                </a:lnTo>
                <a:lnTo>
                  <a:pt x="59" y="2350"/>
                </a:lnTo>
                <a:lnTo>
                  <a:pt x="40" y="2287"/>
                </a:lnTo>
                <a:lnTo>
                  <a:pt x="25" y="2220"/>
                </a:lnTo>
                <a:lnTo>
                  <a:pt x="13" y="2151"/>
                </a:lnTo>
                <a:lnTo>
                  <a:pt x="6" y="2078"/>
                </a:lnTo>
                <a:lnTo>
                  <a:pt x="1" y="2010"/>
                </a:lnTo>
                <a:lnTo>
                  <a:pt x="0" y="1944"/>
                </a:lnTo>
                <a:lnTo>
                  <a:pt x="2" y="1880"/>
                </a:lnTo>
                <a:lnTo>
                  <a:pt x="8" y="1819"/>
                </a:lnTo>
                <a:lnTo>
                  <a:pt x="17" y="1760"/>
                </a:lnTo>
                <a:lnTo>
                  <a:pt x="28" y="1706"/>
                </a:lnTo>
                <a:lnTo>
                  <a:pt x="42" y="1654"/>
                </a:lnTo>
                <a:lnTo>
                  <a:pt x="59" y="1608"/>
                </a:lnTo>
                <a:lnTo>
                  <a:pt x="78" y="1566"/>
                </a:lnTo>
                <a:lnTo>
                  <a:pt x="99" y="1528"/>
                </a:lnTo>
                <a:lnTo>
                  <a:pt x="123" y="1496"/>
                </a:lnTo>
                <a:lnTo>
                  <a:pt x="148" y="1470"/>
                </a:lnTo>
                <a:lnTo>
                  <a:pt x="176" y="1451"/>
                </a:lnTo>
                <a:lnTo>
                  <a:pt x="205" y="1437"/>
                </a:lnTo>
                <a:lnTo>
                  <a:pt x="236" y="1431"/>
                </a:lnTo>
                <a:lnTo>
                  <a:pt x="242" y="1430"/>
                </a:lnTo>
                <a:lnTo>
                  <a:pt x="246" y="1344"/>
                </a:lnTo>
                <a:lnTo>
                  <a:pt x="256" y="1260"/>
                </a:lnTo>
                <a:lnTo>
                  <a:pt x="271" y="1175"/>
                </a:lnTo>
                <a:lnTo>
                  <a:pt x="290" y="1092"/>
                </a:lnTo>
                <a:lnTo>
                  <a:pt x="315" y="1009"/>
                </a:lnTo>
                <a:lnTo>
                  <a:pt x="345" y="929"/>
                </a:lnTo>
                <a:lnTo>
                  <a:pt x="379" y="849"/>
                </a:lnTo>
                <a:lnTo>
                  <a:pt x="417" y="770"/>
                </a:lnTo>
                <a:lnTo>
                  <a:pt x="462" y="695"/>
                </a:lnTo>
                <a:lnTo>
                  <a:pt x="510" y="621"/>
                </a:lnTo>
                <a:lnTo>
                  <a:pt x="568" y="545"/>
                </a:lnTo>
                <a:lnTo>
                  <a:pt x="628" y="474"/>
                </a:lnTo>
                <a:lnTo>
                  <a:pt x="693" y="407"/>
                </a:lnTo>
                <a:lnTo>
                  <a:pt x="763" y="345"/>
                </a:lnTo>
                <a:lnTo>
                  <a:pt x="835" y="287"/>
                </a:lnTo>
                <a:lnTo>
                  <a:pt x="910" y="234"/>
                </a:lnTo>
                <a:lnTo>
                  <a:pt x="988" y="187"/>
                </a:lnTo>
                <a:lnTo>
                  <a:pt x="1070" y="143"/>
                </a:lnTo>
                <a:lnTo>
                  <a:pt x="1153" y="106"/>
                </a:lnTo>
                <a:lnTo>
                  <a:pt x="1239" y="74"/>
                </a:lnTo>
                <a:lnTo>
                  <a:pt x="1326" y="47"/>
                </a:lnTo>
                <a:lnTo>
                  <a:pt x="1416" y="26"/>
                </a:lnTo>
                <a:lnTo>
                  <a:pt x="1506" y="12"/>
                </a:lnTo>
                <a:lnTo>
                  <a:pt x="1598" y="2"/>
                </a:lnTo>
                <a:lnTo>
                  <a:pt x="1691" y="0"/>
                </a:lnTo>
                <a:close/>
              </a:path>
            </a:pathLst>
          </a:custGeom>
          <a:solidFill>
            <a:srgbClr val="0070C0">
              <a:lumMod val="60000"/>
              <a:lumOff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1185DCD2-2305-3D4D-A7B2-626980A91616}"/>
              </a:ext>
            </a:extLst>
          </p:cNvPr>
          <p:cNvGrpSpPr/>
          <p:nvPr/>
        </p:nvGrpSpPr>
        <p:grpSpPr>
          <a:xfrm>
            <a:off x="1604960" y="4773018"/>
            <a:ext cx="523141" cy="621760"/>
            <a:chOff x="1808163" y="3879850"/>
            <a:chExt cx="1271587" cy="1511300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76" name="Freeform 117">
              <a:extLst>
                <a:ext uri="{FF2B5EF4-FFF2-40B4-BE49-F238E27FC236}">
                  <a16:creationId xmlns:a16="http://schemas.microsoft.com/office/drawing/2014/main" id="{39C44879-C459-5942-84BE-9A3D2712E8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4400" y="4241800"/>
              <a:ext cx="519112" cy="517525"/>
            </a:xfrm>
            <a:custGeom>
              <a:avLst/>
              <a:gdLst>
                <a:gd name="T0" fmla="*/ 612 w 1306"/>
                <a:gd name="T1" fmla="*/ 180 h 1306"/>
                <a:gd name="T2" fmla="*/ 538 w 1306"/>
                <a:gd name="T3" fmla="*/ 195 h 1306"/>
                <a:gd name="T4" fmla="*/ 476 w 1306"/>
                <a:gd name="T5" fmla="*/ 221 h 1306"/>
                <a:gd name="T6" fmla="*/ 430 w 1306"/>
                <a:gd name="T7" fmla="*/ 260 h 1306"/>
                <a:gd name="T8" fmla="*/ 405 w 1306"/>
                <a:gd name="T9" fmla="*/ 305 h 1306"/>
                <a:gd name="T10" fmla="*/ 405 w 1306"/>
                <a:gd name="T11" fmla="*/ 354 h 1306"/>
                <a:gd name="T12" fmla="*/ 430 w 1306"/>
                <a:gd name="T13" fmla="*/ 399 h 1306"/>
                <a:gd name="T14" fmla="*/ 476 w 1306"/>
                <a:gd name="T15" fmla="*/ 436 h 1306"/>
                <a:gd name="T16" fmla="*/ 538 w 1306"/>
                <a:gd name="T17" fmla="*/ 464 h 1306"/>
                <a:gd name="T18" fmla="*/ 612 w 1306"/>
                <a:gd name="T19" fmla="*/ 479 h 1306"/>
                <a:gd name="T20" fmla="*/ 694 w 1306"/>
                <a:gd name="T21" fmla="*/ 479 h 1306"/>
                <a:gd name="T22" fmla="*/ 768 w 1306"/>
                <a:gd name="T23" fmla="*/ 464 h 1306"/>
                <a:gd name="T24" fmla="*/ 830 w 1306"/>
                <a:gd name="T25" fmla="*/ 436 h 1306"/>
                <a:gd name="T26" fmla="*/ 876 w 1306"/>
                <a:gd name="T27" fmla="*/ 399 h 1306"/>
                <a:gd name="T28" fmla="*/ 901 w 1306"/>
                <a:gd name="T29" fmla="*/ 354 h 1306"/>
                <a:gd name="T30" fmla="*/ 901 w 1306"/>
                <a:gd name="T31" fmla="*/ 305 h 1306"/>
                <a:gd name="T32" fmla="*/ 876 w 1306"/>
                <a:gd name="T33" fmla="*/ 260 h 1306"/>
                <a:gd name="T34" fmla="*/ 830 w 1306"/>
                <a:gd name="T35" fmla="*/ 221 h 1306"/>
                <a:gd name="T36" fmla="*/ 768 w 1306"/>
                <a:gd name="T37" fmla="*/ 195 h 1306"/>
                <a:gd name="T38" fmla="*/ 694 w 1306"/>
                <a:gd name="T39" fmla="*/ 180 h 1306"/>
                <a:gd name="T40" fmla="*/ 653 w 1306"/>
                <a:gd name="T41" fmla="*/ 0 h 1306"/>
                <a:gd name="T42" fmla="*/ 784 w 1306"/>
                <a:gd name="T43" fmla="*/ 12 h 1306"/>
                <a:gd name="T44" fmla="*/ 907 w 1306"/>
                <a:gd name="T45" fmla="*/ 51 h 1306"/>
                <a:gd name="T46" fmla="*/ 1018 w 1306"/>
                <a:gd name="T47" fmla="*/ 111 h 1306"/>
                <a:gd name="T48" fmla="*/ 1114 w 1306"/>
                <a:gd name="T49" fmla="*/ 191 h 1306"/>
                <a:gd name="T50" fmla="*/ 1194 w 1306"/>
                <a:gd name="T51" fmla="*/ 287 h 1306"/>
                <a:gd name="T52" fmla="*/ 1255 w 1306"/>
                <a:gd name="T53" fmla="*/ 399 h 1306"/>
                <a:gd name="T54" fmla="*/ 1293 w 1306"/>
                <a:gd name="T55" fmla="*/ 522 h 1306"/>
                <a:gd name="T56" fmla="*/ 1306 w 1306"/>
                <a:gd name="T57" fmla="*/ 653 h 1306"/>
                <a:gd name="T58" fmla="*/ 1293 w 1306"/>
                <a:gd name="T59" fmla="*/ 784 h 1306"/>
                <a:gd name="T60" fmla="*/ 1255 w 1306"/>
                <a:gd name="T61" fmla="*/ 907 h 1306"/>
                <a:gd name="T62" fmla="*/ 1194 w 1306"/>
                <a:gd name="T63" fmla="*/ 1017 h 1306"/>
                <a:gd name="T64" fmla="*/ 1114 w 1306"/>
                <a:gd name="T65" fmla="*/ 1114 h 1306"/>
                <a:gd name="T66" fmla="*/ 1018 w 1306"/>
                <a:gd name="T67" fmla="*/ 1195 h 1306"/>
                <a:gd name="T68" fmla="*/ 907 w 1306"/>
                <a:gd name="T69" fmla="*/ 1255 h 1306"/>
                <a:gd name="T70" fmla="*/ 784 w 1306"/>
                <a:gd name="T71" fmla="*/ 1292 h 1306"/>
                <a:gd name="T72" fmla="*/ 653 w 1306"/>
                <a:gd name="T73" fmla="*/ 1306 h 1306"/>
                <a:gd name="T74" fmla="*/ 522 w 1306"/>
                <a:gd name="T75" fmla="*/ 1292 h 1306"/>
                <a:gd name="T76" fmla="*/ 399 w 1306"/>
                <a:gd name="T77" fmla="*/ 1255 h 1306"/>
                <a:gd name="T78" fmla="*/ 288 w 1306"/>
                <a:gd name="T79" fmla="*/ 1195 h 1306"/>
                <a:gd name="T80" fmla="*/ 192 w 1306"/>
                <a:gd name="T81" fmla="*/ 1114 h 1306"/>
                <a:gd name="T82" fmla="*/ 112 w 1306"/>
                <a:gd name="T83" fmla="*/ 1017 h 1306"/>
                <a:gd name="T84" fmla="*/ 51 w 1306"/>
                <a:gd name="T85" fmla="*/ 907 h 1306"/>
                <a:gd name="T86" fmla="*/ 13 w 1306"/>
                <a:gd name="T87" fmla="*/ 784 h 1306"/>
                <a:gd name="T88" fmla="*/ 0 w 1306"/>
                <a:gd name="T89" fmla="*/ 653 h 1306"/>
                <a:gd name="T90" fmla="*/ 13 w 1306"/>
                <a:gd name="T91" fmla="*/ 522 h 1306"/>
                <a:gd name="T92" fmla="*/ 51 w 1306"/>
                <a:gd name="T93" fmla="*/ 399 h 1306"/>
                <a:gd name="T94" fmla="*/ 112 w 1306"/>
                <a:gd name="T95" fmla="*/ 287 h 1306"/>
                <a:gd name="T96" fmla="*/ 192 w 1306"/>
                <a:gd name="T97" fmla="*/ 191 h 1306"/>
                <a:gd name="T98" fmla="*/ 288 w 1306"/>
                <a:gd name="T99" fmla="*/ 111 h 1306"/>
                <a:gd name="T100" fmla="*/ 399 w 1306"/>
                <a:gd name="T101" fmla="*/ 51 h 1306"/>
                <a:gd name="T102" fmla="*/ 522 w 1306"/>
                <a:gd name="T103" fmla="*/ 12 h 1306"/>
                <a:gd name="T104" fmla="*/ 653 w 1306"/>
                <a:gd name="T105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6" h="1306">
                  <a:moveTo>
                    <a:pt x="653" y="177"/>
                  </a:moveTo>
                  <a:lnTo>
                    <a:pt x="612" y="180"/>
                  </a:lnTo>
                  <a:lnTo>
                    <a:pt x="574" y="185"/>
                  </a:lnTo>
                  <a:lnTo>
                    <a:pt x="538" y="195"/>
                  </a:lnTo>
                  <a:lnTo>
                    <a:pt x="505" y="206"/>
                  </a:lnTo>
                  <a:lnTo>
                    <a:pt x="476" y="221"/>
                  </a:lnTo>
                  <a:lnTo>
                    <a:pt x="450" y="240"/>
                  </a:lnTo>
                  <a:lnTo>
                    <a:pt x="430" y="260"/>
                  </a:lnTo>
                  <a:lnTo>
                    <a:pt x="414" y="282"/>
                  </a:lnTo>
                  <a:lnTo>
                    <a:pt x="405" y="305"/>
                  </a:lnTo>
                  <a:lnTo>
                    <a:pt x="401" y="329"/>
                  </a:lnTo>
                  <a:lnTo>
                    <a:pt x="405" y="354"/>
                  </a:lnTo>
                  <a:lnTo>
                    <a:pt x="414" y="377"/>
                  </a:lnTo>
                  <a:lnTo>
                    <a:pt x="430" y="399"/>
                  </a:lnTo>
                  <a:lnTo>
                    <a:pt x="450" y="418"/>
                  </a:lnTo>
                  <a:lnTo>
                    <a:pt x="476" y="436"/>
                  </a:lnTo>
                  <a:lnTo>
                    <a:pt x="505" y="451"/>
                  </a:lnTo>
                  <a:lnTo>
                    <a:pt x="538" y="464"/>
                  </a:lnTo>
                  <a:lnTo>
                    <a:pt x="574" y="473"/>
                  </a:lnTo>
                  <a:lnTo>
                    <a:pt x="612" y="479"/>
                  </a:lnTo>
                  <a:lnTo>
                    <a:pt x="653" y="481"/>
                  </a:lnTo>
                  <a:lnTo>
                    <a:pt x="694" y="479"/>
                  </a:lnTo>
                  <a:lnTo>
                    <a:pt x="732" y="473"/>
                  </a:lnTo>
                  <a:lnTo>
                    <a:pt x="768" y="464"/>
                  </a:lnTo>
                  <a:lnTo>
                    <a:pt x="801" y="451"/>
                  </a:lnTo>
                  <a:lnTo>
                    <a:pt x="830" y="436"/>
                  </a:lnTo>
                  <a:lnTo>
                    <a:pt x="856" y="418"/>
                  </a:lnTo>
                  <a:lnTo>
                    <a:pt x="876" y="399"/>
                  </a:lnTo>
                  <a:lnTo>
                    <a:pt x="892" y="377"/>
                  </a:lnTo>
                  <a:lnTo>
                    <a:pt x="901" y="354"/>
                  </a:lnTo>
                  <a:lnTo>
                    <a:pt x="905" y="329"/>
                  </a:lnTo>
                  <a:lnTo>
                    <a:pt x="901" y="305"/>
                  </a:lnTo>
                  <a:lnTo>
                    <a:pt x="892" y="282"/>
                  </a:lnTo>
                  <a:lnTo>
                    <a:pt x="876" y="260"/>
                  </a:lnTo>
                  <a:lnTo>
                    <a:pt x="856" y="240"/>
                  </a:lnTo>
                  <a:lnTo>
                    <a:pt x="830" y="221"/>
                  </a:lnTo>
                  <a:lnTo>
                    <a:pt x="801" y="206"/>
                  </a:lnTo>
                  <a:lnTo>
                    <a:pt x="768" y="195"/>
                  </a:lnTo>
                  <a:lnTo>
                    <a:pt x="732" y="185"/>
                  </a:lnTo>
                  <a:lnTo>
                    <a:pt x="694" y="180"/>
                  </a:lnTo>
                  <a:lnTo>
                    <a:pt x="653" y="177"/>
                  </a:lnTo>
                  <a:close/>
                  <a:moveTo>
                    <a:pt x="653" y="0"/>
                  </a:moveTo>
                  <a:lnTo>
                    <a:pt x="719" y="3"/>
                  </a:lnTo>
                  <a:lnTo>
                    <a:pt x="784" y="12"/>
                  </a:lnTo>
                  <a:lnTo>
                    <a:pt x="847" y="29"/>
                  </a:lnTo>
                  <a:lnTo>
                    <a:pt x="907" y="51"/>
                  </a:lnTo>
                  <a:lnTo>
                    <a:pt x="964" y="79"/>
                  </a:lnTo>
                  <a:lnTo>
                    <a:pt x="1018" y="111"/>
                  </a:lnTo>
                  <a:lnTo>
                    <a:pt x="1068" y="149"/>
                  </a:lnTo>
                  <a:lnTo>
                    <a:pt x="1114" y="191"/>
                  </a:lnTo>
                  <a:lnTo>
                    <a:pt x="1156" y="238"/>
                  </a:lnTo>
                  <a:lnTo>
                    <a:pt x="1194" y="287"/>
                  </a:lnTo>
                  <a:lnTo>
                    <a:pt x="1227" y="342"/>
                  </a:lnTo>
                  <a:lnTo>
                    <a:pt x="1255" y="399"/>
                  </a:lnTo>
                  <a:lnTo>
                    <a:pt x="1277" y="459"/>
                  </a:lnTo>
                  <a:lnTo>
                    <a:pt x="1293" y="522"/>
                  </a:lnTo>
                  <a:lnTo>
                    <a:pt x="1302" y="586"/>
                  </a:lnTo>
                  <a:lnTo>
                    <a:pt x="1306" y="653"/>
                  </a:lnTo>
                  <a:lnTo>
                    <a:pt x="1302" y="719"/>
                  </a:lnTo>
                  <a:lnTo>
                    <a:pt x="1293" y="784"/>
                  </a:lnTo>
                  <a:lnTo>
                    <a:pt x="1277" y="847"/>
                  </a:lnTo>
                  <a:lnTo>
                    <a:pt x="1255" y="907"/>
                  </a:lnTo>
                  <a:lnTo>
                    <a:pt x="1227" y="964"/>
                  </a:lnTo>
                  <a:lnTo>
                    <a:pt x="1194" y="1017"/>
                  </a:lnTo>
                  <a:lnTo>
                    <a:pt x="1156" y="1068"/>
                  </a:lnTo>
                  <a:lnTo>
                    <a:pt x="1114" y="1114"/>
                  </a:lnTo>
                  <a:lnTo>
                    <a:pt x="1068" y="1156"/>
                  </a:lnTo>
                  <a:lnTo>
                    <a:pt x="1018" y="1195"/>
                  </a:lnTo>
                  <a:lnTo>
                    <a:pt x="964" y="1227"/>
                  </a:lnTo>
                  <a:lnTo>
                    <a:pt x="907" y="1255"/>
                  </a:lnTo>
                  <a:lnTo>
                    <a:pt x="847" y="1277"/>
                  </a:lnTo>
                  <a:lnTo>
                    <a:pt x="784" y="1292"/>
                  </a:lnTo>
                  <a:lnTo>
                    <a:pt x="719" y="1302"/>
                  </a:lnTo>
                  <a:lnTo>
                    <a:pt x="653" y="1306"/>
                  </a:lnTo>
                  <a:lnTo>
                    <a:pt x="587" y="1302"/>
                  </a:lnTo>
                  <a:lnTo>
                    <a:pt x="522" y="1292"/>
                  </a:lnTo>
                  <a:lnTo>
                    <a:pt x="459" y="1277"/>
                  </a:lnTo>
                  <a:lnTo>
                    <a:pt x="399" y="1255"/>
                  </a:lnTo>
                  <a:lnTo>
                    <a:pt x="342" y="1227"/>
                  </a:lnTo>
                  <a:lnTo>
                    <a:pt x="288" y="1195"/>
                  </a:lnTo>
                  <a:lnTo>
                    <a:pt x="238" y="1156"/>
                  </a:lnTo>
                  <a:lnTo>
                    <a:pt x="192" y="1114"/>
                  </a:lnTo>
                  <a:lnTo>
                    <a:pt x="150" y="1068"/>
                  </a:lnTo>
                  <a:lnTo>
                    <a:pt x="112" y="1017"/>
                  </a:lnTo>
                  <a:lnTo>
                    <a:pt x="79" y="964"/>
                  </a:lnTo>
                  <a:lnTo>
                    <a:pt x="51" y="907"/>
                  </a:lnTo>
                  <a:lnTo>
                    <a:pt x="29" y="847"/>
                  </a:lnTo>
                  <a:lnTo>
                    <a:pt x="13" y="784"/>
                  </a:lnTo>
                  <a:lnTo>
                    <a:pt x="4" y="719"/>
                  </a:lnTo>
                  <a:lnTo>
                    <a:pt x="0" y="653"/>
                  </a:lnTo>
                  <a:lnTo>
                    <a:pt x="4" y="586"/>
                  </a:lnTo>
                  <a:lnTo>
                    <a:pt x="13" y="522"/>
                  </a:lnTo>
                  <a:lnTo>
                    <a:pt x="29" y="459"/>
                  </a:lnTo>
                  <a:lnTo>
                    <a:pt x="51" y="399"/>
                  </a:lnTo>
                  <a:lnTo>
                    <a:pt x="79" y="342"/>
                  </a:lnTo>
                  <a:lnTo>
                    <a:pt x="112" y="287"/>
                  </a:lnTo>
                  <a:lnTo>
                    <a:pt x="150" y="238"/>
                  </a:lnTo>
                  <a:lnTo>
                    <a:pt x="192" y="191"/>
                  </a:lnTo>
                  <a:lnTo>
                    <a:pt x="238" y="149"/>
                  </a:lnTo>
                  <a:lnTo>
                    <a:pt x="288" y="111"/>
                  </a:lnTo>
                  <a:lnTo>
                    <a:pt x="342" y="79"/>
                  </a:lnTo>
                  <a:lnTo>
                    <a:pt x="399" y="51"/>
                  </a:lnTo>
                  <a:lnTo>
                    <a:pt x="459" y="29"/>
                  </a:lnTo>
                  <a:lnTo>
                    <a:pt x="522" y="12"/>
                  </a:lnTo>
                  <a:lnTo>
                    <a:pt x="587" y="3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Freeform 118">
              <a:extLst>
                <a:ext uri="{FF2B5EF4-FFF2-40B4-BE49-F238E27FC236}">
                  <a16:creationId xmlns:a16="http://schemas.microsoft.com/office/drawing/2014/main" id="{85945880-896F-3F44-BBC3-B61FBC0D1A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8163" y="3879850"/>
              <a:ext cx="1271587" cy="1511300"/>
            </a:xfrm>
            <a:custGeom>
              <a:avLst/>
              <a:gdLst>
                <a:gd name="T0" fmla="*/ 1344 w 3204"/>
                <a:gd name="T1" fmla="*/ 515 h 3806"/>
                <a:gd name="T2" fmla="*/ 1035 w 3204"/>
                <a:gd name="T3" fmla="*/ 646 h 3806"/>
                <a:gd name="T4" fmla="*/ 784 w 3204"/>
                <a:gd name="T5" fmla="*/ 861 h 3806"/>
                <a:gd name="T6" fmla="*/ 610 w 3204"/>
                <a:gd name="T7" fmla="*/ 1143 h 3806"/>
                <a:gd name="T8" fmla="*/ 527 w 3204"/>
                <a:gd name="T9" fmla="*/ 1475 h 3806"/>
                <a:gd name="T10" fmla="*/ 555 w 3204"/>
                <a:gd name="T11" fmla="*/ 1821 h 3806"/>
                <a:gd name="T12" fmla="*/ 686 w 3204"/>
                <a:gd name="T13" fmla="*/ 2130 h 3806"/>
                <a:gd name="T14" fmla="*/ 901 w 3204"/>
                <a:gd name="T15" fmla="*/ 2382 h 3806"/>
                <a:gd name="T16" fmla="*/ 1182 w 3204"/>
                <a:gd name="T17" fmla="*/ 2556 h 3806"/>
                <a:gd name="T18" fmla="*/ 1514 w 3204"/>
                <a:gd name="T19" fmla="*/ 2637 h 3806"/>
                <a:gd name="T20" fmla="*/ 1860 w 3204"/>
                <a:gd name="T21" fmla="*/ 2609 h 3806"/>
                <a:gd name="T22" fmla="*/ 2169 w 3204"/>
                <a:gd name="T23" fmla="*/ 2479 h 3806"/>
                <a:gd name="T24" fmla="*/ 2420 w 3204"/>
                <a:gd name="T25" fmla="*/ 2265 h 3806"/>
                <a:gd name="T26" fmla="*/ 2594 w 3204"/>
                <a:gd name="T27" fmla="*/ 1982 h 3806"/>
                <a:gd name="T28" fmla="*/ 2677 w 3204"/>
                <a:gd name="T29" fmla="*/ 1651 h 3806"/>
                <a:gd name="T30" fmla="*/ 2649 w 3204"/>
                <a:gd name="T31" fmla="*/ 1304 h 3806"/>
                <a:gd name="T32" fmla="*/ 2518 w 3204"/>
                <a:gd name="T33" fmla="*/ 996 h 3806"/>
                <a:gd name="T34" fmla="*/ 2303 w 3204"/>
                <a:gd name="T35" fmla="*/ 744 h 3806"/>
                <a:gd name="T36" fmla="*/ 2022 w 3204"/>
                <a:gd name="T37" fmla="*/ 569 h 3806"/>
                <a:gd name="T38" fmla="*/ 1690 w 3204"/>
                <a:gd name="T39" fmla="*/ 487 h 3806"/>
                <a:gd name="T40" fmla="*/ 1814 w 3204"/>
                <a:gd name="T41" fmla="*/ 14 h 3806"/>
                <a:gd name="T42" fmla="*/ 2209 w 3204"/>
                <a:gd name="T43" fmla="*/ 123 h 3806"/>
                <a:gd name="T44" fmla="*/ 2556 w 3204"/>
                <a:gd name="T45" fmla="*/ 326 h 3806"/>
                <a:gd name="T46" fmla="*/ 2838 w 3204"/>
                <a:gd name="T47" fmla="*/ 608 h 3806"/>
                <a:gd name="T48" fmla="*/ 3041 w 3204"/>
                <a:gd name="T49" fmla="*/ 955 h 3806"/>
                <a:gd name="T50" fmla="*/ 3150 w 3204"/>
                <a:gd name="T51" fmla="*/ 1351 h 3806"/>
                <a:gd name="T52" fmla="*/ 3150 w 3204"/>
                <a:gd name="T53" fmla="*/ 1768 h 3806"/>
                <a:gd name="T54" fmla="*/ 3049 w 3204"/>
                <a:gd name="T55" fmla="*/ 2152 h 3806"/>
                <a:gd name="T56" fmla="*/ 2857 w 3204"/>
                <a:gd name="T57" fmla="*/ 2492 h 3806"/>
                <a:gd name="T58" fmla="*/ 2592 w 3204"/>
                <a:gd name="T59" fmla="*/ 2772 h 3806"/>
                <a:gd name="T60" fmla="*/ 2527 w 3204"/>
                <a:gd name="T61" fmla="*/ 3019 h 3806"/>
                <a:gd name="T62" fmla="*/ 2693 w 3204"/>
                <a:gd name="T63" fmla="*/ 3333 h 3806"/>
                <a:gd name="T64" fmla="*/ 3076 w 3204"/>
                <a:gd name="T65" fmla="*/ 3358 h 3806"/>
                <a:gd name="T66" fmla="*/ 3178 w 3204"/>
                <a:gd name="T67" fmla="*/ 3461 h 3806"/>
                <a:gd name="T68" fmla="*/ 3202 w 3204"/>
                <a:gd name="T69" fmla="*/ 3608 h 3806"/>
                <a:gd name="T70" fmla="*/ 3136 w 3204"/>
                <a:gd name="T71" fmla="*/ 3737 h 3806"/>
                <a:gd name="T72" fmla="*/ 3006 w 3204"/>
                <a:gd name="T73" fmla="*/ 3803 h 3806"/>
                <a:gd name="T74" fmla="*/ 161 w 3204"/>
                <a:gd name="T75" fmla="*/ 3793 h 3806"/>
                <a:gd name="T76" fmla="*/ 45 w 3204"/>
                <a:gd name="T77" fmla="*/ 3709 h 3806"/>
                <a:gd name="T78" fmla="*/ 0 w 3204"/>
                <a:gd name="T79" fmla="*/ 3570 h 3806"/>
                <a:gd name="T80" fmla="*/ 45 w 3204"/>
                <a:gd name="T81" fmla="*/ 3429 h 3806"/>
                <a:gd name="T82" fmla="*/ 161 w 3204"/>
                <a:gd name="T83" fmla="*/ 3345 h 3806"/>
                <a:gd name="T84" fmla="*/ 548 w 3204"/>
                <a:gd name="T85" fmla="*/ 3249 h 3806"/>
                <a:gd name="T86" fmla="*/ 723 w 3204"/>
                <a:gd name="T87" fmla="*/ 2949 h 3806"/>
                <a:gd name="T88" fmla="*/ 540 w 3204"/>
                <a:gd name="T89" fmla="*/ 2708 h 3806"/>
                <a:gd name="T90" fmla="*/ 291 w 3204"/>
                <a:gd name="T91" fmla="*/ 2412 h 3806"/>
                <a:gd name="T92" fmla="*/ 122 w 3204"/>
                <a:gd name="T93" fmla="*/ 2060 h 3806"/>
                <a:gd name="T94" fmla="*/ 44 w 3204"/>
                <a:gd name="T95" fmla="*/ 1666 h 3806"/>
                <a:gd name="T96" fmla="*/ 73 w 3204"/>
                <a:gd name="T97" fmla="*/ 1247 h 3806"/>
                <a:gd name="T98" fmla="*/ 206 w 3204"/>
                <a:gd name="T99" fmla="*/ 862 h 3806"/>
                <a:gd name="T100" fmla="*/ 430 w 3204"/>
                <a:gd name="T101" fmla="*/ 530 h 3806"/>
                <a:gd name="T102" fmla="*/ 729 w 3204"/>
                <a:gd name="T103" fmla="*/ 267 h 3806"/>
                <a:gd name="T104" fmla="*/ 1090 w 3204"/>
                <a:gd name="T105" fmla="*/ 86 h 3806"/>
                <a:gd name="T106" fmla="*/ 1495 w 3204"/>
                <a:gd name="T107" fmla="*/ 4 h 3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04" h="3806">
                  <a:moveTo>
                    <a:pt x="1602" y="484"/>
                  </a:moveTo>
                  <a:lnTo>
                    <a:pt x="1514" y="487"/>
                  </a:lnTo>
                  <a:lnTo>
                    <a:pt x="1427" y="498"/>
                  </a:lnTo>
                  <a:lnTo>
                    <a:pt x="1344" y="515"/>
                  </a:lnTo>
                  <a:lnTo>
                    <a:pt x="1261" y="540"/>
                  </a:lnTo>
                  <a:lnTo>
                    <a:pt x="1182" y="569"/>
                  </a:lnTo>
                  <a:lnTo>
                    <a:pt x="1107" y="605"/>
                  </a:lnTo>
                  <a:lnTo>
                    <a:pt x="1035" y="646"/>
                  </a:lnTo>
                  <a:lnTo>
                    <a:pt x="966" y="693"/>
                  </a:lnTo>
                  <a:lnTo>
                    <a:pt x="901" y="744"/>
                  </a:lnTo>
                  <a:lnTo>
                    <a:pt x="840" y="801"/>
                  </a:lnTo>
                  <a:lnTo>
                    <a:pt x="784" y="861"/>
                  </a:lnTo>
                  <a:lnTo>
                    <a:pt x="733" y="926"/>
                  </a:lnTo>
                  <a:lnTo>
                    <a:pt x="686" y="996"/>
                  </a:lnTo>
                  <a:lnTo>
                    <a:pt x="645" y="1067"/>
                  </a:lnTo>
                  <a:lnTo>
                    <a:pt x="610" y="1143"/>
                  </a:lnTo>
                  <a:lnTo>
                    <a:pt x="580" y="1222"/>
                  </a:lnTo>
                  <a:lnTo>
                    <a:pt x="555" y="1304"/>
                  </a:lnTo>
                  <a:lnTo>
                    <a:pt x="539" y="1388"/>
                  </a:lnTo>
                  <a:lnTo>
                    <a:pt x="527" y="1475"/>
                  </a:lnTo>
                  <a:lnTo>
                    <a:pt x="524" y="1563"/>
                  </a:lnTo>
                  <a:lnTo>
                    <a:pt x="527" y="1651"/>
                  </a:lnTo>
                  <a:lnTo>
                    <a:pt x="539" y="1738"/>
                  </a:lnTo>
                  <a:lnTo>
                    <a:pt x="555" y="1821"/>
                  </a:lnTo>
                  <a:lnTo>
                    <a:pt x="580" y="1903"/>
                  </a:lnTo>
                  <a:lnTo>
                    <a:pt x="610" y="1982"/>
                  </a:lnTo>
                  <a:lnTo>
                    <a:pt x="645" y="2058"/>
                  </a:lnTo>
                  <a:lnTo>
                    <a:pt x="686" y="2130"/>
                  </a:lnTo>
                  <a:lnTo>
                    <a:pt x="733" y="2200"/>
                  </a:lnTo>
                  <a:lnTo>
                    <a:pt x="784" y="2265"/>
                  </a:lnTo>
                  <a:lnTo>
                    <a:pt x="840" y="2325"/>
                  </a:lnTo>
                  <a:lnTo>
                    <a:pt x="901" y="2382"/>
                  </a:lnTo>
                  <a:lnTo>
                    <a:pt x="966" y="2433"/>
                  </a:lnTo>
                  <a:lnTo>
                    <a:pt x="1035" y="2479"/>
                  </a:lnTo>
                  <a:lnTo>
                    <a:pt x="1107" y="2521"/>
                  </a:lnTo>
                  <a:lnTo>
                    <a:pt x="1182" y="2556"/>
                  </a:lnTo>
                  <a:lnTo>
                    <a:pt x="1261" y="2586"/>
                  </a:lnTo>
                  <a:lnTo>
                    <a:pt x="1344" y="2609"/>
                  </a:lnTo>
                  <a:lnTo>
                    <a:pt x="1427" y="2627"/>
                  </a:lnTo>
                  <a:lnTo>
                    <a:pt x="1514" y="2637"/>
                  </a:lnTo>
                  <a:lnTo>
                    <a:pt x="1602" y="2642"/>
                  </a:lnTo>
                  <a:lnTo>
                    <a:pt x="1690" y="2637"/>
                  </a:lnTo>
                  <a:lnTo>
                    <a:pt x="1777" y="2627"/>
                  </a:lnTo>
                  <a:lnTo>
                    <a:pt x="1860" y="2609"/>
                  </a:lnTo>
                  <a:lnTo>
                    <a:pt x="1943" y="2586"/>
                  </a:lnTo>
                  <a:lnTo>
                    <a:pt x="2022" y="2556"/>
                  </a:lnTo>
                  <a:lnTo>
                    <a:pt x="2097" y="2521"/>
                  </a:lnTo>
                  <a:lnTo>
                    <a:pt x="2169" y="2479"/>
                  </a:lnTo>
                  <a:lnTo>
                    <a:pt x="2238" y="2433"/>
                  </a:lnTo>
                  <a:lnTo>
                    <a:pt x="2303" y="2382"/>
                  </a:lnTo>
                  <a:lnTo>
                    <a:pt x="2364" y="2325"/>
                  </a:lnTo>
                  <a:lnTo>
                    <a:pt x="2420" y="2265"/>
                  </a:lnTo>
                  <a:lnTo>
                    <a:pt x="2471" y="2200"/>
                  </a:lnTo>
                  <a:lnTo>
                    <a:pt x="2518" y="2130"/>
                  </a:lnTo>
                  <a:lnTo>
                    <a:pt x="2559" y="2058"/>
                  </a:lnTo>
                  <a:lnTo>
                    <a:pt x="2594" y="1982"/>
                  </a:lnTo>
                  <a:lnTo>
                    <a:pt x="2624" y="1903"/>
                  </a:lnTo>
                  <a:lnTo>
                    <a:pt x="2649" y="1821"/>
                  </a:lnTo>
                  <a:lnTo>
                    <a:pt x="2665" y="1738"/>
                  </a:lnTo>
                  <a:lnTo>
                    <a:pt x="2677" y="1651"/>
                  </a:lnTo>
                  <a:lnTo>
                    <a:pt x="2680" y="1563"/>
                  </a:lnTo>
                  <a:lnTo>
                    <a:pt x="2677" y="1475"/>
                  </a:lnTo>
                  <a:lnTo>
                    <a:pt x="2665" y="1388"/>
                  </a:lnTo>
                  <a:lnTo>
                    <a:pt x="2649" y="1304"/>
                  </a:lnTo>
                  <a:lnTo>
                    <a:pt x="2624" y="1222"/>
                  </a:lnTo>
                  <a:lnTo>
                    <a:pt x="2594" y="1143"/>
                  </a:lnTo>
                  <a:lnTo>
                    <a:pt x="2559" y="1067"/>
                  </a:lnTo>
                  <a:lnTo>
                    <a:pt x="2518" y="996"/>
                  </a:lnTo>
                  <a:lnTo>
                    <a:pt x="2471" y="926"/>
                  </a:lnTo>
                  <a:lnTo>
                    <a:pt x="2420" y="861"/>
                  </a:lnTo>
                  <a:lnTo>
                    <a:pt x="2364" y="801"/>
                  </a:lnTo>
                  <a:lnTo>
                    <a:pt x="2303" y="744"/>
                  </a:lnTo>
                  <a:lnTo>
                    <a:pt x="2238" y="693"/>
                  </a:lnTo>
                  <a:lnTo>
                    <a:pt x="2169" y="646"/>
                  </a:lnTo>
                  <a:lnTo>
                    <a:pt x="2097" y="605"/>
                  </a:lnTo>
                  <a:lnTo>
                    <a:pt x="2022" y="569"/>
                  </a:lnTo>
                  <a:lnTo>
                    <a:pt x="1943" y="540"/>
                  </a:lnTo>
                  <a:lnTo>
                    <a:pt x="1860" y="515"/>
                  </a:lnTo>
                  <a:lnTo>
                    <a:pt x="1777" y="498"/>
                  </a:lnTo>
                  <a:lnTo>
                    <a:pt x="1690" y="487"/>
                  </a:lnTo>
                  <a:lnTo>
                    <a:pt x="1602" y="484"/>
                  </a:lnTo>
                  <a:close/>
                  <a:moveTo>
                    <a:pt x="1602" y="0"/>
                  </a:moveTo>
                  <a:lnTo>
                    <a:pt x="1709" y="4"/>
                  </a:lnTo>
                  <a:lnTo>
                    <a:pt x="1814" y="14"/>
                  </a:lnTo>
                  <a:lnTo>
                    <a:pt x="1916" y="32"/>
                  </a:lnTo>
                  <a:lnTo>
                    <a:pt x="2017" y="56"/>
                  </a:lnTo>
                  <a:lnTo>
                    <a:pt x="2114" y="86"/>
                  </a:lnTo>
                  <a:lnTo>
                    <a:pt x="2209" y="123"/>
                  </a:lnTo>
                  <a:lnTo>
                    <a:pt x="2301" y="165"/>
                  </a:lnTo>
                  <a:lnTo>
                    <a:pt x="2390" y="214"/>
                  </a:lnTo>
                  <a:lnTo>
                    <a:pt x="2475" y="267"/>
                  </a:lnTo>
                  <a:lnTo>
                    <a:pt x="2556" y="326"/>
                  </a:lnTo>
                  <a:lnTo>
                    <a:pt x="2634" y="390"/>
                  </a:lnTo>
                  <a:lnTo>
                    <a:pt x="2706" y="458"/>
                  </a:lnTo>
                  <a:lnTo>
                    <a:pt x="2774" y="530"/>
                  </a:lnTo>
                  <a:lnTo>
                    <a:pt x="2838" y="608"/>
                  </a:lnTo>
                  <a:lnTo>
                    <a:pt x="2897" y="689"/>
                  </a:lnTo>
                  <a:lnTo>
                    <a:pt x="2950" y="774"/>
                  </a:lnTo>
                  <a:lnTo>
                    <a:pt x="2998" y="862"/>
                  </a:lnTo>
                  <a:lnTo>
                    <a:pt x="3041" y="955"/>
                  </a:lnTo>
                  <a:lnTo>
                    <a:pt x="3078" y="1050"/>
                  </a:lnTo>
                  <a:lnTo>
                    <a:pt x="3108" y="1148"/>
                  </a:lnTo>
                  <a:lnTo>
                    <a:pt x="3131" y="1247"/>
                  </a:lnTo>
                  <a:lnTo>
                    <a:pt x="3150" y="1351"/>
                  </a:lnTo>
                  <a:lnTo>
                    <a:pt x="3160" y="1456"/>
                  </a:lnTo>
                  <a:lnTo>
                    <a:pt x="3163" y="1563"/>
                  </a:lnTo>
                  <a:lnTo>
                    <a:pt x="3160" y="1666"/>
                  </a:lnTo>
                  <a:lnTo>
                    <a:pt x="3150" y="1768"/>
                  </a:lnTo>
                  <a:lnTo>
                    <a:pt x="3133" y="1868"/>
                  </a:lnTo>
                  <a:lnTo>
                    <a:pt x="3111" y="1965"/>
                  </a:lnTo>
                  <a:lnTo>
                    <a:pt x="3082" y="2060"/>
                  </a:lnTo>
                  <a:lnTo>
                    <a:pt x="3049" y="2152"/>
                  </a:lnTo>
                  <a:lnTo>
                    <a:pt x="3008" y="2243"/>
                  </a:lnTo>
                  <a:lnTo>
                    <a:pt x="2963" y="2328"/>
                  </a:lnTo>
                  <a:lnTo>
                    <a:pt x="2913" y="2412"/>
                  </a:lnTo>
                  <a:lnTo>
                    <a:pt x="2857" y="2492"/>
                  </a:lnTo>
                  <a:lnTo>
                    <a:pt x="2797" y="2567"/>
                  </a:lnTo>
                  <a:lnTo>
                    <a:pt x="2733" y="2639"/>
                  </a:lnTo>
                  <a:lnTo>
                    <a:pt x="2664" y="2708"/>
                  </a:lnTo>
                  <a:lnTo>
                    <a:pt x="2592" y="2772"/>
                  </a:lnTo>
                  <a:lnTo>
                    <a:pt x="2515" y="2831"/>
                  </a:lnTo>
                  <a:lnTo>
                    <a:pt x="2434" y="2884"/>
                  </a:lnTo>
                  <a:lnTo>
                    <a:pt x="2481" y="2949"/>
                  </a:lnTo>
                  <a:lnTo>
                    <a:pt x="2527" y="3019"/>
                  </a:lnTo>
                  <a:lnTo>
                    <a:pt x="2571" y="3092"/>
                  </a:lnTo>
                  <a:lnTo>
                    <a:pt x="2615" y="3168"/>
                  </a:lnTo>
                  <a:lnTo>
                    <a:pt x="2656" y="3249"/>
                  </a:lnTo>
                  <a:lnTo>
                    <a:pt x="2693" y="3333"/>
                  </a:lnTo>
                  <a:lnTo>
                    <a:pt x="2968" y="3333"/>
                  </a:lnTo>
                  <a:lnTo>
                    <a:pt x="3006" y="3335"/>
                  </a:lnTo>
                  <a:lnTo>
                    <a:pt x="3043" y="3345"/>
                  </a:lnTo>
                  <a:lnTo>
                    <a:pt x="3076" y="3358"/>
                  </a:lnTo>
                  <a:lnTo>
                    <a:pt x="3108" y="3378"/>
                  </a:lnTo>
                  <a:lnTo>
                    <a:pt x="3136" y="3401"/>
                  </a:lnTo>
                  <a:lnTo>
                    <a:pt x="3159" y="3429"/>
                  </a:lnTo>
                  <a:lnTo>
                    <a:pt x="3178" y="3461"/>
                  </a:lnTo>
                  <a:lnTo>
                    <a:pt x="3192" y="3494"/>
                  </a:lnTo>
                  <a:lnTo>
                    <a:pt x="3202" y="3531"/>
                  </a:lnTo>
                  <a:lnTo>
                    <a:pt x="3204" y="3570"/>
                  </a:lnTo>
                  <a:lnTo>
                    <a:pt x="3202" y="3608"/>
                  </a:lnTo>
                  <a:lnTo>
                    <a:pt x="3192" y="3644"/>
                  </a:lnTo>
                  <a:lnTo>
                    <a:pt x="3178" y="3679"/>
                  </a:lnTo>
                  <a:lnTo>
                    <a:pt x="3159" y="3709"/>
                  </a:lnTo>
                  <a:lnTo>
                    <a:pt x="3136" y="3737"/>
                  </a:lnTo>
                  <a:lnTo>
                    <a:pt x="3108" y="3760"/>
                  </a:lnTo>
                  <a:lnTo>
                    <a:pt x="3076" y="3780"/>
                  </a:lnTo>
                  <a:lnTo>
                    <a:pt x="3043" y="3793"/>
                  </a:lnTo>
                  <a:lnTo>
                    <a:pt x="3006" y="3803"/>
                  </a:lnTo>
                  <a:lnTo>
                    <a:pt x="2968" y="3806"/>
                  </a:lnTo>
                  <a:lnTo>
                    <a:pt x="236" y="3806"/>
                  </a:lnTo>
                  <a:lnTo>
                    <a:pt x="198" y="3803"/>
                  </a:lnTo>
                  <a:lnTo>
                    <a:pt x="161" y="3793"/>
                  </a:lnTo>
                  <a:lnTo>
                    <a:pt x="128" y="3780"/>
                  </a:lnTo>
                  <a:lnTo>
                    <a:pt x="96" y="3760"/>
                  </a:lnTo>
                  <a:lnTo>
                    <a:pt x="68" y="3737"/>
                  </a:lnTo>
                  <a:lnTo>
                    <a:pt x="45" y="3709"/>
                  </a:lnTo>
                  <a:lnTo>
                    <a:pt x="26" y="3679"/>
                  </a:lnTo>
                  <a:lnTo>
                    <a:pt x="12" y="3644"/>
                  </a:lnTo>
                  <a:lnTo>
                    <a:pt x="2" y="3608"/>
                  </a:lnTo>
                  <a:lnTo>
                    <a:pt x="0" y="3570"/>
                  </a:lnTo>
                  <a:lnTo>
                    <a:pt x="2" y="3531"/>
                  </a:lnTo>
                  <a:lnTo>
                    <a:pt x="12" y="3494"/>
                  </a:lnTo>
                  <a:lnTo>
                    <a:pt x="26" y="3461"/>
                  </a:lnTo>
                  <a:lnTo>
                    <a:pt x="45" y="3429"/>
                  </a:lnTo>
                  <a:lnTo>
                    <a:pt x="68" y="3401"/>
                  </a:lnTo>
                  <a:lnTo>
                    <a:pt x="96" y="3378"/>
                  </a:lnTo>
                  <a:lnTo>
                    <a:pt x="128" y="3358"/>
                  </a:lnTo>
                  <a:lnTo>
                    <a:pt x="161" y="3345"/>
                  </a:lnTo>
                  <a:lnTo>
                    <a:pt x="198" y="3335"/>
                  </a:lnTo>
                  <a:lnTo>
                    <a:pt x="236" y="3333"/>
                  </a:lnTo>
                  <a:lnTo>
                    <a:pt x="511" y="3333"/>
                  </a:lnTo>
                  <a:lnTo>
                    <a:pt x="548" y="3249"/>
                  </a:lnTo>
                  <a:lnTo>
                    <a:pt x="589" y="3168"/>
                  </a:lnTo>
                  <a:lnTo>
                    <a:pt x="633" y="3092"/>
                  </a:lnTo>
                  <a:lnTo>
                    <a:pt x="677" y="3019"/>
                  </a:lnTo>
                  <a:lnTo>
                    <a:pt x="723" y="2949"/>
                  </a:lnTo>
                  <a:lnTo>
                    <a:pt x="770" y="2884"/>
                  </a:lnTo>
                  <a:lnTo>
                    <a:pt x="689" y="2831"/>
                  </a:lnTo>
                  <a:lnTo>
                    <a:pt x="612" y="2772"/>
                  </a:lnTo>
                  <a:lnTo>
                    <a:pt x="540" y="2708"/>
                  </a:lnTo>
                  <a:lnTo>
                    <a:pt x="471" y="2639"/>
                  </a:lnTo>
                  <a:lnTo>
                    <a:pt x="407" y="2567"/>
                  </a:lnTo>
                  <a:lnTo>
                    <a:pt x="347" y="2492"/>
                  </a:lnTo>
                  <a:lnTo>
                    <a:pt x="291" y="2412"/>
                  </a:lnTo>
                  <a:lnTo>
                    <a:pt x="241" y="2328"/>
                  </a:lnTo>
                  <a:lnTo>
                    <a:pt x="196" y="2243"/>
                  </a:lnTo>
                  <a:lnTo>
                    <a:pt x="155" y="2152"/>
                  </a:lnTo>
                  <a:lnTo>
                    <a:pt x="122" y="2060"/>
                  </a:lnTo>
                  <a:lnTo>
                    <a:pt x="93" y="1965"/>
                  </a:lnTo>
                  <a:lnTo>
                    <a:pt x="71" y="1868"/>
                  </a:lnTo>
                  <a:lnTo>
                    <a:pt x="54" y="1768"/>
                  </a:lnTo>
                  <a:lnTo>
                    <a:pt x="44" y="1666"/>
                  </a:lnTo>
                  <a:lnTo>
                    <a:pt x="41" y="1563"/>
                  </a:lnTo>
                  <a:lnTo>
                    <a:pt x="44" y="1456"/>
                  </a:lnTo>
                  <a:lnTo>
                    <a:pt x="54" y="1351"/>
                  </a:lnTo>
                  <a:lnTo>
                    <a:pt x="73" y="1247"/>
                  </a:lnTo>
                  <a:lnTo>
                    <a:pt x="96" y="1148"/>
                  </a:lnTo>
                  <a:lnTo>
                    <a:pt x="126" y="1050"/>
                  </a:lnTo>
                  <a:lnTo>
                    <a:pt x="163" y="955"/>
                  </a:lnTo>
                  <a:lnTo>
                    <a:pt x="206" y="862"/>
                  </a:lnTo>
                  <a:lnTo>
                    <a:pt x="254" y="774"/>
                  </a:lnTo>
                  <a:lnTo>
                    <a:pt x="307" y="689"/>
                  </a:lnTo>
                  <a:lnTo>
                    <a:pt x="366" y="608"/>
                  </a:lnTo>
                  <a:lnTo>
                    <a:pt x="430" y="530"/>
                  </a:lnTo>
                  <a:lnTo>
                    <a:pt x="498" y="458"/>
                  </a:lnTo>
                  <a:lnTo>
                    <a:pt x="570" y="390"/>
                  </a:lnTo>
                  <a:lnTo>
                    <a:pt x="648" y="326"/>
                  </a:lnTo>
                  <a:lnTo>
                    <a:pt x="729" y="267"/>
                  </a:lnTo>
                  <a:lnTo>
                    <a:pt x="814" y="214"/>
                  </a:lnTo>
                  <a:lnTo>
                    <a:pt x="903" y="165"/>
                  </a:lnTo>
                  <a:lnTo>
                    <a:pt x="995" y="123"/>
                  </a:lnTo>
                  <a:lnTo>
                    <a:pt x="1090" y="86"/>
                  </a:lnTo>
                  <a:lnTo>
                    <a:pt x="1187" y="56"/>
                  </a:lnTo>
                  <a:lnTo>
                    <a:pt x="1288" y="32"/>
                  </a:lnTo>
                  <a:lnTo>
                    <a:pt x="1390" y="14"/>
                  </a:lnTo>
                  <a:lnTo>
                    <a:pt x="1495" y="4"/>
                  </a:lnTo>
                  <a:lnTo>
                    <a:pt x="16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B857D1AB-1BF2-3A41-9F3D-D1F813CC6849}"/>
              </a:ext>
            </a:extLst>
          </p:cNvPr>
          <p:cNvGrpSpPr/>
          <p:nvPr/>
        </p:nvGrpSpPr>
        <p:grpSpPr>
          <a:xfrm>
            <a:off x="9877767" y="2636447"/>
            <a:ext cx="843148" cy="514793"/>
            <a:chOff x="7521575" y="2154238"/>
            <a:chExt cx="2405063" cy="1468437"/>
          </a:xfrm>
          <a:solidFill>
            <a:srgbClr val="0070C0">
              <a:lumMod val="75000"/>
            </a:srgbClr>
          </a:solidFill>
        </p:grpSpPr>
        <p:sp>
          <p:nvSpPr>
            <p:cNvPr id="471" name="Freeform 6">
              <a:extLst>
                <a:ext uri="{FF2B5EF4-FFF2-40B4-BE49-F238E27FC236}">
                  <a16:creationId xmlns:a16="http://schemas.microsoft.com/office/drawing/2014/main" id="{B899372F-34AB-C941-832F-255463EA5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50" y="2179638"/>
              <a:ext cx="654050" cy="138113"/>
            </a:xfrm>
            <a:custGeom>
              <a:avLst/>
              <a:gdLst>
                <a:gd name="T0" fmla="*/ 1106 w 1236"/>
                <a:gd name="T1" fmla="*/ 0 h 260"/>
                <a:gd name="T2" fmla="*/ 1135 w 1236"/>
                <a:gd name="T3" fmla="*/ 4 h 260"/>
                <a:gd name="T4" fmla="*/ 1162 w 1236"/>
                <a:gd name="T5" fmla="*/ 14 h 260"/>
                <a:gd name="T6" fmla="*/ 1187 w 1236"/>
                <a:gd name="T7" fmla="*/ 29 h 260"/>
                <a:gd name="T8" fmla="*/ 1207 w 1236"/>
                <a:gd name="T9" fmla="*/ 48 h 260"/>
                <a:gd name="T10" fmla="*/ 1222 w 1236"/>
                <a:gd name="T11" fmla="*/ 73 h 260"/>
                <a:gd name="T12" fmla="*/ 1231 w 1236"/>
                <a:gd name="T13" fmla="*/ 99 h 260"/>
                <a:gd name="T14" fmla="*/ 1236 w 1236"/>
                <a:gd name="T15" fmla="*/ 130 h 260"/>
                <a:gd name="T16" fmla="*/ 1231 w 1236"/>
                <a:gd name="T17" fmla="*/ 159 h 260"/>
                <a:gd name="T18" fmla="*/ 1222 w 1236"/>
                <a:gd name="T19" fmla="*/ 187 h 260"/>
                <a:gd name="T20" fmla="*/ 1207 w 1236"/>
                <a:gd name="T21" fmla="*/ 210 h 260"/>
                <a:gd name="T22" fmla="*/ 1187 w 1236"/>
                <a:gd name="T23" fmla="*/ 231 h 260"/>
                <a:gd name="T24" fmla="*/ 1162 w 1236"/>
                <a:gd name="T25" fmla="*/ 246 h 260"/>
                <a:gd name="T26" fmla="*/ 1135 w 1236"/>
                <a:gd name="T27" fmla="*/ 256 h 260"/>
                <a:gd name="T28" fmla="*/ 1106 w 1236"/>
                <a:gd name="T29" fmla="*/ 260 h 260"/>
                <a:gd name="T30" fmla="*/ 94 w 1236"/>
                <a:gd name="T31" fmla="*/ 222 h 260"/>
                <a:gd name="T32" fmla="*/ 73 w 1236"/>
                <a:gd name="T33" fmla="*/ 221 h 260"/>
                <a:gd name="T34" fmla="*/ 54 w 1236"/>
                <a:gd name="T35" fmla="*/ 218 h 260"/>
                <a:gd name="T36" fmla="*/ 36 w 1236"/>
                <a:gd name="T37" fmla="*/ 214 h 260"/>
                <a:gd name="T38" fmla="*/ 20 w 1236"/>
                <a:gd name="T39" fmla="*/ 204 h 260"/>
                <a:gd name="T40" fmla="*/ 9 w 1236"/>
                <a:gd name="T41" fmla="*/ 192 h 260"/>
                <a:gd name="T42" fmla="*/ 4 w 1236"/>
                <a:gd name="T43" fmla="*/ 175 h 260"/>
                <a:gd name="T44" fmla="*/ 0 w 1236"/>
                <a:gd name="T45" fmla="*/ 153 h 260"/>
                <a:gd name="T46" fmla="*/ 0 w 1236"/>
                <a:gd name="T47" fmla="*/ 130 h 260"/>
                <a:gd name="T48" fmla="*/ 1 w 1236"/>
                <a:gd name="T49" fmla="*/ 106 h 260"/>
                <a:gd name="T50" fmla="*/ 4 w 1236"/>
                <a:gd name="T51" fmla="*/ 84 h 260"/>
                <a:gd name="T52" fmla="*/ 9 w 1236"/>
                <a:gd name="T53" fmla="*/ 68 h 260"/>
                <a:gd name="T54" fmla="*/ 18 w 1236"/>
                <a:gd name="T55" fmla="*/ 56 h 260"/>
                <a:gd name="T56" fmla="*/ 30 w 1236"/>
                <a:gd name="T57" fmla="*/ 48 h 260"/>
                <a:gd name="T58" fmla="*/ 44 w 1236"/>
                <a:gd name="T59" fmla="*/ 43 h 260"/>
                <a:gd name="T60" fmla="*/ 60 w 1236"/>
                <a:gd name="T61" fmla="*/ 38 h 260"/>
                <a:gd name="T62" fmla="*/ 77 w 1236"/>
                <a:gd name="T63" fmla="*/ 37 h 260"/>
                <a:gd name="T64" fmla="*/ 94 w 1236"/>
                <a:gd name="T65" fmla="*/ 37 h 260"/>
                <a:gd name="T66" fmla="*/ 1106 w 1236"/>
                <a:gd name="T6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6" h="260">
                  <a:moveTo>
                    <a:pt x="1106" y="0"/>
                  </a:moveTo>
                  <a:lnTo>
                    <a:pt x="1135" y="4"/>
                  </a:lnTo>
                  <a:lnTo>
                    <a:pt x="1162" y="14"/>
                  </a:lnTo>
                  <a:lnTo>
                    <a:pt x="1187" y="29"/>
                  </a:lnTo>
                  <a:lnTo>
                    <a:pt x="1207" y="48"/>
                  </a:lnTo>
                  <a:lnTo>
                    <a:pt x="1222" y="73"/>
                  </a:lnTo>
                  <a:lnTo>
                    <a:pt x="1231" y="99"/>
                  </a:lnTo>
                  <a:lnTo>
                    <a:pt x="1236" y="130"/>
                  </a:lnTo>
                  <a:lnTo>
                    <a:pt x="1231" y="159"/>
                  </a:lnTo>
                  <a:lnTo>
                    <a:pt x="1222" y="187"/>
                  </a:lnTo>
                  <a:lnTo>
                    <a:pt x="1207" y="210"/>
                  </a:lnTo>
                  <a:lnTo>
                    <a:pt x="1187" y="231"/>
                  </a:lnTo>
                  <a:lnTo>
                    <a:pt x="1162" y="246"/>
                  </a:lnTo>
                  <a:lnTo>
                    <a:pt x="1135" y="256"/>
                  </a:lnTo>
                  <a:lnTo>
                    <a:pt x="1106" y="260"/>
                  </a:lnTo>
                  <a:lnTo>
                    <a:pt x="94" y="222"/>
                  </a:lnTo>
                  <a:lnTo>
                    <a:pt x="73" y="221"/>
                  </a:lnTo>
                  <a:lnTo>
                    <a:pt x="54" y="218"/>
                  </a:lnTo>
                  <a:lnTo>
                    <a:pt x="36" y="214"/>
                  </a:lnTo>
                  <a:lnTo>
                    <a:pt x="20" y="204"/>
                  </a:lnTo>
                  <a:lnTo>
                    <a:pt x="9" y="192"/>
                  </a:lnTo>
                  <a:lnTo>
                    <a:pt x="4" y="175"/>
                  </a:lnTo>
                  <a:lnTo>
                    <a:pt x="0" y="153"/>
                  </a:lnTo>
                  <a:lnTo>
                    <a:pt x="0" y="130"/>
                  </a:lnTo>
                  <a:lnTo>
                    <a:pt x="1" y="106"/>
                  </a:lnTo>
                  <a:lnTo>
                    <a:pt x="4" y="84"/>
                  </a:lnTo>
                  <a:lnTo>
                    <a:pt x="9" y="68"/>
                  </a:lnTo>
                  <a:lnTo>
                    <a:pt x="18" y="56"/>
                  </a:lnTo>
                  <a:lnTo>
                    <a:pt x="30" y="48"/>
                  </a:lnTo>
                  <a:lnTo>
                    <a:pt x="44" y="43"/>
                  </a:lnTo>
                  <a:lnTo>
                    <a:pt x="60" y="38"/>
                  </a:lnTo>
                  <a:lnTo>
                    <a:pt x="77" y="37"/>
                  </a:lnTo>
                  <a:lnTo>
                    <a:pt x="94" y="37"/>
                  </a:lnTo>
                  <a:lnTo>
                    <a:pt x="1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Freeform 7">
              <a:extLst>
                <a:ext uri="{FF2B5EF4-FFF2-40B4-BE49-F238E27FC236}">
                  <a16:creationId xmlns:a16="http://schemas.microsoft.com/office/drawing/2014/main" id="{6F84A709-6BCF-8B46-9DDC-5370D536C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050" y="2179638"/>
              <a:ext cx="654050" cy="138113"/>
            </a:xfrm>
            <a:custGeom>
              <a:avLst/>
              <a:gdLst>
                <a:gd name="T0" fmla="*/ 128 w 1236"/>
                <a:gd name="T1" fmla="*/ 0 h 260"/>
                <a:gd name="T2" fmla="*/ 1142 w 1236"/>
                <a:gd name="T3" fmla="*/ 37 h 260"/>
                <a:gd name="T4" fmla="*/ 1158 w 1236"/>
                <a:gd name="T5" fmla="*/ 37 h 260"/>
                <a:gd name="T6" fmla="*/ 1175 w 1236"/>
                <a:gd name="T7" fmla="*/ 38 h 260"/>
                <a:gd name="T8" fmla="*/ 1190 w 1236"/>
                <a:gd name="T9" fmla="*/ 43 h 260"/>
                <a:gd name="T10" fmla="*/ 1205 w 1236"/>
                <a:gd name="T11" fmla="*/ 48 h 260"/>
                <a:gd name="T12" fmla="*/ 1216 w 1236"/>
                <a:gd name="T13" fmla="*/ 56 h 260"/>
                <a:gd name="T14" fmla="*/ 1224 w 1236"/>
                <a:gd name="T15" fmla="*/ 68 h 260"/>
                <a:gd name="T16" fmla="*/ 1230 w 1236"/>
                <a:gd name="T17" fmla="*/ 84 h 260"/>
                <a:gd name="T18" fmla="*/ 1234 w 1236"/>
                <a:gd name="T19" fmla="*/ 106 h 260"/>
                <a:gd name="T20" fmla="*/ 1236 w 1236"/>
                <a:gd name="T21" fmla="*/ 130 h 260"/>
                <a:gd name="T22" fmla="*/ 1234 w 1236"/>
                <a:gd name="T23" fmla="*/ 153 h 260"/>
                <a:gd name="T24" fmla="*/ 1231 w 1236"/>
                <a:gd name="T25" fmla="*/ 175 h 260"/>
                <a:gd name="T26" fmla="*/ 1224 w 1236"/>
                <a:gd name="T27" fmla="*/ 192 h 260"/>
                <a:gd name="T28" fmla="*/ 1213 w 1236"/>
                <a:gd name="T29" fmla="*/ 204 h 260"/>
                <a:gd name="T30" fmla="*/ 1198 w 1236"/>
                <a:gd name="T31" fmla="*/ 214 h 260"/>
                <a:gd name="T32" fmla="*/ 1180 w 1236"/>
                <a:gd name="T33" fmla="*/ 218 h 260"/>
                <a:gd name="T34" fmla="*/ 1161 w 1236"/>
                <a:gd name="T35" fmla="*/ 221 h 260"/>
                <a:gd name="T36" fmla="*/ 1142 w 1236"/>
                <a:gd name="T37" fmla="*/ 222 h 260"/>
                <a:gd name="T38" fmla="*/ 128 w 1236"/>
                <a:gd name="T39" fmla="*/ 260 h 260"/>
                <a:gd name="T40" fmla="*/ 99 w 1236"/>
                <a:gd name="T41" fmla="*/ 256 h 260"/>
                <a:gd name="T42" fmla="*/ 71 w 1236"/>
                <a:gd name="T43" fmla="*/ 246 h 260"/>
                <a:gd name="T44" fmla="*/ 48 w 1236"/>
                <a:gd name="T45" fmla="*/ 231 h 260"/>
                <a:gd name="T46" fmla="*/ 27 w 1236"/>
                <a:gd name="T47" fmla="*/ 210 h 260"/>
                <a:gd name="T48" fmla="*/ 12 w 1236"/>
                <a:gd name="T49" fmla="*/ 187 h 260"/>
                <a:gd name="T50" fmla="*/ 2 w 1236"/>
                <a:gd name="T51" fmla="*/ 159 h 260"/>
                <a:gd name="T52" fmla="*/ 0 w 1236"/>
                <a:gd name="T53" fmla="*/ 130 h 260"/>
                <a:gd name="T54" fmla="*/ 2 w 1236"/>
                <a:gd name="T55" fmla="*/ 99 h 260"/>
                <a:gd name="T56" fmla="*/ 12 w 1236"/>
                <a:gd name="T57" fmla="*/ 73 h 260"/>
                <a:gd name="T58" fmla="*/ 27 w 1236"/>
                <a:gd name="T59" fmla="*/ 48 h 260"/>
                <a:gd name="T60" fmla="*/ 48 w 1236"/>
                <a:gd name="T61" fmla="*/ 29 h 260"/>
                <a:gd name="T62" fmla="*/ 71 w 1236"/>
                <a:gd name="T63" fmla="*/ 14 h 260"/>
                <a:gd name="T64" fmla="*/ 99 w 1236"/>
                <a:gd name="T65" fmla="*/ 4 h 260"/>
                <a:gd name="T66" fmla="*/ 128 w 1236"/>
                <a:gd name="T6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6" h="260">
                  <a:moveTo>
                    <a:pt x="128" y="0"/>
                  </a:moveTo>
                  <a:lnTo>
                    <a:pt x="1142" y="37"/>
                  </a:lnTo>
                  <a:lnTo>
                    <a:pt x="1158" y="37"/>
                  </a:lnTo>
                  <a:lnTo>
                    <a:pt x="1175" y="38"/>
                  </a:lnTo>
                  <a:lnTo>
                    <a:pt x="1190" y="43"/>
                  </a:lnTo>
                  <a:lnTo>
                    <a:pt x="1205" y="48"/>
                  </a:lnTo>
                  <a:lnTo>
                    <a:pt x="1216" y="56"/>
                  </a:lnTo>
                  <a:lnTo>
                    <a:pt x="1224" y="68"/>
                  </a:lnTo>
                  <a:lnTo>
                    <a:pt x="1230" y="84"/>
                  </a:lnTo>
                  <a:lnTo>
                    <a:pt x="1234" y="106"/>
                  </a:lnTo>
                  <a:lnTo>
                    <a:pt x="1236" y="130"/>
                  </a:lnTo>
                  <a:lnTo>
                    <a:pt x="1234" y="153"/>
                  </a:lnTo>
                  <a:lnTo>
                    <a:pt x="1231" y="175"/>
                  </a:lnTo>
                  <a:lnTo>
                    <a:pt x="1224" y="192"/>
                  </a:lnTo>
                  <a:lnTo>
                    <a:pt x="1213" y="204"/>
                  </a:lnTo>
                  <a:lnTo>
                    <a:pt x="1198" y="214"/>
                  </a:lnTo>
                  <a:lnTo>
                    <a:pt x="1180" y="218"/>
                  </a:lnTo>
                  <a:lnTo>
                    <a:pt x="1161" y="221"/>
                  </a:lnTo>
                  <a:lnTo>
                    <a:pt x="1142" y="222"/>
                  </a:lnTo>
                  <a:lnTo>
                    <a:pt x="128" y="260"/>
                  </a:lnTo>
                  <a:lnTo>
                    <a:pt x="99" y="256"/>
                  </a:lnTo>
                  <a:lnTo>
                    <a:pt x="71" y="246"/>
                  </a:lnTo>
                  <a:lnTo>
                    <a:pt x="48" y="231"/>
                  </a:lnTo>
                  <a:lnTo>
                    <a:pt x="27" y="210"/>
                  </a:lnTo>
                  <a:lnTo>
                    <a:pt x="12" y="187"/>
                  </a:lnTo>
                  <a:lnTo>
                    <a:pt x="2" y="159"/>
                  </a:lnTo>
                  <a:lnTo>
                    <a:pt x="0" y="130"/>
                  </a:lnTo>
                  <a:lnTo>
                    <a:pt x="2" y="99"/>
                  </a:lnTo>
                  <a:lnTo>
                    <a:pt x="12" y="73"/>
                  </a:lnTo>
                  <a:lnTo>
                    <a:pt x="27" y="48"/>
                  </a:lnTo>
                  <a:lnTo>
                    <a:pt x="48" y="29"/>
                  </a:lnTo>
                  <a:lnTo>
                    <a:pt x="71" y="14"/>
                  </a:lnTo>
                  <a:lnTo>
                    <a:pt x="99" y="4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Freeform 8">
              <a:extLst>
                <a:ext uri="{FF2B5EF4-FFF2-40B4-BE49-F238E27FC236}">
                  <a16:creationId xmlns:a16="http://schemas.microsoft.com/office/drawing/2014/main" id="{AA060089-D0B1-2340-B090-07AB94EAB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7225" y="2498725"/>
              <a:ext cx="379413" cy="377825"/>
            </a:xfrm>
            <a:custGeom>
              <a:avLst/>
              <a:gdLst>
                <a:gd name="T0" fmla="*/ 322 w 716"/>
                <a:gd name="T1" fmla="*/ 206 h 716"/>
                <a:gd name="T2" fmla="*/ 261 w 716"/>
                <a:gd name="T3" fmla="*/ 236 h 716"/>
                <a:gd name="T4" fmla="*/ 218 w 716"/>
                <a:gd name="T5" fmla="*/ 289 h 716"/>
                <a:gd name="T6" fmla="*/ 202 w 716"/>
                <a:gd name="T7" fmla="*/ 358 h 716"/>
                <a:gd name="T8" fmla="*/ 218 w 716"/>
                <a:gd name="T9" fmla="*/ 427 h 716"/>
                <a:gd name="T10" fmla="*/ 261 w 716"/>
                <a:gd name="T11" fmla="*/ 480 h 716"/>
                <a:gd name="T12" fmla="*/ 322 w 716"/>
                <a:gd name="T13" fmla="*/ 510 h 716"/>
                <a:gd name="T14" fmla="*/ 394 w 716"/>
                <a:gd name="T15" fmla="*/ 510 h 716"/>
                <a:gd name="T16" fmla="*/ 455 w 716"/>
                <a:gd name="T17" fmla="*/ 480 h 716"/>
                <a:gd name="T18" fmla="*/ 497 w 716"/>
                <a:gd name="T19" fmla="*/ 427 h 716"/>
                <a:gd name="T20" fmla="*/ 514 w 716"/>
                <a:gd name="T21" fmla="*/ 358 h 716"/>
                <a:gd name="T22" fmla="*/ 497 w 716"/>
                <a:gd name="T23" fmla="*/ 289 h 716"/>
                <a:gd name="T24" fmla="*/ 455 w 716"/>
                <a:gd name="T25" fmla="*/ 236 h 716"/>
                <a:gd name="T26" fmla="*/ 394 w 716"/>
                <a:gd name="T27" fmla="*/ 206 h 716"/>
                <a:gd name="T28" fmla="*/ 358 w 716"/>
                <a:gd name="T29" fmla="*/ 0 h 716"/>
                <a:gd name="T30" fmla="*/ 461 w 716"/>
                <a:gd name="T31" fmla="*/ 15 h 716"/>
                <a:gd name="T32" fmla="*/ 553 w 716"/>
                <a:gd name="T33" fmla="*/ 58 h 716"/>
                <a:gd name="T34" fmla="*/ 629 w 716"/>
                <a:gd name="T35" fmla="*/ 123 h 716"/>
                <a:gd name="T36" fmla="*/ 682 w 716"/>
                <a:gd name="T37" fmla="*/ 207 h 716"/>
                <a:gd name="T38" fmla="*/ 711 w 716"/>
                <a:gd name="T39" fmla="*/ 305 h 716"/>
                <a:gd name="T40" fmla="*/ 711 w 716"/>
                <a:gd name="T41" fmla="*/ 411 h 716"/>
                <a:gd name="T42" fmla="*/ 682 w 716"/>
                <a:gd name="T43" fmla="*/ 509 h 716"/>
                <a:gd name="T44" fmla="*/ 629 w 716"/>
                <a:gd name="T45" fmla="*/ 593 h 716"/>
                <a:gd name="T46" fmla="*/ 553 w 716"/>
                <a:gd name="T47" fmla="*/ 658 h 716"/>
                <a:gd name="T48" fmla="*/ 461 w 716"/>
                <a:gd name="T49" fmla="*/ 701 h 716"/>
                <a:gd name="T50" fmla="*/ 358 w 716"/>
                <a:gd name="T51" fmla="*/ 716 h 716"/>
                <a:gd name="T52" fmla="*/ 254 w 716"/>
                <a:gd name="T53" fmla="*/ 701 h 716"/>
                <a:gd name="T54" fmla="*/ 163 w 716"/>
                <a:gd name="T55" fmla="*/ 658 h 716"/>
                <a:gd name="T56" fmla="*/ 87 w 716"/>
                <a:gd name="T57" fmla="*/ 593 h 716"/>
                <a:gd name="T58" fmla="*/ 33 w 716"/>
                <a:gd name="T59" fmla="*/ 509 h 716"/>
                <a:gd name="T60" fmla="*/ 4 w 716"/>
                <a:gd name="T61" fmla="*/ 411 h 716"/>
                <a:gd name="T62" fmla="*/ 4 w 716"/>
                <a:gd name="T63" fmla="*/ 305 h 716"/>
                <a:gd name="T64" fmla="*/ 33 w 716"/>
                <a:gd name="T65" fmla="*/ 207 h 716"/>
                <a:gd name="T66" fmla="*/ 87 w 716"/>
                <a:gd name="T67" fmla="*/ 123 h 716"/>
                <a:gd name="T68" fmla="*/ 163 w 716"/>
                <a:gd name="T69" fmla="*/ 58 h 716"/>
                <a:gd name="T70" fmla="*/ 254 w 716"/>
                <a:gd name="T71" fmla="*/ 15 h 716"/>
                <a:gd name="T72" fmla="*/ 358 w 716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6" h="716">
                  <a:moveTo>
                    <a:pt x="358" y="202"/>
                  </a:moveTo>
                  <a:lnTo>
                    <a:pt x="322" y="206"/>
                  </a:lnTo>
                  <a:lnTo>
                    <a:pt x="289" y="218"/>
                  </a:lnTo>
                  <a:lnTo>
                    <a:pt x="261" y="236"/>
                  </a:lnTo>
                  <a:lnTo>
                    <a:pt x="236" y="261"/>
                  </a:lnTo>
                  <a:lnTo>
                    <a:pt x="218" y="289"/>
                  </a:lnTo>
                  <a:lnTo>
                    <a:pt x="206" y="322"/>
                  </a:lnTo>
                  <a:lnTo>
                    <a:pt x="202" y="358"/>
                  </a:lnTo>
                  <a:lnTo>
                    <a:pt x="206" y="394"/>
                  </a:lnTo>
                  <a:lnTo>
                    <a:pt x="218" y="427"/>
                  </a:lnTo>
                  <a:lnTo>
                    <a:pt x="236" y="455"/>
                  </a:lnTo>
                  <a:lnTo>
                    <a:pt x="261" y="480"/>
                  </a:lnTo>
                  <a:lnTo>
                    <a:pt x="289" y="498"/>
                  </a:lnTo>
                  <a:lnTo>
                    <a:pt x="322" y="510"/>
                  </a:lnTo>
                  <a:lnTo>
                    <a:pt x="358" y="514"/>
                  </a:lnTo>
                  <a:lnTo>
                    <a:pt x="394" y="510"/>
                  </a:lnTo>
                  <a:lnTo>
                    <a:pt x="427" y="498"/>
                  </a:lnTo>
                  <a:lnTo>
                    <a:pt x="455" y="480"/>
                  </a:lnTo>
                  <a:lnTo>
                    <a:pt x="479" y="455"/>
                  </a:lnTo>
                  <a:lnTo>
                    <a:pt x="497" y="427"/>
                  </a:lnTo>
                  <a:lnTo>
                    <a:pt x="510" y="394"/>
                  </a:lnTo>
                  <a:lnTo>
                    <a:pt x="514" y="358"/>
                  </a:lnTo>
                  <a:lnTo>
                    <a:pt x="510" y="322"/>
                  </a:lnTo>
                  <a:lnTo>
                    <a:pt x="497" y="289"/>
                  </a:lnTo>
                  <a:lnTo>
                    <a:pt x="479" y="261"/>
                  </a:lnTo>
                  <a:lnTo>
                    <a:pt x="455" y="236"/>
                  </a:lnTo>
                  <a:lnTo>
                    <a:pt x="427" y="218"/>
                  </a:lnTo>
                  <a:lnTo>
                    <a:pt x="394" y="206"/>
                  </a:lnTo>
                  <a:lnTo>
                    <a:pt x="358" y="202"/>
                  </a:lnTo>
                  <a:close/>
                  <a:moveTo>
                    <a:pt x="358" y="0"/>
                  </a:moveTo>
                  <a:lnTo>
                    <a:pt x="410" y="4"/>
                  </a:lnTo>
                  <a:lnTo>
                    <a:pt x="461" y="15"/>
                  </a:lnTo>
                  <a:lnTo>
                    <a:pt x="508" y="33"/>
                  </a:lnTo>
                  <a:lnTo>
                    <a:pt x="553" y="58"/>
                  </a:lnTo>
                  <a:lnTo>
                    <a:pt x="593" y="87"/>
                  </a:lnTo>
                  <a:lnTo>
                    <a:pt x="629" y="123"/>
                  </a:lnTo>
                  <a:lnTo>
                    <a:pt x="658" y="163"/>
                  </a:lnTo>
                  <a:lnTo>
                    <a:pt x="682" y="207"/>
                  </a:lnTo>
                  <a:lnTo>
                    <a:pt x="700" y="254"/>
                  </a:lnTo>
                  <a:lnTo>
                    <a:pt x="711" y="305"/>
                  </a:lnTo>
                  <a:lnTo>
                    <a:pt x="716" y="358"/>
                  </a:lnTo>
                  <a:lnTo>
                    <a:pt x="711" y="411"/>
                  </a:lnTo>
                  <a:lnTo>
                    <a:pt x="700" y="462"/>
                  </a:lnTo>
                  <a:lnTo>
                    <a:pt x="682" y="509"/>
                  </a:lnTo>
                  <a:lnTo>
                    <a:pt x="658" y="553"/>
                  </a:lnTo>
                  <a:lnTo>
                    <a:pt x="629" y="593"/>
                  </a:lnTo>
                  <a:lnTo>
                    <a:pt x="593" y="629"/>
                  </a:lnTo>
                  <a:lnTo>
                    <a:pt x="553" y="658"/>
                  </a:lnTo>
                  <a:lnTo>
                    <a:pt x="508" y="683"/>
                  </a:lnTo>
                  <a:lnTo>
                    <a:pt x="461" y="701"/>
                  </a:lnTo>
                  <a:lnTo>
                    <a:pt x="410" y="712"/>
                  </a:lnTo>
                  <a:lnTo>
                    <a:pt x="358" y="716"/>
                  </a:lnTo>
                  <a:lnTo>
                    <a:pt x="305" y="712"/>
                  </a:lnTo>
                  <a:lnTo>
                    <a:pt x="254" y="701"/>
                  </a:lnTo>
                  <a:lnTo>
                    <a:pt x="207" y="683"/>
                  </a:lnTo>
                  <a:lnTo>
                    <a:pt x="163" y="658"/>
                  </a:lnTo>
                  <a:lnTo>
                    <a:pt x="123" y="629"/>
                  </a:lnTo>
                  <a:lnTo>
                    <a:pt x="87" y="593"/>
                  </a:lnTo>
                  <a:lnTo>
                    <a:pt x="58" y="553"/>
                  </a:lnTo>
                  <a:lnTo>
                    <a:pt x="33" y="509"/>
                  </a:lnTo>
                  <a:lnTo>
                    <a:pt x="15" y="462"/>
                  </a:lnTo>
                  <a:lnTo>
                    <a:pt x="4" y="411"/>
                  </a:lnTo>
                  <a:lnTo>
                    <a:pt x="0" y="358"/>
                  </a:lnTo>
                  <a:lnTo>
                    <a:pt x="4" y="305"/>
                  </a:lnTo>
                  <a:lnTo>
                    <a:pt x="15" y="254"/>
                  </a:lnTo>
                  <a:lnTo>
                    <a:pt x="33" y="207"/>
                  </a:lnTo>
                  <a:lnTo>
                    <a:pt x="58" y="163"/>
                  </a:lnTo>
                  <a:lnTo>
                    <a:pt x="87" y="123"/>
                  </a:lnTo>
                  <a:lnTo>
                    <a:pt x="123" y="87"/>
                  </a:lnTo>
                  <a:lnTo>
                    <a:pt x="163" y="58"/>
                  </a:lnTo>
                  <a:lnTo>
                    <a:pt x="207" y="33"/>
                  </a:lnTo>
                  <a:lnTo>
                    <a:pt x="254" y="15"/>
                  </a:lnTo>
                  <a:lnTo>
                    <a:pt x="305" y="4"/>
                  </a:lnTo>
                  <a:lnTo>
                    <a:pt x="3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Freeform 9">
              <a:extLst>
                <a:ext uri="{FF2B5EF4-FFF2-40B4-BE49-F238E27FC236}">
                  <a16:creationId xmlns:a16="http://schemas.microsoft.com/office/drawing/2014/main" id="{38A544CD-7292-014B-99F5-92BE47D47E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8575" y="2154238"/>
              <a:ext cx="1900238" cy="1239838"/>
            </a:xfrm>
            <a:custGeom>
              <a:avLst/>
              <a:gdLst>
                <a:gd name="T0" fmla="*/ 861 w 3591"/>
                <a:gd name="T1" fmla="*/ 862 h 2343"/>
                <a:gd name="T2" fmla="*/ 670 w 3591"/>
                <a:gd name="T3" fmla="*/ 940 h 2343"/>
                <a:gd name="T4" fmla="*/ 500 w 3591"/>
                <a:gd name="T5" fmla="*/ 1067 h 2343"/>
                <a:gd name="T6" fmla="*/ 375 w 3591"/>
                <a:gd name="T7" fmla="*/ 1229 h 2343"/>
                <a:gd name="T8" fmla="*/ 308 w 3591"/>
                <a:gd name="T9" fmla="*/ 1400 h 2343"/>
                <a:gd name="T10" fmla="*/ 310 w 3591"/>
                <a:gd name="T11" fmla="*/ 1553 h 2343"/>
                <a:gd name="T12" fmla="*/ 366 w 3591"/>
                <a:gd name="T13" fmla="*/ 1676 h 2343"/>
                <a:gd name="T14" fmla="*/ 474 w 3591"/>
                <a:gd name="T15" fmla="*/ 1757 h 2343"/>
                <a:gd name="T16" fmla="*/ 623 w 3591"/>
                <a:gd name="T17" fmla="*/ 1787 h 2343"/>
                <a:gd name="T18" fmla="*/ 1272 w 3591"/>
                <a:gd name="T19" fmla="*/ 1770 h 2343"/>
                <a:gd name="T20" fmla="*/ 1436 w 3591"/>
                <a:gd name="T21" fmla="*/ 1688 h 2343"/>
                <a:gd name="T22" fmla="*/ 1557 w 3591"/>
                <a:gd name="T23" fmla="*/ 1554 h 2343"/>
                <a:gd name="T24" fmla="*/ 1617 w 3591"/>
                <a:gd name="T25" fmla="*/ 1380 h 2343"/>
                <a:gd name="T26" fmla="*/ 1604 w 3591"/>
                <a:gd name="T27" fmla="*/ 1192 h 2343"/>
                <a:gd name="T28" fmla="*/ 1522 w 3591"/>
                <a:gd name="T29" fmla="*/ 1030 h 2343"/>
                <a:gd name="T30" fmla="*/ 1385 w 3591"/>
                <a:gd name="T31" fmla="*/ 911 h 2343"/>
                <a:gd name="T32" fmla="*/ 1211 w 3591"/>
                <a:gd name="T33" fmla="*/ 850 h 2343"/>
                <a:gd name="T34" fmla="*/ 1624 w 3591"/>
                <a:gd name="T35" fmla="*/ 0 h 2343"/>
                <a:gd name="T36" fmla="*/ 1689 w 3591"/>
                <a:gd name="T37" fmla="*/ 34 h 2343"/>
                <a:gd name="T38" fmla="*/ 1706 w 3591"/>
                <a:gd name="T39" fmla="*/ 476 h 2343"/>
                <a:gd name="T40" fmla="*/ 1808 w 3591"/>
                <a:gd name="T41" fmla="*/ 489 h 2343"/>
                <a:gd name="T42" fmla="*/ 1851 w 3591"/>
                <a:gd name="T43" fmla="*/ 545 h 2343"/>
                <a:gd name="T44" fmla="*/ 1845 w 3591"/>
                <a:gd name="T45" fmla="*/ 612 h 2343"/>
                <a:gd name="T46" fmla="*/ 1992 w 3591"/>
                <a:gd name="T47" fmla="*/ 615 h 2343"/>
                <a:gd name="T48" fmla="*/ 2177 w 3591"/>
                <a:gd name="T49" fmla="*/ 631 h 2343"/>
                <a:gd name="T50" fmla="*/ 2345 w 3591"/>
                <a:gd name="T51" fmla="*/ 677 h 2343"/>
                <a:gd name="T52" fmla="*/ 2490 w 3591"/>
                <a:gd name="T53" fmla="*/ 761 h 2343"/>
                <a:gd name="T54" fmla="*/ 3591 w 3591"/>
                <a:gd name="T55" fmla="*/ 785 h 2343"/>
                <a:gd name="T56" fmla="*/ 3533 w 3591"/>
                <a:gd name="T57" fmla="*/ 948 h 2343"/>
                <a:gd name="T58" fmla="*/ 3544 w 3591"/>
                <a:gd name="T59" fmla="*/ 1121 h 2343"/>
                <a:gd name="T60" fmla="*/ 3537 w 3591"/>
                <a:gd name="T61" fmla="*/ 1230 h 2343"/>
                <a:gd name="T62" fmla="*/ 3372 w 3591"/>
                <a:gd name="T63" fmla="*/ 1287 h 2343"/>
                <a:gd name="T64" fmla="*/ 3196 w 3591"/>
                <a:gd name="T65" fmla="*/ 1376 h 2343"/>
                <a:gd name="T66" fmla="*/ 3023 w 3591"/>
                <a:gd name="T67" fmla="*/ 1479 h 2343"/>
                <a:gd name="T68" fmla="*/ 2873 w 3591"/>
                <a:gd name="T69" fmla="*/ 1583 h 2343"/>
                <a:gd name="T70" fmla="*/ 2761 w 3591"/>
                <a:gd name="T71" fmla="*/ 1673 h 2343"/>
                <a:gd name="T72" fmla="*/ 2647 w 3591"/>
                <a:gd name="T73" fmla="*/ 1787 h 2343"/>
                <a:gd name="T74" fmla="*/ 2526 w 3591"/>
                <a:gd name="T75" fmla="*/ 1926 h 2343"/>
                <a:gd name="T76" fmla="*/ 2409 w 3591"/>
                <a:gd name="T77" fmla="*/ 2062 h 2343"/>
                <a:gd name="T78" fmla="*/ 2284 w 3591"/>
                <a:gd name="T79" fmla="*/ 2182 h 2343"/>
                <a:gd name="T80" fmla="*/ 2146 w 3591"/>
                <a:gd name="T81" fmla="*/ 2275 h 2343"/>
                <a:gd name="T82" fmla="*/ 1985 w 3591"/>
                <a:gd name="T83" fmla="*/ 2332 h 2343"/>
                <a:gd name="T84" fmla="*/ 515 w 3591"/>
                <a:gd name="T85" fmla="*/ 2343 h 2343"/>
                <a:gd name="T86" fmla="*/ 333 w 3591"/>
                <a:gd name="T87" fmla="*/ 2318 h 2343"/>
                <a:gd name="T88" fmla="*/ 192 w 3591"/>
                <a:gd name="T89" fmla="*/ 2246 h 2343"/>
                <a:gd name="T90" fmla="*/ 91 w 3591"/>
                <a:gd name="T91" fmla="*/ 2137 h 2343"/>
                <a:gd name="T92" fmla="*/ 28 w 3591"/>
                <a:gd name="T93" fmla="*/ 1993 h 2343"/>
                <a:gd name="T94" fmla="*/ 0 w 3591"/>
                <a:gd name="T95" fmla="*/ 1824 h 2343"/>
                <a:gd name="T96" fmla="*/ 10 w 3591"/>
                <a:gd name="T97" fmla="*/ 1636 h 2343"/>
                <a:gd name="T98" fmla="*/ 53 w 3591"/>
                <a:gd name="T99" fmla="*/ 1435 h 2343"/>
                <a:gd name="T100" fmla="*/ 141 w 3591"/>
                <a:gd name="T101" fmla="*/ 1210 h 2343"/>
                <a:gd name="T102" fmla="*/ 283 w 3591"/>
                <a:gd name="T103" fmla="*/ 1003 h 2343"/>
                <a:gd name="T104" fmla="*/ 467 w 3591"/>
                <a:gd name="T105" fmla="*/ 837 h 2343"/>
                <a:gd name="T106" fmla="*/ 682 w 3591"/>
                <a:gd name="T107" fmla="*/ 714 h 2343"/>
                <a:gd name="T108" fmla="*/ 924 w 3591"/>
                <a:gd name="T109" fmla="*/ 638 h 2343"/>
                <a:gd name="T110" fmla="*/ 1181 w 3591"/>
                <a:gd name="T111" fmla="*/ 612 h 2343"/>
                <a:gd name="T112" fmla="*/ 1384 w 3591"/>
                <a:gd name="T113" fmla="*/ 572 h 2343"/>
                <a:gd name="T114" fmla="*/ 1412 w 3591"/>
                <a:gd name="T115" fmla="*/ 504 h 2343"/>
                <a:gd name="T116" fmla="*/ 1478 w 3591"/>
                <a:gd name="T117" fmla="*/ 476 h 2343"/>
                <a:gd name="T118" fmla="*/ 1547 w 3591"/>
                <a:gd name="T119" fmla="*/ 56 h 2343"/>
                <a:gd name="T120" fmla="*/ 1598 w 3591"/>
                <a:gd name="T121" fmla="*/ 4 h 2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91" h="2343">
                  <a:moveTo>
                    <a:pt x="992" y="846"/>
                  </a:moveTo>
                  <a:lnTo>
                    <a:pt x="927" y="850"/>
                  </a:lnTo>
                  <a:lnTo>
                    <a:pt x="861" y="862"/>
                  </a:lnTo>
                  <a:lnTo>
                    <a:pt x="796" y="882"/>
                  </a:lnTo>
                  <a:lnTo>
                    <a:pt x="732" y="908"/>
                  </a:lnTo>
                  <a:lnTo>
                    <a:pt x="670" y="940"/>
                  </a:lnTo>
                  <a:lnTo>
                    <a:pt x="609" y="977"/>
                  </a:lnTo>
                  <a:lnTo>
                    <a:pt x="553" y="1020"/>
                  </a:lnTo>
                  <a:lnTo>
                    <a:pt x="500" y="1067"/>
                  </a:lnTo>
                  <a:lnTo>
                    <a:pt x="453" y="1118"/>
                  </a:lnTo>
                  <a:lnTo>
                    <a:pt x="410" y="1172"/>
                  </a:lnTo>
                  <a:lnTo>
                    <a:pt x="375" y="1229"/>
                  </a:lnTo>
                  <a:lnTo>
                    <a:pt x="344" y="1288"/>
                  </a:lnTo>
                  <a:lnTo>
                    <a:pt x="322" y="1345"/>
                  </a:lnTo>
                  <a:lnTo>
                    <a:pt x="308" y="1400"/>
                  </a:lnTo>
                  <a:lnTo>
                    <a:pt x="303" y="1454"/>
                  </a:lnTo>
                  <a:lnTo>
                    <a:pt x="303" y="1506"/>
                  </a:lnTo>
                  <a:lnTo>
                    <a:pt x="310" y="1553"/>
                  </a:lnTo>
                  <a:lnTo>
                    <a:pt x="322" y="1598"/>
                  </a:lnTo>
                  <a:lnTo>
                    <a:pt x="341" y="1638"/>
                  </a:lnTo>
                  <a:lnTo>
                    <a:pt x="366" y="1676"/>
                  </a:lnTo>
                  <a:lnTo>
                    <a:pt x="397" y="1708"/>
                  </a:lnTo>
                  <a:lnTo>
                    <a:pt x="433" y="1735"/>
                  </a:lnTo>
                  <a:lnTo>
                    <a:pt x="474" y="1757"/>
                  </a:lnTo>
                  <a:lnTo>
                    <a:pt x="518" y="1774"/>
                  </a:lnTo>
                  <a:lnTo>
                    <a:pt x="568" y="1784"/>
                  </a:lnTo>
                  <a:lnTo>
                    <a:pt x="623" y="1787"/>
                  </a:lnTo>
                  <a:lnTo>
                    <a:pt x="1146" y="1787"/>
                  </a:lnTo>
                  <a:lnTo>
                    <a:pt x="1211" y="1782"/>
                  </a:lnTo>
                  <a:lnTo>
                    <a:pt x="1272" y="1770"/>
                  </a:lnTo>
                  <a:lnTo>
                    <a:pt x="1331" y="1751"/>
                  </a:lnTo>
                  <a:lnTo>
                    <a:pt x="1385" y="1723"/>
                  </a:lnTo>
                  <a:lnTo>
                    <a:pt x="1436" y="1688"/>
                  </a:lnTo>
                  <a:lnTo>
                    <a:pt x="1482" y="1650"/>
                  </a:lnTo>
                  <a:lnTo>
                    <a:pt x="1522" y="1604"/>
                  </a:lnTo>
                  <a:lnTo>
                    <a:pt x="1557" y="1554"/>
                  </a:lnTo>
                  <a:lnTo>
                    <a:pt x="1584" y="1499"/>
                  </a:lnTo>
                  <a:lnTo>
                    <a:pt x="1604" y="1442"/>
                  </a:lnTo>
                  <a:lnTo>
                    <a:pt x="1617" y="1380"/>
                  </a:lnTo>
                  <a:lnTo>
                    <a:pt x="1621" y="1316"/>
                  </a:lnTo>
                  <a:lnTo>
                    <a:pt x="1617" y="1252"/>
                  </a:lnTo>
                  <a:lnTo>
                    <a:pt x="1604" y="1192"/>
                  </a:lnTo>
                  <a:lnTo>
                    <a:pt x="1584" y="1133"/>
                  </a:lnTo>
                  <a:lnTo>
                    <a:pt x="1557" y="1080"/>
                  </a:lnTo>
                  <a:lnTo>
                    <a:pt x="1522" y="1030"/>
                  </a:lnTo>
                  <a:lnTo>
                    <a:pt x="1482" y="984"/>
                  </a:lnTo>
                  <a:lnTo>
                    <a:pt x="1436" y="944"/>
                  </a:lnTo>
                  <a:lnTo>
                    <a:pt x="1385" y="911"/>
                  </a:lnTo>
                  <a:lnTo>
                    <a:pt x="1331" y="883"/>
                  </a:lnTo>
                  <a:lnTo>
                    <a:pt x="1272" y="864"/>
                  </a:lnTo>
                  <a:lnTo>
                    <a:pt x="1211" y="850"/>
                  </a:lnTo>
                  <a:lnTo>
                    <a:pt x="1146" y="846"/>
                  </a:lnTo>
                  <a:lnTo>
                    <a:pt x="992" y="846"/>
                  </a:lnTo>
                  <a:close/>
                  <a:moveTo>
                    <a:pt x="1624" y="0"/>
                  </a:moveTo>
                  <a:lnTo>
                    <a:pt x="1649" y="4"/>
                  </a:lnTo>
                  <a:lnTo>
                    <a:pt x="1673" y="16"/>
                  </a:lnTo>
                  <a:lnTo>
                    <a:pt x="1689" y="34"/>
                  </a:lnTo>
                  <a:lnTo>
                    <a:pt x="1702" y="56"/>
                  </a:lnTo>
                  <a:lnTo>
                    <a:pt x="1706" y="82"/>
                  </a:lnTo>
                  <a:lnTo>
                    <a:pt x="1706" y="476"/>
                  </a:lnTo>
                  <a:lnTo>
                    <a:pt x="1760" y="476"/>
                  </a:lnTo>
                  <a:lnTo>
                    <a:pt x="1784" y="479"/>
                  </a:lnTo>
                  <a:lnTo>
                    <a:pt x="1808" y="489"/>
                  </a:lnTo>
                  <a:lnTo>
                    <a:pt x="1827" y="504"/>
                  </a:lnTo>
                  <a:lnTo>
                    <a:pt x="1841" y="523"/>
                  </a:lnTo>
                  <a:lnTo>
                    <a:pt x="1851" y="545"/>
                  </a:lnTo>
                  <a:lnTo>
                    <a:pt x="1855" y="572"/>
                  </a:lnTo>
                  <a:lnTo>
                    <a:pt x="1852" y="592"/>
                  </a:lnTo>
                  <a:lnTo>
                    <a:pt x="1845" y="612"/>
                  </a:lnTo>
                  <a:lnTo>
                    <a:pt x="1860" y="612"/>
                  </a:lnTo>
                  <a:lnTo>
                    <a:pt x="1927" y="613"/>
                  </a:lnTo>
                  <a:lnTo>
                    <a:pt x="1992" y="615"/>
                  </a:lnTo>
                  <a:lnTo>
                    <a:pt x="2055" y="617"/>
                  </a:lnTo>
                  <a:lnTo>
                    <a:pt x="2116" y="623"/>
                  </a:lnTo>
                  <a:lnTo>
                    <a:pt x="2177" y="631"/>
                  </a:lnTo>
                  <a:lnTo>
                    <a:pt x="2235" y="642"/>
                  </a:lnTo>
                  <a:lnTo>
                    <a:pt x="2291" y="658"/>
                  </a:lnTo>
                  <a:lnTo>
                    <a:pt x="2345" y="677"/>
                  </a:lnTo>
                  <a:lnTo>
                    <a:pt x="2396" y="699"/>
                  </a:lnTo>
                  <a:lnTo>
                    <a:pt x="2444" y="728"/>
                  </a:lnTo>
                  <a:lnTo>
                    <a:pt x="2490" y="761"/>
                  </a:lnTo>
                  <a:lnTo>
                    <a:pt x="2533" y="800"/>
                  </a:lnTo>
                  <a:lnTo>
                    <a:pt x="2573" y="846"/>
                  </a:lnTo>
                  <a:lnTo>
                    <a:pt x="3591" y="785"/>
                  </a:lnTo>
                  <a:lnTo>
                    <a:pt x="3564" y="836"/>
                  </a:lnTo>
                  <a:lnTo>
                    <a:pt x="3545" y="891"/>
                  </a:lnTo>
                  <a:lnTo>
                    <a:pt x="3533" y="948"/>
                  </a:lnTo>
                  <a:lnTo>
                    <a:pt x="3529" y="1009"/>
                  </a:lnTo>
                  <a:lnTo>
                    <a:pt x="3533" y="1066"/>
                  </a:lnTo>
                  <a:lnTo>
                    <a:pt x="3544" y="1121"/>
                  </a:lnTo>
                  <a:lnTo>
                    <a:pt x="3562" y="1172"/>
                  </a:lnTo>
                  <a:lnTo>
                    <a:pt x="3585" y="1222"/>
                  </a:lnTo>
                  <a:lnTo>
                    <a:pt x="3537" y="1230"/>
                  </a:lnTo>
                  <a:lnTo>
                    <a:pt x="3484" y="1246"/>
                  </a:lnTo>
                  <a:lnTo>
                    <a:pt x="3430" y="1265"/>
                  </a:lnTo>
                  <a:lnTo>
                    <a:pt x="3372" y="1287"/>
                  </a:lnTo>
                  <a:lnTo>
                    <a:pt x="3314" y="1315"/>
                  </a:lnTo>
                  <a:lnTo>
                    <a:pt x="3255" y="1344"/>
                  </a:lnTo>
                  <a:lnTo>
                    <a:pt x="3196" y="1376"/>
                  </a:lnTo>
                  <a:lnTo>
                    <a:pt x="3138" y="1409"/>
                  </a:lnTo>
                  <a:lnTo>
                    <a:pt x="3080" y="1445"/>
                  </a:lnTo>
                  <a:lnTo>
                    <a:pt x="3023" y="1479"/>
                  </a:lnTo>
                  <a:lnTo>
                    <a:pt x="2969" y="1515"/>
                  </a:lnTo>
                  <a:lnTo>
                    <a:pt x="2920" y="1550"/>
                  </a:lnTo>
                  <a:lnTo>
                    <a:pt x="2873" y="1583"/>
                  </a:lnTo>
                  <a:lnTo>
                    <a:pt x="2830" y="1616"/>
                  </a:lnTo>
                  <a:lnTo>
                    <a:pt x="2792" y="1645"/>
                  </a:lnTo>
                  <a:lnTo>
                    <a:pt x="2761" y="1673"/>
                  </a:lnTo>
                  <a:lnTo>
                    <a:pt x="2734" y="1695"/>
                  </a:lnTo>
                  <a:lnTo>
                    <a:pt x="2690" y="1741"/>
                  </a:lnTo>
                  <a:lnTo>
                    <a:pt x="2647" y="1787"/>
                  </a:lnTo>
                  <a:lnTo>
                    <a:pt x="2606" y="1834"/>
                  </a:lnTo>
                  <a:lnTo>
                    <a:pt x="2566" y="1881"/>
                  </a:lnTo>
                  <a:lnTo>
                    <a:pt x="2526" y="1926"/>
                  </a:lnTo>
                  <a:lnTo>
                    <a:pt x="2487" y="1973"/>
                  </a:lnTo>
                  <a:lnTo>
                    <a:pt x="2447" y="2019"/>
                  </a:lnTo>
                  <a:lnTo>
                    <a:pt x="2409" y="2062"/>
                  </a:lnTo>
                  <a:lnTo>
                    <a:pt x="2369" y="2105"/>
                  </a:lnTo>
                  <a:lnTo>
                    <a:pt x="2327" y="2145"/>
                  </a:lnTo>
                  <a:lnTo>
                    <a:pt x="2284" y="2182"/>
                  </a:lnTo>
                  <a:lnTo>
                    <a:pt x="2241" y="2217"/>
                  </a:lnTo>
                  <a:lnTo>
                    <a:pt x="2195" y="2247"/>
                  </a:lnTo>
                  <a:lnTo>
                    <a:pt x="2146" y="2275"/>
                  </a:lnTo>
                  <a:lnTo>
                    <a:pt x="2096" y="2298"/>
                  </a:lnTo>
                  <a:lnTo>
                    <a:pt x="2043" y="2318"/>
                  </a:lnTo>
                  <a:lnTo>
                    <a:pt x="1985" y="2332"/>
                  </a:lnTo>
                  <a:lnTo>
                    <a:pt x="1924" y="2340"/>
                  </a:lnTo>
                  <a:lnTo>
                    <a:pt x="1860" y="2343"/>
                  </a:lnTo>
                  <a:lnTo>
                    <a:pt x="515" y="2343"/>
                  </a:lnTo>
                  <a:lnTo>
                    <a:pt x="450" y="2340"/>
                  </a:lnTo>
                  <a:lnTo>
                    <a:pt x="390" y="2332"/>
                  </a:lnTo>
                  <a:lnTo>
                    <a:pt x="333" y="2318"/>
                  </a:lnTo>
                  <a:lnTo>
                    <a:pt x="282" y="2298"/>
                  </a:lnTo>
                  <a:lnTo>
                    <a:pt x="235" y="2275"/>
                  </a:lnTo>
                  <a:lnTo>
                    <a:pt x="192" y="2246"/>
                  </a:lnTo>
                  <a:lnTo>
                    <a:pt x="154" y="2214"/>
                  </a:lnTo>
                  <a:lnTo>
                    <a:pt x="120" y="2177"/>
                  </a:lnTo>
                  <a:lnTo>
                    <a:pt x="91" y="2137"/>
                  </a:lnTo>
                  <a:lnTo>
                    <a:pt x="65" y="2091"/>
                  </a:lnTo>
                  <a:lnTo>
                    <a:pt x="44" y="2044"/>
                  </a:lnTo>
                  <a:lnTo>
                    <a:pt x="28" y="1993"/>
                  </a:lnTo>
                  <a:lnTo>
                    <a:pt x="14" y="1939"/>
                  </a:lnTo>
                  <a:lnTo>
                    <a:pt x="6" y="1883"/>
                  </a:lnTo>
                  <a:lnTo>
                    <a:pt x="0" y="1824"/>
                  </a:lnTo>
                  <a:lnTo>
                    <a:pt x="0" y="1763"/>
                  </a:lnTo>
                  <a:lnTo>
                    <a:pt x="3" y="1701"/>
                  </a:lnTo>
                  <a:lnTo>
                    <a:pt x="10" y="1636"/>
                  </a:lnTo>
                  <a:lnTo>
                    <a:pt x="20" y="1571"/>
                  </a:lnTo>
                  <a:lnTo>
                    <a:pt x="35" y="1503"/>
                  </a:lnTo>
                  <a:lnTo>
                    <a:pt x="53" y="1435"/>
                  </a:lnTo>
                  <a:lnTo>
                    <a:pt x="73" y="1367"/>
                  </a:lnTo>
                  <a:lnTo>
                    <a:pt x="105" y="1287"/>
                  </a:lnTo>
                  <a:lnTo>
                    <a:pt x="141" y="1210"/>
                  </a:lnTo>
                  <a:lnTo>
                    <a:pt x="184" y="1136"/>
                  </a:lnTo>
                  <a:lnTo>
                    <a:pt x="232" y="1067"/>
                  </a:lnTo>
                  <a:lnTo>
                    <a:pt x="283" y="1003"/>
                  </a:lnTo>
                  <a:lnTo>
                    <a:pt x="341" y="944"/>
                  </a:lnTo>
                  <a:lnTo>
                    <a:pt x="402" y="889"/>
                  </a:lnTo>
                  <a:lnTo>
                    <a:pt x="467" y="837"/>
                  </a:lnTo>
                  <a:lnTo>
                    <a:pt x="536" y="792"/>
                  </a:lnTo>
                  <a:lnTo>
                    <a:pt x="608" y="750"/>
                  </a:lnTo>
                  <a:lnTo>
                    <a:pt x="682" y="714"/>
                  </a:lnTo>
                  <a:lnTo>
                    <a:pt x="761" y="684"/>
                  </a:lnTo>
                  <a:lnTo>
                    <a:pt x="841" y="659"/>
                  </a:lnTo>
                  <a:lnTo>
                    <a:pt x="924" y="638"/>
                  </a:lnTo>
                  <a:lnTo>
                    <a:pt x="1008" y="624"/>
                  </a:lnTo>
                  <a:lnTo>
                    <a:pt x="1094" y="615"/>
                  </a:lnTo>
                  <a:lnTo>
                    <a:pt x="1181" y="612"/>
                  </a:lnTo>
                  <a:lnTo>
                    <a:pt x="1394" y="612"/>
                  </a:lnTo>
                  <a:lnTo>
                    <a:pt x="1387" y="592"/>
                  </a:lnTo>
                  <a:lnTo>
                    <a:pt x="1384" y="572"/>
                  </a:lnTo>
                  <a:lnTo>
                    <a:pt x="1387" y="545"/>
                  </a:lnTo>
                  <a:lnTo>
                    <a:pt x="1396" y="523"/>
                  </a:lnTo>
                  <a:lnTo>
                    <a:pt x="1412" y="504"/>
                  </a:lnTo>
                  <a:lnTo>
                    <a:pt x="1431" y="489"/>
                  </a:lnTo>
                  <a:lnTo>
                    <a:pt x="1453" y="479"/>
                  </a:lnTo>
                  <a:lnTo>
                    <a:pt x="1478" y="476"/>
                  </a:lnTo>
                  <a:lnTo>
                    <a:pt x="1543" y="476"/>
                  </a:lnTo>
                  <a:lnTo>
                    <a:pt x="1543" y="82"/>
                  </a:lnTo>
                  <a:lnTo>
                    <a:pt x="1547" y="56"/>
                  </a:lnTo>
                  <a:lnTo>
                    <a:pt x="1558" y="34"/>
                  </a:lnTo>
                  <a:lnTo>
                    <a:pt x="1576" y="16"/>
                  </a:lnTo>
                  <a:lnTo>
                    <a:pt x="1598" y="4"/>
                  </a:lnTo>
                  <a:lnTo>
                    <a:pt x="16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Freeform 10">
              <a:extLst>
                <a:ext uri="{FF2B5EF4-FFF2-40B4-BE49-F238E27FC236}">
                  <a16:creationId xmlns:a16="http://schemas.microsoft.com/office/drawing/2014/main" id="{D9935DDA-A556-4E40-9080-57CF4AD9C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1575" y="3308350"/>
              <a:ext cx="1546225" cy="314325"/>
            </a:xfrm>
            <a:custGeom>
              <a:avLst/>
              <a:gdLst>
                <a:gd name="T0" fmla="*/ 156 w 2921"/>
                <a:gd name="T1" fmla="*/ 1 h 596"/>
                <a:gd name="T2" fmla="*/ 203 w 2921"/>
                <a:gd name="T3" fmla="*/ 18 h 596"/>
                <a:gd name="T4" fmla="*/ 239 w 2921"/>
                <a:gd name="T5" fmla="*/ 51 h 596"/>
                <a:gd name="T6" fmla="*/ 261 w 2921"/>
                <a:gd name="T7" fmla="*/ 101 h 596"/>
                <a:gd name="T8" fmla="*/ 264 w 2921"/>
                <a:gd name="T9" fmla="*/ 151 h 596"/>
                <a:gd name="T10" fmla="*/ 264 w 2921"/>
                <a:gd name="T11" fmla="*/ 199 h 596"/>
                <a:gd name="T12" fmla="*/ 267 w 2921"/>
                <a:gd name="T13" fmla="*/ 250 h 596"/>
                <a:gd name="T14" fmla="*/ 276 w 2921"/>
                <a:gd name="T15" fmla="*/ 286 h 596"/>
                <a:gd name="T16" fmla="*/ 302 w 2921"/>
                <a:gd name="T17" fmla="*/ 304 h 596"/>
                <a:gd name="T18" fmla="*/ 344 w 2921"/>
                <a:gd name="T19" fmla="*/ 313 h 596"/>
                <a:gd name="T20" fmla="*/ 384 w 2921"/>
                <a:gd name="T21" fmla="*/ 317 h 596"/>
                <a:gd name="T22" fmla="*/ 626 w 2921"/>
                <a:gd name="T23" fmla="*/ 318 h 596"/>
                <a:gd name="T24" fmla="*/ 2818 w 2921"/>
                <a:gd name="T25" fmla="*/ 321 h 596"/>
                <a:gd name="T26" fmla="*/ 2868 w 2921"/>
                <a:gd name="T27" fmla="*/ 344 h 596"/>
                <a:gd name="T28" fmla="*/ 2901 w 2921"/>
                <a:gd name="T29" fmla="*/ 383 h 596"/>
                <a:gd name="T30" fmla="*/ 2919 w 2921"/>
                <a:gd name="T31" fmla="*/ 432 h 596"/>
                <a:gd name="T32" fmla="*/ 2919 w 2921"/>
                <a:gd name="T33" fmla="*/ 483 h 596"/>
                <a:gd name="T34" fmla="*/ 2901 w 2921"/>
                <a:gd name="T35" fmla="*/ 531 h 596"/>
                <a:gd name="T36" fmla="*/ 2868 w 2921"/>
                <a:gd name="T37" fmla="*/ 570 h 596"/>
                <a:gd name="T38" fmla="*/ 2818 w 2921"/>
                <a:gd name="T39" fmla="*/ 593 h 596"/>
                <a:gd name="T40" fmla="*/ 518 w 2921"/>
                <a:gd name="T41" fmla="*/ 596 h 596"/>
                <a:gd name="T42" fmla="*/ 418 w 2921"/>
                <a:gd name="T43" fmla="*/ 595 h 596"/>
                <a:gd name="T44" fmla="*/ 319 w 2921"/>
                <a:gd name="T45" fmla="*/ 589 h 596"/>
                <a:gd name="T46" fmla="*/ 222 w 2921"/>
                <a:gd name="T47" fmla="*/ 568 h 596"/>
                <a:gd name="T48" fmla="*/ 133 w 2921"/>
                <a:gd name="T49" fmla="*/ 527 h 596"/>
                <a:gd name="T50" fmla="*/ 69 w 2921"/>
                <a:gd name="T51" fmla="*/ 473 h 596"/>
                <a:gd name="T52" fmla="*/ 30 w 2921"/>
                <a:gd name="T53" fmla="*/ 408 h 596"/>
                <a:gd name="T54" fmla="*/ 10 w 2921"/>
                <a:gd name="T55" fmla="*/ 335 h 596"/>
                <a:gd name="T56" fmla="*/ 1 w 2921"/>
                <a:gd name="T57" fmla="*/ 256 h 596"/>
                <a:gd name="T58" fmla="*/ 0 w 2921"/>
                <a:gd name="T59" fmla="*/ 176 h 596"/>
                <a:gd name="T60" fmla="*/ 3 w 2921"/>
                <a:gd name="T61" fmla="*/ 105 h 596"/>
                <a:gd name="T62" fmla="*/ 25 w 2921"/>
                <a:gd name="T63" fmla="*/ 54 h 596"/>
                <a:gd name="T64" fmla="*/ 61 w 2921"/>
                <a:gd name="T65" fmla="*/ 19 h 596"/>
                <a:gd name="T66" fmla="*/ 108 w 2921"/>
                <a:gd name="T67" fmla="*/ 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1" h="596">
                  <a:moveTo>
                    <a:pt x="131" y="0"/>
                  </a:moveTo>
                  <a:lnTo>
                    <a:pt x="156" y="1"/>
                  </a:lnTo>
                  <a:lnTo>
                    <a:pt x="180" y="8"/>
                  </a:lnTo>
                  <a:lnTo>
                    <a:pt x="203" y="18"/>
                  </a:lnTo>
                  <a:lnTo>
                    <a:pt x="222" y="32"/>
                  </a:lnTo>
                  <a:lnTo>
                    <a:pt x="239" y="51"/>
                  </a:lnTo>
                  <a:lnTo>
                    <a:pt x="253" y="75"/>
                  </a:lnTo>
                  <a:lnTo>
                    <a:pt x="261" y="101"/>
                  </a:lnTo>
                  <a:lnTo>
                    <a:pt x="264" y="133"/>
                  </a:lnTo>
                  <a:lnTo>
                    <a:pt x="264" y="151"/>
                  </a:lnTo>
                  <a:lnTo>
                    <a:pt x="264" y="173"/>
                  </a:lnTo>
                  <a:lnTo>
                    <a:pt x="264" y="199"/>
                  </a:lnTo>
                  <a:lnTo>
                    <a:pt x="265" y="225"/>
                  </a:lnTo>
                  <a:lnTo>
                    <a:pt x="267" y="250"/>
                  </a:lnTo>
                  <a:lnTo>
                    <a:pt x="271" y="271"/>
                  </a:lnTo>
                  <a:lnTo>
                    <a:pt x="276" y="286"/>
                  </a:lnTo>
                  <a:lnTo>
                    <a:pt x="287" y="297"/>
                  </a:lnTo>
                  <a:lnTo>
                    <a:pt x="302" y="304"/>
                  </a:lnTo>
                  <a:lnTo>
                    <a:pt x="323" y="310"/>
                  </a:lnTo>
                  <a:lnTo>
                    <a:pt x="344" y="313"/>
                  </a:lnTo>
                  <a:lnTo>
                    <a:pt x="365" y="315"/>
                  </a:lnTo>
                  <a:lnTo>
                    <a:pt x="384" y="317"/>
                  </a:lnTo>
                  <a:lnTo>
                    <a:pt x="504" y="318"/>
                  </a:lnTo>
                  <a:lnTo>
                    <a:pt x="626" y="318"/>
                  </a:lnTo>
                  <a:lnTo>
                    <a:pt x="2787" y="318"/>
                  </a:lnTo>
                  <a:lnTo>
                    <a:pt x="2818" y="321"/>
                  </a:lnTo>
                  <a:lnTo>
                    <a:pt x="2845" y="331"/>
                  </a:lnTo>
                  <a:lnTo>
                    <a:pt x="2868" y="344"/>
                  </a:lnTo>
                  <a:lnTo>
                    <a:pt x="2887" y="361"/>
                  </a:lnTo>
                  <a:lnTo>
                    <a:pt x="2901" y="383"/>
                  </a:lnTo>
                  <a:lnTo>
                    <a:pt x="2912" y="407"/>
                  </a:lnTo>
                  <a:lnTo>
                    <a:pt x="2919" y="432"/>
                  </a:lnTo>
                  <a:lnTo>
                    <a:pt x="2921" y="458"/>
                  </a:lnTo>
                  <a:lnTo>
                    <a:pt x="2919" y="483"/>
                  </a:lnTo>
                  <a:lnTo>
                    <a:pt x="2912" y="508"/>
                  </a:lnTo>
                  <a:lnTo>
                    <a:pt x="2901" y="531"/>
                  </a:lnTo>
                  <a:lnTo>
                    <a:pt x="2887" y="553"/>
                  </a:lnTo>
                  <a:lnTo>
                    <a:pt x="2868" y="570"/>
                  </a:lnTo>
                  <a:lnTo>
                    <a:pt x="2845" y="584"/>
                  </a:lnTo>
                  <a:lnTo>
                    <a:pt x="2818" y="593"/>
                  </a:lnTo>
                  <a:lnTo>
                    <a:pt x="2787" y="596"/>
                  </a:lnTo>
                  <a:lnTo>
                    <a:pt x="518" y="596"/>
                  </a:lnTo>
                  <a:lnTo>
                    <a:pt x="468" y="596"/>
                  </a:lnTo>
                  <a:lnTo>
                    <a:pt x="418" y="595"/>
                  </a:lnTo>
                  <a:lnTo>
                    <a:pt x="369" y="593"/>
                  </a:lnTo>
                  <a:lnTo>
                    <a:pt x="319" y="589"/>
                  </a:lnTo>
                  <a:lnTo>
                    <a:pt x="269" y="581"/>
                  </a:lnTo>
                  <a:lnTo>
                    <a:pt x="222" y="568"/>
                  </a:lnTo>
                  <a:lnTo>
                    <a:pt x="177" y="551"/>
                  </a:lnTo>
                  <a:lnTo>
                    <a:pt x="133" y="527"/>
                  </a:lnTo>
                  <a:lnTo>
                    <a:pt x="97" y="502"/>
                  </a:lnTo>
                  <a:lnTo>
                    <a:pt x="69" y="473"/>
                  </a:lnTo>
                  <a:lnTo>
                    <a:pt x="47" y="441"/>
                  </a:lnTo>
                  <a:lnTo>
                    <a:pt x="30" y="408"/>
                  </a:lnTo>
                  <a:lnTo>
                    <a:pt x="18" y="372"/>
                  </a:lnTo>
                  <a:lnTo>
                    <a:pt x="10" y="335"/>
                  </a:lnTo>
                  <a:lnTo>
                    <a:pt x="4" y="296"/>
                  </a:lnTo>
                  <a:lnTo>
                    <a:pt x="1" y="256"/>
                  </a:lnTo>
                  <a:lnTo>
                    <a:pt x="0" y="216"/>
                  </a:lnTo>
                  <a:lnTo>
                    <a:pt x="0" y="176"/>
                  </a:lnTo>
                  <a:lnTo>
                    <a:pt x="0" y="135"/>
                  </a:lnTo>
                  <a:lnTo>
                    <a:pt x="3" y="105"/>
                  </a:lnTo>
                  <a:lnTo>
                    <a:pt x="11" y="77"/>
                  </a:lnTo>
                  <a:lnTo>
                    <a:pt x="25" y="54"/>
                  </a:lnTo>
                  <a:lnTo>
                    <a:pt x="41" y="34"/>
                  </a:lnTo>
                  <a:lnTo>
                    <a:pt x="61" y="19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99D64DB-A3B2-DF4A-A621-79DA672C09B2}"/>
              </a:ext>
            </a:extLst>
          </p:cNvPr>
          <p:cNvGrpSpPr/>
          <p:nvPr/>
        </p:nvGrpSpPr>
        <p:grpSpPr>
          <a:xfrm>
            <a:off x="2120728" y="2955570"/>
            <a:ext cx="678246" cy="669840"/>
            <a:chOff x="8494713" y="4310063"/>
            <a:chExt cx="1665288" cy="1644651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67" name="Freeform 15">
              <a:extLst>
                <a:ext uri="{FF2B5EF4-FFF2-40B4-BE49-F238E27FC236}">
                  <a16:creationId xmlns:a16="http://schemas.microsoft.com/office/drawing/2014/main" id="{6657699F-2457-AC42-8ACB-0AC64EE87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4713" y="5232401"/>
              <a:ext cx="1598613" cy="722313"/>
            </a:xfrm>
            <a:custGeom>
              <a:avLst/>
              <a:gdLst>
                <a:gd name="T0" fmla="*/ 2727 w 4027"/>
                <a:gd name="T1" fmla="*/ 23 h 1823"/>
                <a:gd name="T2" fmla="*/ 2781 w 4027"/>
                <a:gd name="T3" fmla="*/ 115 h 1823"/>
                <a:gd name="T4" fmla="*/ 2768 w 4027"/>
                <a:gd name="T5" fmla="*/ 249 h 1823"/>
                <a:gd name="T6" fmla="*/ 2674 w 4027"/>
                <a:gd name="T7" fmla="*/ 395 h 1823"/>
                <a:gd name="T8" fmla="*/ 2483 w 4027"/>
                <a:gd name="T9" fmla="*/ 521 h 1823"/>
                <a:gd name="T10" fmla="*/ 2374 w 4027"/>
                <a:gd name="T11" fmla="*/ 557 h 1823"/>
                <a:gd name="T12" fmla="*/ 2206 w 4027"/>
                <a:gd name="T13" fmla="*/ 604 h 1823"/>
                <a:gd name="T14" fmla="*/ 2041 w 4027"/>
                <a:gd name="T15" fmla="*/ 652 h 1823"/>
                <a:gd name="T16" fmla="*/ 1964 w 4027"/>
                <a:gd name="T17" fmla="*/ 683 h 1823"/>
                <a:gd name="T18" fmla="*/ 2048 w 4027"/>
                <a:gd name="T19" fmla="*/ 698 h 1823"/>
                <a:gd name="T20" fmla="*/ 2216 w 4027"/>
                <a:gd name="T21" fmla="*/ 721 h 1823"/>
                <a:gd name="T22" fmla="*/ 2437 w 4027"/>
                <a:gd name="T23" fmla="*/ 733 h 1823"/>
                <a:gd name="T24" fmla="*/ 2678 w 4027"/>
                <a:gd name="T25" fmla="*/ 715 h 1823"/>
                <a:gd name="T26" fmla="*/ 2907 w 4027"/>
                <a:gd name="T27" fmla="*/ 649 h 1823"/>
                <a:gd name="T28" fmla="*/ 3167 w 4027"/>
                <a:gd name="T29" fmla="*/ 515 h 1823"/>
                <a:gd name="T30" fmla="*/ 3420 w 4027"/>
                <a:gd name="T31" fmla="*/ 376 h 1823"/>
                <a:gd name="T32" fmla="*/ 3654 w 4027"/>
                <a:gd name="T33" fmla="*/ 278 h 1823"/>
                <a:gd name="T34" fmla="*/ 3819 w 4027"/>
                <a:gd name="T35" fmla="*/ 261 h 1823"/>
                <a:gd name="T36" fmla="*/ 3937 w 4027"/>
                <a:gd name="T37" fmla="*/ 297 h 1823"/>
                <a:gd name="T38" fmla="*/ 4015 w 4027"/>
                <a:gd name="T39" fmla="*/ 377 h 1823"/>
                <a:gd name="T40" fmla="*/ 4021 w 4027"/>
                <a:gd name="T41" fmla="*/ 479 h 1823"/>
                <a:gd name="T42" fmla="*/ 3952 w 4027"/>
                <a:gd name="T43" fmla="*/ 554 h 1823"/>
                <a:gd name="T44" fmla="*/ 3811 w 4027"/>
                <a:gd name="T45" fmla="*/ 677 h 1823"/>
                <a:gd name="T46" fmla="*/ 3613 w 4027"/>
                <a:gd name="T47" fmla="*/ 826 h 1823"/>
                <a:gd name="T48" fmla="*/ 3373 w 4027"/>
                <a:gd name="T49" fmla="*/ 985 h 1823"/>
                <a:gd name="T50" fmla="*/ 3105 w 4027"/>
                <a:gd name="T51" fmla="*/ 1136 h 1823"/>
                <a:gd name="T52" fmla="*/ 2825 w 4027"/>
                <a:gd name="T53" fmla="*/ 1261 h 1823"/>
                <a:gd name="T54" fmla="*/ 2666 w 4027"/>
                <a:gd name="T55" fmla="*/ 1313 h 1823"/>
                <a:gd name="T56" fmla="*/ 2544 w 4027"/>
                <a:gd name="T57" fmla="*/ 1334 h 1823"/>
                <a:gd name="T58" fmla="*/ 2323 w 4027"/>
                <a:gd name="T59" fmla="*/ 1348 h 1823"/>
                <a:gd name="T60" fmla="*/ 2081 w 4027"/>
                <a:gd name="T61" fmla="*/ 1362 h 1823"/>
                <a:gd name="T62" fmla="*/ 1896 w 4027"/>
                <a:gd name="T63" fmla="*/ 1370 h 1823"/>
                <a:gd name="T64" fmla="*/ 1697 w 4027"/>
                <a:gd name="T65" fmla="*/ 1375 h 1823"/>
                <a:gd name="T66" fmla="*/ 1409 w 4027"/>
                <a:gd name="T67" fmla="*/ 1376 h 1823"/>
                <a:gd name="T68" fmla="*/ 1283 w 4027"/>
                <a:gd name="T69" fmla="*/ 1409 h 1823"/>
                <a:gd name="T70" fmla="*/ 1137 w 4027"/>
                <a:gd name="T71" fmla="*/ 1492 h 1823"/>
                <a:gd name="T72" fmla="*/ 989 w 4027"/>
                <a:gd name="T73" fmla="*/ 1600 h 1823"/>
                <a:gd name="T74" fmla="*/ 860 w 4027"/>
                <a:gd name="T75" fmla="*/ 1707 h 1823"/>
                <a:gd name="T76" fmla="*/ 769 w 4027"/>
                <a:gd name="T77" fmla="*/ 1790 h 1823"/>
                <a:gd name="T78" fmla="*/ 734 w 4027"/>
                <a:gd name="T79" fmla="*/ 1823 h 1823"/>
                <a:gd name="T80" fmla="*/ 17 w 4027"/>
                <a:gd name="T81" fmla="*/ 1085 h 1823"/>
                <a:gd name="T82" fmla="*/ 84 w 4027"/>
                <a:gd name="T83" fmla="*/ 984 h 1823"/>
                <a:gd name="T84" fmla="*/ 192 w 4027"/>
                <a:gd name="T85" fmla="*/ 829 h 1823"/>
                <a:gd name="T86" fmla="*/ 327 w 4027"/>
                <a:gd name="T87" fmla="*/ 651 h 1823"/>
                <a:gd name="T88" fmla="*/ 477 w 4027"/>
                <a:gd name="T89" fmla="*/ 475 h 1823"/>
                <a:gd name="T90" fmla="*/ 629 w 4027"/>
                <a:gd name="T91" fmla="*/ 329 h 1823"/>
                <a:gd name="T92" fmla="*/ 770 w 4027"/>
                <a:gd name="T93" fmla="*/ 241 h 1823"/>
                <a:gd name="T94" fmla="*/ 997 w 4027"/>
                <a:gd name="T95" fmla="*/ 193 h 1823"/>
                <a:gd name="T96" fmla="*/ 1294 w 4027"/>
                <a:gd name="T97" fmla="*/ 170 h 1823"/>
                <a:gd name="T98" fmla="*/ 1620 w 4027"/>
                <a:gd name="T99" fmla="*/ 148 h 1823"/>
                <a:gd name="T100" fmla="*/ 1959 w 4027"/>
                <a:gd name="T101" fmla="*/ 103 h 1823"/>
                <a:gd name="T102" fmla="*/ 2227 w 4027"/>
                <a:gd name="T103" fmla="*/ 56 h 1823"/>
                <a:gd name="T104" fmla="*/ 2427 w 4027"/>
                <a:gd name="T105" fmla="*/ 21 h 1823"/>
                <a:gd name="T106" fmla="*/ 2605 w 4027"/>
                <a:gd name="T107" fmla="*/ 2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27" h="1823">
                  <a:moveTo>
                    <a:pt x="2654" y="0"/>
                  </a:moveTo>
                  <a:lnTo>
                    <a:pt x="2680" y="2"/>
                  </a:lnTo>
                  <a:lnTo>
                    <a:pt x="2706" y="10"/>
                  </a:lnTo>
                  <a:lnTo>
                    <a:pt x="2727" y="23"/>
                  </a:lnTo>
                  <a:lnTo>
                    <a:pt x="2747" y="40"/>
                  </a:lnTo>
                  <a:lnTo>
                    <a:pt x="2762" y="61"/>
                  </a:lnTo>
                  <a:lnTo>
                    <a:pt x="2773" y="87"/>
                  </a:lnTo>
                  <a:lnTo>
                    <a:pt x="2781" y="115"/>
                  </a:lnTo>
                  <a:lnTo>
                    <a:pt x="2785" y="145"/>
                  </a:lnTo>
                  <a:lnTo>
                    <a:pt x="2785" y="179"/>
                  </a:lnTo>
                  <a:lnTo>
                    <a:pt x="2778" y="213"/>
                  </a:lnTo>
                  <a:lnTo>
                    <a:pt x="2768" y="249"/>
                  </a:lnTo>
                  <a:lnTo>
                    <a:pt x="2753" y="286"/>
                  </a:lnTo>
                  <a:lnTo>
                    <a:pt x="2733" y="323"/>
                  </a:lnTo>
                  <a:lnTo>
                    <a:pt x="2706" y="359"/>
                  </a:lnTo>
                  <a:lnTo>
                    <a:pt x="2674" y="395"/>
                  </a:lnTo>
                  <a:lnTo>
                    <a:pt x="2636" y="430"/>
                  </a:lnTo>
                  <a:lnTo>
                    <a:pt x="2591" y="463"/>
                  </a:lnTo>
                  <a:lnTo>
                    <a:pt x="2540" y="493"/>
                  </a:lnTo>
                  <a:lnTo>
                    <a:pt x="2483" y="521"/>
                  </a:lnTo>
                  <a:lnTo>
                    <a:pt x="2465" y="529"/>
                  </a:lnTo>
                  <a:lnTo>
                    <a:pt x="2440" y="538"/>
                  </a:lnTo>
                  <a:lnTo>
                    <a:pt x="2409" y="547"/>
                  </a:lnTo>
                  <a:lnTo>
                    <a:pt x="2374" y="557"/>
                  </a:lnTo>
                  <a:lnTo>
                    <a:pt x="2335" y="568"/>
                  </a:lnTo>
                  <a:lnTo>
                    <a:pt x="2293" y="580"/>
                  </a:lnTo>
                  <a:lnTo>
                    <a:pt x="2250" y="593"/>
                  </a:lnTo>
                  <a:lnTo>
                    <a:pt x="2206" y="604"/>
                  </a:lnTo>
                  <a:lnTo>
                    <a:pt x="2162" y="617"/>
                  </a:lnTo>
                  <a:lnTo>
                    <a:pt x="2119" y="630"/>
                  </a:lnTo>
                  <a:lnTo>
                    <a:pt x="2078" y="641"/>
                  </a:lnTo>
                  <a:lnTo>
                    <a:pt x="2041" y="652"/>
                  </a:lnTo>
                  <a:lnTo>
                    <a:pt x="2010" y="663"/>
                  </a:lnTo>
                  <a:lnTo>
                    <a:pt x="1982" y="673"/>
                  </a:lnTo>
                  <a:lnTo>
                    <a:pt x="1960" y="682"/>
                  </a:lnTo>
                  <a:lnTo>
                    <a:pt x="1964" y="683"/>
                  </a:lnTo>
                  <a:lnTo>
                    <a:pt x="1975" y="686"/>
                  </a:lnTo>
                  <a:lnTo>
                    <a:pt x="1993" y="688"/>
                  </a:lnTo>
                  <a:lnTo>
                    <a:pt x="2017" y="693"/>
                  </a:lnTo>
                  <a:lnTo>
                    <a:pt x="2048" y="698"/>
                  </a:lnTo>
                  <a:lnTo>
                    <a:pt x="2083" y="705"/>
                  </a:lnTo>
                  <a:lnTo>
                    <a:pt x="2124" y="711"/>
                  </a:lnTo>
                  <a:lnTo>
                    <a:pt x="2169" y="716"/>
                  </a:lnTo>
                  <a:lnTo>
                    <a:pt x="2216" y="721"/>
                  </a:lnTo>
                  <a:lnTo>
                    <a:pt x="2268" y="726"/>
                  </a:lnTo>
                  <a:lnTo>
                    <a:pt x="2323" y="730"/>
                  </a:lnTo>
                  <a:lnTo>
                    <a:pt x="2379" y="733"/>
                  </a:lnTo>
                  <a:lnTo>
                    <a:pt x="2437" y="733"/>
                  </a:lnTo>
                  <a:lnTo>
                    <a:pt x="2497" y="731"/>
                  </a:lnTo>
                  <a:lnTo>
                    <a:pt x="2557" y="729"/>
                  </a:lnTo>
                  <a:lnTo>
                    <a:pt x="2618" y="722"/>
                  </a:lnTo>
                  <a:lnTo>
                    <a:pt x="2678" y="715"/>
                  </a:lnTo>
                  <a:lnTo>
                    <a:pt x="2738" y="703"/>
                  </a:lnTo>
                  <a:lnTo>
                    <a:pt x="2796" y="689"/>
                  </a:lnTo>
                  <a:lnTo>
                    <a:pt x="2852" y="670"/>
                  </a:lnTo>
                  <a:lnTo>
                    <a:pt x="2907" y="649"/>
                  </a:lnTo>
                  <a:lnTo>
                    <a:pt x="2972" y="618"/>
                  </a:lnTo>
                  <a:lnTo>
                    <a:pt x="3037" y="585"/>
                  </a:lnTo>
                  <a:lnTo>
                    <a:pt x="3102" y="551"/>
                  </a:lnTo>
                  <a:lnTo>
                    <a:pt x="3167" y="515"/>
                  </a:lnTo>
                  <a:lnTo>
                    <a:pt x="3230" y="478"/>
                  </a:lnTo>
                  <a:lnTo>
                    <a:pt x="3294" y="442"/>
                  </a:lnTo>
                  <a:lnTo>
                    <a:pt x="3357" y="408"/>
                  </a:lnTo>
                  <a:lnTo>
                    <a:pt x="3420" y="376"/>
                  </a:lnTo>
                  <a:lnTo>
                    <a:pt x="3480" y="345"/>
                  </a:lnTo>
                  <a:lnTo>
                    <a:pt x="3539" y="319"/>
                  </a:lnTo>
                  <a:lnTo>
                    <a:pt x="3598" y="296"/>
                  </a:lnTo>
                  <a:lnTo>
                    <a:pt x="3654" y="278"/>
                  </a:lnTo>
                  <a:lnTo>
                    <a:pt x="3707" y="265"/>
                  </a:lnTo>
                  <a:lnTo>
                    <a:pt x="3760" y="259"/>
                  </a:lnTo>
                  <a:lnTo>
                    <a:pt x="3790" y="259"/>
                  </a:lnTo>
                  <a:lnTo>
                    <a:pt x="3819" y="261"/>
                  </a:lnTo>
                  <a:lnTo>
                    <a:pt x="3851" y="265"/>
                  </a:lnTo>
                  <a:lnTo>
                    <a:pt x="3881" y="273"/>
                  </a:lnTo>
                  <a:lnTo>
                    <a:pt x="3910" y="283"/>
                  </a:lnTo>
                  <a:lnTo>
                    <a:pt x="3937" y="297"/>
                  </a:lnTo>
                  <a:lnTo>
                    <a:pt x="3962" y="312"/>
                  </a:lnTo>
                  <a:lnTo>
                    <a:pt x="3984" y="331"/>
                  </a:lnTo>
                  <a:lnTo>
                    <a:pt x="4001" y="353"/>
                  </a:lnTo>
                  <a:lnTo>
                    <a:pt x="4015" y="377"/>
                  </a:lnTo>
                  <a:lnTo>
                    <a:pt x="4024" y="405"/>
                  </a:lnTo>
                  <a:lnTo>
                    <a:pt x="4027" y="436"/>
                  </a:lnTo>
                  <a:lnTo>
                    <a:pt x="4024" y="469"/>
                  </a:lnTo>
                  <a:lnTo>
                    <a:pt x="4021" y="479"/>
                  </a:lnTo>
                  <a:lnTo>
                    <a:pt x="4010" y="492"/>
                  </a:lnTo>
                  <a:lnTo>
                    <a:pt x="3996" y="510"/>
                  </a:lnTo>
                  <a:lnTo>
                    <a:pt x="3976" y="530"/>
                  </a:lnTo>
                  <a:lnTo>
                    <a:pt x="3952" y="554"/>
                  </a:lnTo>
                  <a:lnTo>
                    <a:pt x="3923" y="581"/>
                  </a:lnTo>
                  <a:lnTo>
                    <a:pt x="3889" y="610"/>
                  </a:lnTo>
                  <a:lnTo>
                    <a:pt x="3851" y="642"/>
                  </a:lnTo>
                  <a:lnTo>
                    <a:pt x="3811" y="677"/>
                  </a:lnTo>
                  <a:lnTo>
                    <a:pt x="3766" y="711"/>
                  </a:lnTo>
                  <a:lnTo>
                    <a:pt x="3718" y="748"/>
                  </a:lnTo>
                  <a:lnTo>
                    <a:pt x="3667" y="786"/>
                  </a:lnTo>
                  <a:lnTo>
                    <a:pt x="3613" y="826"/>
                  </a:lnTo>
                  <a:lnTo>
                    <a:pt x="3556" y="865"/>
                  </a:lnTo>
                  <a:lnTo>
                    <a:pt x="3497" y="905"/>
                  </a:lnTo>
                  <a:lnTo>
                    <a:pt x="3435" y="945"/>
                  </a:lnTo>
                  <a:lnTo>
                    <a:pt x="3373" y="985"/>
                  </a:lnTo>
                  <a:lnTo>
                    <a:pt x="3308" y="1024"/>
                  </a:lnTo>
                  <a:lnTo>
                    <a:pt x="3242" y="1063"/>
                  </a:lnTo>
                  <a:lnTo>
                    <a:pt x="3174" y="1100"/>
                  </a:lnTo>
                  <a:lnTo>
                    <a:pt x="3105" y="1136"/>
                  </a:lnTo>
                  <a:lnTo>
                    <a:pt x="3035" y="1171"/>
                  </a:lnTo>
                  <a:lnTo>
                    <a:pt x="2965" y="1203"/>
                  </a:lnTo>
                  <a:lnTo>
                    <a:pt x="2895" y="1233"/>
                  </a:lnTo>
                  <a:lnTo>
                    <a:pt x="2825" y="1261"/>
                  </a:lnTo>
                  <a:lnTo>
                    <a:pt x="2755" y="1287"/>
                  </a:lnTo>
                  <a:lnTo>
                    <a:pt x="2724" y="1297"/>
                  </a:lnTo>
                  <a:lnTo>
                    <a:pt x="2694" y="1306"/>
                  </a:lnTo>
                  <a:lnTo>
                    <a:pt x="2666" y="1313"/>
                  </a:lnTo>
                  <a:lnTo>
                    <a:pt x="2638" y="1320"/>
                  </a:lnTo>
                  <a:lnTo>
                    <a:pt x="2610" y="1325"/>
                  </a:lnTo>
                  <a:lnTo>
                    <a:pt x="2579" y="1330"/>
                  </a:lnTo>
                  <a:lnTo>
                    <a:pt x="2544" y="1334"/>
                  </a:lnTo>
                  <a:lnTo>
                    <a:pt x="2503" y="1338"/>
                  </a:lnTo>
                  <a:lnTo>
                    <a:pt x="2456" y="1340"/>
                  </a:lnTo>
                  <a:lnTo>
                    <a:pt x="2402" y="1344"/>
                  </a:lnTo>
                  <a:lnTo>
                    <a:pt x="2323" y="1348"/>
                  </a:lnTo>
                  <a:lnTo>
                    <a:pt x="2253" y="1352"/>
                  </a:lnTo>
                  <a:lnTo>
                    <a:pt x="2190" y="1356"/>
                  </a:lnTo>
                  <a:lnTo>
                    <a:pt x="2133" y="1358"/>
                  </a:lnTo>
                  <a:lnTo>
                    <a:pt x="2081" y="1362"/>
                  </a:lnTo>
                  <a:lnTo>
                    <a:pt x="2033" y="1364"/>
                  </a:lnTo>
                  <a:lnTo>
                    <a:pt x="1985" y="1366"/>
                  </a:lnTo>
                  <a:lnTo>
                    <a:pt x="1941" y="1368"/>
                  </a:lnTo>
                  <a:lnTo>
                    <a:pt x="1896" y="1370"/>
                  </a:lnTo>
                  <a:lnTo>
                    <a:pt x="1851" y="1372"/>
                  </a:lnTo>
                  <a:lnTo>
                    <a:pt x="1803" y="1373"/>
                  </a:lnTo>
                  <a:lnTo>
                    <a:pt x="1751" y="1373"/>
                  </a:lnTo>
                  <a:lnTo>
                    <a:pt x="1697" y="1375"/>
                  </a:lnTo>
                  <a:lnTo>
                    <a:pt x="1635" y="1375"/>
                  </a:lnTo>
                  <a:lnTo>
                    <a:pt x="1568" y="1376"/>
                  </a:lnTo>
                  <a:lnTo>
                    <a:pt x="1493" y="1376"/>
                  </a:lnTo>
                  <a:lnTo>
                    <a:pt x="1409" y="1376"/>
                  </a:lnTo>
                  <a:lnTo>
                    <a:pt x="1381" y="1378"/>
                  </a:lnTo>
                  <a:lnTo>
                    <a:pt x="1349" y="1385"/>
                  </a:lnTo>
                  <a:lnTo>
                    <a:pt x="1317" y="1395"/>
                  </a:lnTo>
                  <a:lnTo>
                    <a:pt x="1283" y="1409"/>
                  </a:lnTo>
                  <a:lnTo>
                    <a:pt x="1247" y="1426"/>
                  </a:lnTo>
                  <a:lnTo>
                    <a:pt x="1210" y="1446"/>
                  </a:lnTo>
                  <a:lnTo>
                    <a:pt x="1173" y="1468"/>
                  </a:lnTo>
                  <a:lnTo>
                    <a:pt x="1137" y="1492"/>
                  </a:lnTo>
                  <a:lnTo>
                    <a:pt x="1098" y="1517"/>
                  </a:lnTo>
                  <a:lnTo>
                    <a:pt x="1061" y="1544"/>
                  </a:lnTo>
                  <a:lnTo>
                    <a:pt x="1025" y="1572"/>
                  </a:lnTo>
                  <a:lnTo>
                    <a:pt x="989" y="1600"/>
                  </a:lnTo>
                  <a:lnTo>
                    <a:pt x="955" y="1628"/>
                  </a:lnTo>
                  <a:lnTo>
                    <a:pt x="920" y="1655"/>
                  </a:lnTo>
                  <a:lnTo>
                    <a:pt x="890" y="1682"/>
                  </a:lnTo>
                  <a:lnTo>
                    <a:pt x="860" y="1707"/>
                  </a:lnTo>
                  <a:lnTo>
                    <a:pt x="832" y="1731"/>
                  </a:lnTo>
                  <a:lnTo>
                    <a:pt x="808" y="1753"/>
                  </a:lnTo>
                  <a:lnTo>
                    <a:pt x="787" y="1773"/>
                  </a:lnTo>
                  <a:lnTo>
                    <a:pt x="769" y="1790"/>
                  </a:lnTo>
                  <a:lnTo>
                    <a:pt x="753" y="1804"/>
                  </a:lnTo>
                  <a:lnTo>
                    <a:pt x="743" y="1814"/>
                  </a:lnTo>
                  <a:lnTo>
                    <a:pt x="736" y="1822"/>
                  </a:lnTo>
                  <a:lnTo>
                    <a:pt x="734" y="1823"/>
                  </a:lnTo>
                  <a:lnTo>
                    <a:pt x="0" y="1112"/>
                  </a:lnTo>
                  <a:lnTo>
                    <a:pt x="3" y="1108"/>
                  </a:lnTo>
                  <a:lnTo>
                    <a:pt x="8" y="1100"/>
                  </a:lnTo>
                  <a:lnTo>
                    <a:pt x="17" y="1085"/>
                  </a:lnTo>
                  <a:lnTo>
                    <a:pt x="29" y="1066"/>
                  </a:lnTo>
                  <a:lnTo>
                    <a:pt x="45" y="1043"/>
                  </a:lnTo>
                  <a:lnTo>
                    <a:pt x="64" y="1015"/>
                  </a:lnTo>
                  <a:lnTo>
                    <a:pt x="84" y="984"/>
                  </a:lnTo>
                  <a:lnTo>
                    <a:pt x="108" y="949"/>
                  </a:lnTo>
                  <a:lnTo>
                    <a:pt x="134" y="911"/>
                  </a:lnTo>
                  <a:lnTo>
                    <a:pt x="162" y="872"/>
                  </a:lnTo>
                  <a:lnTo>
                    <a:pt x="192" y="829"/>
                  </a:lnTo>
                  <a:lnTo>
                    <a:pt x="224" y="786"/>
                  </a:lnTo>
                  <a:lnTo>
                    <a:pt x="257" y="742"/>
                  </a:lnTo>
                  <a:lnTo>
                    <a:pt x="291" y="696"/>
                  </a:lnTo>
                  <a:lnTo>
                    <a:pt x="327" y="651"/>
                  </a:lnTo>
                  <a:lnTo>
                    <a:pt x="364" y="605"/>
                  </a:lnTo>
                  <a:lnTo>
                    <a:pt x="401" y="561"/>
                  </a:lnTo>
                  <a:lnTo>
                    <a:pt x="439" y="517"/>
                  </a:lnTo>
                  <a:lnTo>
                    <a:pt x="477" y="475"/>
                  </a:lnTo>
                  <a:lnTo>
                    <a:pt x="515" y="435"/>
                  </a:lnTo>
                  <a:lnTo>
                    <a:pt x="554" y="396"/>
                  </a:lnTo>
                  <a:lnTo>
                    <a:pt x="592" y="362"/>
                  </a:lnTo>
                  <a:lnTo>
                    <a:pt x="629" y="329"/>
                  </a:lnTo>
                  <a:lnTo>
                    <a:pt x="666" y="301"/>
                  </a:lnTo>
                  <a:lnTo>
                    <a:pt x="701" y="277"/>
                  </a:lnTo>
                  <a:lnTo>
                    <a:pt x="736" y="256"/>
                  </a:lnTo>
                  <a:lnTo>
                    <a:pt x="770" y="241"/>
                  </a:lnTo>
                  <a:lnTo>
                    <a:pt x="817" y="226"/>
                  </a:lnTo>
                  <a:lnTo>
                    <a:pt x="872" y="213"/>
                  </a:lnTo>
                  <a:lnTo>
                    <a:pt x="932" y="202"/>
                  </a:lnTo>
                  <a:lnTo>
                    <a:pt x="997" y="193"/>
                  </a:lnTo>
                  <a:lnTo>
                    <a:pt x="1067" y="186"/>
                  </a:lnTo>
                  <a:lnTo>
                    <a:pt x="1139" y="180"/>
                  </a:lnTo>
                  <a:lnTo>
                    <a:pt x="1215" y="175"/>
                  </a:lnTo>
                  <a:lnTo>
                    <a:pt x="1294" y="170"/>
                  </a:lnTo>
                  <a:lnTo>
                    <a:pt x="1375" y="165"/>
                  </a:lnTo>
                  <a:lnTo>
                    <a:pt x="1456" y="159"/>
                  </a:lnTo>
                  <a:lnTo>
                    <a:pt x="1539" y="154"/>
                  </a:lnTo>
                  <a:lnTo>
                    <a:pt x="1620" y="148"/>
                  </a:lnTo>
                  <a:lnTo>
                    <a:pt x="1702" y="139"/>
                  </a:lnTo>
                  <a:lnTo>
                    <a:pt x="1782" y="130"/>
                  </a:lnTo>
                  <a:lnTo>
                    <a:pt x="1873" y="116"/>
                  </a:lnTo>
                  <a:lnTo>
                    <a:pt x="1959" y="103"/>
                  </a:lnTo>
                  <a:lnTo>
                    <a:pt x="2035" y="91"/>
                  </a:lnTo>
                  <a:lnTo>
                    <a:pt x="2105" y="79"/>
                  </a:lnTo>
                  <a:lnTo>
                    <a:pt x="2169" y="68"/>
                  </a:lnTo>
                  <a:lnTo>
                    <a:pt x="2227" y="56"/>
                  </a:lnTo>
                  <a:lnTo>
                    <a:pt x="2282" y="46"/>
                  </a:lnTo>
                  <a:lnTo>
                    <a:pt x="2333" y="37"/>
                  </a:lnTo>
                  <a:lnTo>
                    <a:pt x="2381" y="28"/>
                  </a:lnTo>
                  <a:lnTo>
                    <a:pt x="2427" y="21"/>
                  </a:lnTo>
                  <a:lnTo>
                    <a:pt x="2472" y="14"/>
                  </a:lnTo>
                  <a:lnTo>
                    <a:pt x="2515" y="8"/>
                  </a:lnTo>
                  <a:lnTo>
                    <a:pt x="2559" y="4"/>
                  </a:lnTo>
                  <a:lnTo>
                    <a:pt x="2605" y="2"/>
                  </a:lnTo>
                  <a:lnTo>
                    <a:pt x="26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Freeform 16">
              <a:extLst>
                <a:ext uri="{FF2B5EF4-FFF2-40B4-BE49-F238E27FC236}">
                  <a16:creationId xmlns:a16="http://schemas.microsoft.com/office/drawing/2014/main" id="{4543B75F-F043-0644-ADA9-9DDC0218B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1038" y="4351338"/>
              <a:ext cx="588963" cy="592138"/>
            </a:xfrm>
            <a:custGeom>
              <a:avLst/>
              <a:gdLst>
                <a:gd name="T0" fmla="*/ 1462 w 1482"/>
                <a:gd name="T1" fmla="*/ 2 h 1492"/>
                <a:gd name="T2" fmla="*/ 1479 w 1482"/>
                <a:gd name="T3" fmla="*/ 20 h 1492"/>
                <a:gd name="T4" fmla="*/ 1470 w 1482"/>
                <a:gd name="T5" fmla="*/ 138 h 1492"/>
                <a:gd name="T6" fmla="*/ 1430 w 1482"/>
                <a:gd name="T7" fmla="*/ 344 h 1492"/>
                <a:gd name="T8" fmla="*/ 1365 w 1482"/>
                <a:gd name="T9" fmla="*/ 543 h 1492"/>
                <a:gd name="T10" fmla="*/ 1277 w 1482"/>
                <a:gd name="T11" fmla="*/ 729 h 1492"/>
                <a:gd name="T12" fmla="*/ 1180 w 1482"/>
                <a:gd name="T13" fmla="*/ 881 h 1492"/>
                <a:gd name="T14" fmla="*/ 1073 w 1482"/>
                <a:gd name="T15" fmla="*/ 1012 h 1492"/>
                <a:gd name="T16" fmla="*/ 949 w 1482"/>
                <a:gd name="T17" fmla="*/ 1139 h 1492"/>
                <a:gd name="T18" fmla="*/ 815 w 1482"/>
                <a:gd name="T19" fmla="*/ 1254 h 1492"/>
                <a:gd name="T20" fmla="*/ 712 w 1482"/>
                <a:gd name="T21" fmla="*/ 1328 h 1492"/>
                <a:gd name="T22" fmla="*/ 592 w 1482"/>
                <a:gd name="T23" fmla="*/ 1398 h 1492"/>
                <a:gd name="T24" fmla="*/ 461 w 1482"/>
                <a:gd name="T25" fmla="*/ 1454 h 1492"/>
                <a:gd name="T26" fmla="*/ 322 w 1482"/>
                <a:gd name="T27" fmla="*/ 1487 h 1492"/>
                <a:gd name="T28" fmla="*/ 218 w 1482"/>
                <a:gd name="T29" fmla="*/ 1491 h 1492"/>
                <a:gd name="T30" fmla="*/ 172 w 1482"/>
                <a:gd name="T31" fmla="*/ 1482 h 1492"/>
                <a:gd name="T32" fmla="*/ 158 w 1482"/>
                <a:gd name="T33" fmla="*/ 1458 h 1492"/>
                <a:gd name="T34" fmla="*/ 216 w 1482"/>
                <a:gd name="T35" fmla="*/ 1333 h 1492"/>
                <a:gd name="T36" fmla="*/ 347 w 1482"/>
                <a:gd name="T37" fmla="*/ 1106 h 1492"/>
                <a:gd name="T38" fmla="*/ 512 w 1482"/>
                <a:gd name="T39" fmla="*/ 878 h 1492"/>
                <a:gd name="T40" fmla="*/ 709 w 1482"/>
                <a:gd name="T41" fmla="*/ 651 h 1492"/>
                <a:gd name="T42" fmla="*/ 734 w 1482"/>
                <a:gd name="T43" fmla="*/ 602 h 1492"/>
                <a:gd name="T44" fmla="*/ 567 w 1482"/>
                <a:gd name="T45" fmla="*/ 742 h 1492"/>
                <a:gd name="T46" fmla="*/ 418 w 1482"/>
                <a:gd name="T47" fmla="*/ 893 h 1492"/>
                <a:gd name="T48" fmla="*/ 284 w 1482"/>
                <a:gd name="T49" fmla="*/ 1051 h 1492"/>
                <a:gd name="T50" fmla="*/ 167 w 1482"/>
                <a:gd name="T51" fmla="*/ 1210 h 1492"/>
                <a:gd name="T52" fmla="*/ 67 w 1482"/>
                <a:gd name="T53" fmla="*/ 1363 h 1492"/>
                <a:gd name="T54" fmla="*/ 46 w 1482"/>
                <a:gd name="T55" fmla="*/ 1377 h 1492"/>
                <a:gd name="T56" fmla="*/ 22 w 1482"/>
                <a:gd name="T57" fmla="*/ 1372 h 1492"/>
                <a:gd name="T58" fmla="*/ 9 w 1482"/>
                <a:gd name="T59" fmla="*/ 1352 h 1492"/>
                <a:gd name="T60" fmla="*/ 0 w 1482"/>
                <a:gd name="T61" fmla="*/ 1203 h 1492"/>
                <a:gd name="T62" fmla="*/ 20 w 1482"/>
                <a:gd name="T63" fmla="*/ 1051 h 1492"/>
                <a:gd name="T64" fmla="*/ 63 w 1482"/>
                <a:gd name="T65" fmla="*/ 898 h 1492"/>
                <a:gd name="T66" fmla="*/ 134 w 1482"/>
                <a:gd name="T67" fmla="*/ 746 h 1492"/>
                <a:gd name="T68" fmla="*/ 207 w 1482"/>
                <a:gd name="T69" fmla="*/ 625 h 1492"/>
                <a:gd name="T70" fmla="*/ 264 w 1482"/>
                <a:gd name="T71" fmla="*/ 548 h 1492"/>
                <a:gd name="T72" fmla="*/ 316 w 1482"/>
                <a:gd name="T73" fmla="*/ 484 h 1492"/>
                <a:gd name="T74" fmla="*/ 361 w 1482"/>
                <a:gd name="T75" fmla="*/ 436 h 1492"/>
                <a:gd name="T76" fmla="*/ 391 w 1482"/>
                <a:gd name="T77" fmla="*/ 404 h 1492"/>
                <a:gd name="T78" fmla="*/ 406 w 1482"/>
                <a:gd name="T79" fmla="*/ 389 h 1492"/>
                <a:gd name="T80" fmla="*/ 524 w 1482"/>
                <a:gd name="T81" fmla="*/ 291 h 1492"/>
                <a:gd name="T82" fmla="*/ 652 w 1482"/>
                <a:gd name="T83" fmla="*/ 211 h 1492"/>
                <a:gd name="T84" fmla="*/ 790 w 1482"/>
                <a:gd name="T85" fmla="*/ 146 h 1492"/>
                <a:gd name="T86" fmla="*/ 930 w 1482"/>
                <a:gd name="T87" fmla="*/ 96 h 1492"/>
                <a:gd name="T88" fmla="*/ 1066 w 1482"/>
                <a:gd name="T89" fmla="*/ 59 h 1492"/>
                <a:gd name="T90" fmla="*/ 1194 w 1482"/>
                <a:gd name="T91" fmla="*/ 32 h 1492"/>
                <a:gd name="T92" fmla="*/ 1311 w 1482"/>
                <a:gd name="T93" fmla="*/ 14 h 1492"/>
                <a:gd name="T94" fmla="*/ 1408 w 1482"/>
                <a:gd name="T95" fmla="*/ 3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492">
                  <a:moveTo>
                    <a:pt x="1449" y="0"/>
                  </a:moveTo>
                  <a:lnTo>
                    <a:pt x="1462" y="2"/>
                  </a:lnTo>
                  <a:lnTo>
                    <a:pt x="1473" y="9"/>
                  </a:lnTo>
                  <a:lnTo>
                    <a:pt x="1479" y="20"/>
                  </a:lnTo>
                  <a:lnTo>
                    <a:pt x="1482" y="34"/>
                  </a:lnTo>
                  <a:lnTo>
                    <a:pt x="1470" y="138"/>
                  </a:lnTo>
                  <a:lnTo>
                    <a:pt x="1454" y="241"/>
                  </a:lnTo>
                  <a:lnTo>
                    <a:pt x="1430" y="344"/>
                  </a:lnTo>
                  <a:lnTo>
                    <a:pt x="1400" y="445"/>
                  </a:lnTo>
                  <a:lnTo>
                    <a:pt x="1365" y="543"/>
                  </a:lnTo>
                  <a:lnTo>
                    <a:pt x="1324" y="637"/>
                  </a:lnTo>
                  <a:lnTo>
                    <a:pt x="1277" y="729"/>
                  </a:lnTo>
                  <a:lnTo>
                    <a:pt x="1225" y="816"/>
                  </a:lnTo>
                  <a:lnTo>
                    <a:pt x="1180" y="881"/>
                  </a:lnTo>
                  <a:lnTo>
                    <a:pt x="1129" y="947"/>
                  </a:lnTo>
                  <a:lnTo>
                    <a:pt x="1073" y="1012"/>
                  </a:lnTo>
                  <a:lnTo>
                    <a:pt x="1012" y="1077"/>
                  </a:lnTo>
                  <a:lnTo>
                    <a:pt x="949" y="1139"/>
                  </a:lnTo>
                  <a:lnTo>
                    <a:pt x="882" y="1198"/>
                  </a:lnTo>
                  <a:lnTo>
                    <a:pt x="815" y="1254"/>
                  </a:lnTo>
                  <a:lnTo>
                    <a:pt x="765" y="1291"/>
                  </a:lnTo>
                  <a:lnTo>
                    <a:pt x="712" y="1328"/>
                  </a:lnTo>
                  <a:lnTo>
                    <a:pt x="653" y="1363"/>
                  </a:lnTo>
                  <a:lnTo>
                    <a:pt x="592" y="1398"/>
                  </a:lnTo>
                  <a:lnTo>
                    <a:pt x="527" y="1428"/>
                  </a:lnTo>
                  <a:lnTo>
                    <a:pt x="461" y="1454"/>
                  </a:lnTo>
                  <a:lnTo>
                    <a:pt x="392" y="1474"/>
                  </a:lnTo>
                  <a:lnTo>
                    <a:pt x="322" y="1487"/>
                  </a:lnTo>
                  <a:lnTo>
                    <a:pt x="251" y="1492"/>
                  </a:lnTo>
                  <a:lnTo>
                    <a:pt x="218" y="1491"/>
                  </a:lnTo>
                  <a:lnTo>
                    <a:pt x="185" y="1487"/>
                  </a:lnTo>
                  <a:lnTo>
                    <a:pt x="172" y="1482"/>
                  </a:lnTo>
                  <a:lnTo>
                    <a:pt x="162" y="1472"/>
                  </a:lnTo>
                  <a:lnTo>
                    <a:pt x="158" y="1458"/>
                  </a:lnTo>
                  <a:lnTo>
                    <a:pt x="161" y="1444"/>
                  </a:lnTo>
                  <a:lnTo>
                    <a:pt x="216" y="1333"/>
                  </a:lnTo>
                  <a:lnTo>
                    <a:pt x="277" y="1219"/>
                  </a:lnTo>
                  <a:lnTo>
                    <a:pt x="347" y="1106"/>
                  </a:lnTo>
                  <a:lnTo>
                    <a:pt x="426" y="993"/>
                  </a:lnTo>
                  <a:lnTo>
                    <a:pt x="512" y="878"/>
                  </a:lnTo>
                  <a:lnTo>
                    <a:pt x="606" y="765"/>
                  </a:lnTo>
                  <a:lnTo>
                    <a:pt x="709" y="651"/>
                  </a:lnTo>
                  <a:lnTo>
                    <a:pt x="821" y="539"/>
                  </a:lnTo>
                  <a:lnTo>
                    <a:pt x="734" y="602"/>
                  </a:lnTo>
                  <a:lnTo>
                    <a:pt x="648" y="670"/>
                  </a:lnTo>
                  <a:lnTo>
                    <a:pt x="567" y="742"/>
                  </a:lnTo>
                  <a:lnTo>
                    <a:pt x="490" y="817"/>
                  </a:lnTo>
                  <a:lnTo>
                    <a:pt x="418" y="893"/>
                  </a:lnTo>
                  <a:lnTo>
                    <a:pt x="349" y="972"/>
                  </a:lnTo>
                  <a:lnTo>
                    <a:pt x="284" y="1051"/>
                  </a:lnTo>
                  <a:lnTo>
                    <a:pt x="223" y="1132"/>
                  </a:lnTo>
                  <a:lnTo>
                    <a:pt x="167" y="1210"/>
                  </a:lnTo>
                  <a:lnTo>
                    <a:pt x="115" y="1288"/>
                  </a:lnTo>
                  <a:lnTo>
                    <a:pt x="67" y="1363"/>
                  </a:lnTo>
                  <a:lnTo>
                    <a:pt x="58" y="1372"/>
                  </a:lnTo>
                  <a:lnTo>
                    <a:pt x="46" y="1377"/>
                  </a:lnTo>
                  <a:lnTo>
                    <a:pt x="34" y="1377"/>
                  </a:lnTo>
                  <a:lnTo>
                    <a:pt x="22" y="1372"/>
                  </a:lnTo>
                  <a:lnTo>
                    <a:pt x="14" y="1363"/>
                  </a:lnTo>
                  <a:lnTo>
                    <a:pt x="9" y="1352"/>
                  </a:lnTo>
                  <a:lnTo>
                    <a:pt x="2" y="1278"/>
                  </a:lnTo>
                  <a:lnTo>
                    <a:pt x="0" y="1203"/>
                  </a:lnTo>
                  <a:lnTo>
                    <a:pt x="7" y="1128"/>
                  </a:lnTo>
                  <a:lnTo>
                    <a:pt x="20" y="1051"/>
                  </a:lnTo>
                  <a:lnTo>
                    <a:pt x="37" y="975"/>
                  </a:lnTo>
                  <a:lnTo>
                    <a:pt x="63" y="898"/>
                  </a:lnTo>
                  <a:lnTo>
                    <a:pt x="96" y="822"/>
                  </a:lnTo>
                  <a:lnTo>
                    <a:pt x="134" y="746"/>
                  </a:lnTo>
                  <a:lnTo>
                    <a:pt x="179" y="669"/>
                  </a:lnTo>
                  <a:lnTo>
                    <a:pt x="207" y="625"/>
                  </a:lnTo>
                  <a:lnTo>
                    <a:pt x="236" y="585"/>
                  </a:lnTo>
                  <a:lnTo>
                    <a:pt x="264" y="548"/>
                  </a:lnTo>
                  <a:lnTo>
                    <a:pt x="291" y="514"/>
                  </a:lnTo>
                  <a:lnTo>
                    <a:pt x="316" y="484"/>
                  </a:lnTo>
                  <a:lnTo>
                    <a:pt x="339" y="458"/>
                  </a:lnTo>
                  <a:lnTo>
                    <a:pt x="361" y="436"/>
                  </a:lnTo>
                  <a:lnTo>
                    <a:pt x="377" y="417"/>
                  </a:lnTo>
                  <a:lnTo>
                    <a:pt x="391" y="404"/>
                  </a:lnTo>
                  <a:lnTo>
                    <a:pt x="401" y="394"/>
                  </a:lnTo>
                  <a:lnTo>
                    <a:pt x="406" y="389"/>
                  </a:lnTo>
                  <a:lnTo>
                    <a:pt x="464" y="338"/>
                  </a:lnTo>
                  <a:lnTo>
                    <a:pt x="524" y="291"/>
                  </a:lnTo>
                  <a:lnTo>
                    <a:pt x="587" y="249"/>
                  </a:lnTo>
                  <a:lnTo>
                    <a:pt x="652" y="211"/>
                  </a:lnTo>
                  <a:lnTo>
                    <a:pt x="721" y="176"/>
                  </a:lnTo>
                  <a:lnTo>
                    <a:pt x="790" y="146"/>
                  </a:lnTo>
                  <a:lnTo>
                    <a:pt x="860" y="119"/>
                  </a:lnTo>
                  <a:lnTo>
                    <a:pt x="930" y="96"/>
                  </a:lnTo>
                  <a:lnTo>
                    <a:pt x="998" y="76"/>
                  </a:lnTo>
                  <a:lnTo>
                    <a:pt x="1066" y="59"/>
                  </a:lnTo>
                  <a:lnTo>
                    <a:pt x="1132" y="44"/>
                  </a:lnTo>
                  <a:lnTo>
                    <a:pt x="1194" y="32"/>
                  </a:lnTo>
                  <a:lnTo>
                    <a:pt x="1255" y="22"/>
                  </a:lnTo>
                  <a:lnTo>
                    <a:pt x="1311" y="14"/>
                  </a:lnTo>
                  <a:lnTo>
                    <a:pt x="1362" y="8"/>
                  </a:lnTo>
                  <a:lnTo>
                    <a:pt x="1408" y="3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Freeform 17">
              <a:extLst>
                <a:ext uri="{FF2B5EF4-FFF2-40B4-BE49-F238E27FC236}">
                  <a16:creationId xmlns:a16="http://schemas.microsoft.com/office/drawing/2014/main" id="{1E33DAC1-EAB8-8F4C-A1DB-E1C49914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9538" y="4552951"/>
              <a:ext cx="560388" cy="565150"/>
            </a:xfrm>
            <a:custGeom>
              <a:avLst/>
              <a:gdLst>
                <a:gd name="T0" fmla="*/ 72 w 1411"/>
                <a:gd name="T1" fmla="*/ 3 h 1421"/>
                <a:gd name="T2" fmla="*/ 173 w 1411"/>
                <a:gd name="T3" fmla="*/ 14 h 1421"/>
                <a:gd name="T4" fmla="*/ 292 w 1411"/>
                <a:gd name="T5" fmla="*/ 33 h 1421"/>
                <a:gd name="T6" fmla="*/ 425 w 1411"/>
                <a:gd name="T7" fmla="*/ 62 h 1421"/>
                <a:gd name="T8" fmla="*/ 565 w 1411"/>
                <a:gd name="T9" fmla="*/ 103 h 1421"/>
                <a:gd name="T10" fmla="*/ 705 w 1411"/>
                <a:gd name="T11" fmla="*/ 158 h 1421"/>
                <a:gd name="T12" fmla="*/ 842 w 1411"/>
                <a:gd name="T13" fmla="*/ 229 h 1421"/>
                <a:gd name="T14" fmla="*/ 967 w 1411"/>
                <a:gd name="T15" fmla="*/ 318 h 1421"/>
                <a:gd name="T16" fmla="*/ 1029 w 1411"/>
                <a:gd name="T17" fmla="*/ 375 h 1421"/>
                <a:gd name="T18" fmla="*/ 1052 w 1411"/>
                <a:gd name="T19" fmla="*/ 397 h 1421"/>
                <a:gd name="T20" fmla="*/ 1089 w 1411"/>
                <a:gd name="T21" fmla="*/ 435 h 1421"/>
                <a:gd name="T22" fmla="*/ 1135 w 1411"/>
                <a:gd name="T23" fmla="*/ 489 h 1421"/>
                <a:gd name="T24" fmla="*/ 1187 w 1411"/>
                <a:gd name="T25" fmla="*/ 556 h 1421"/>
                <a:gd name="T26" fmla="*/ 1242 w 1411"/>
                <a:gd name="T27" fmla="*/ 637 h 1421"/>
                <a:gd name="T28" fmla="*/ 1330 w 1411"/>
                <a:gd name="T29" fmla="*/ 801 h 1421"/>
                <a:gd name="T30" fmla="*/ 1386 w 1411"/>
                <a:gd name="T31" fmla="*/ 965 h 1421"/>
                <a:gd name="T32" fmla="*/ 1411 w 1411"/>
                <a:gd name="T33" fmla="*/ 1128 h 1421"/>
                <a:gd name="T34" fmla="*/ 1404 w 1411"/>
                <a:gd name="T35" fmla="*/ 1287 h 1421"/>
                <a:gd name="T36" fmla="*/ 1391 w 1411"/>
                <a:gd name="T37" fmla="*/ 1307 h 1421"/>
                <a:gd name="T38" fmla="*/ 1368 w 1411"/>
                <a:gd name="T39" fmla="*/ 1312 h 1421"/>
                <a:gd name="T40" fmla="*/ 1349 w 1411"/>
                <a:gd name="T41" fmla="*/ 1299 h 1421"/>
                <a:gd name="T42" fmla="*/ 1253 w 1411"/>
                <a:gd name="T43" fmla="*/ 1152 h 1421"/>
                <a:gd name="T44" fmla="*/ 1141 w 1411"/>
                <a:gd name="T45" fmla="*/ 1002 h 1421"/>
                <a:gd name="T46" fmla="*/ 1014 w 1411"/>
                <a:gd name="T47" fmla="*/ 851 h 1421"/>
                <a:gd name="T48" fmla="*/ 872 w 1411"/>
                <a:gd name="T49" fmla="*/ 707 h 1421"/>
                <a:gd name="T50" fmla="*/ 714 w 1411"/>
                <a:gd name="T51" fmla="*/ 573 h 1421"/>
                <a:gd name="T52" fmla="*/ 735 w 1411"/>
                <a:gd name="T53" fmla="*/ 620 h 1421"/>
                <a:gd name="T54" fmla="*/ 925 w 1411"/>
                <a:gd name="T55" fmla="*/ 837 h 1421"/>
                <a:gd name="T56" fmla="*/ 1082 w 1411"/>
                <a:gd name="T57" fmla="*/ 1054 h 1421"/>
                <a:gd name="T58" fmla="*/ 1208 w 1411"/>
                <a:gd name="T59" fmla="*/ 1270 h 1421"/>
                <a:gd name="T60" fmla="*/ 1261 w 1411"/>
                <a:gd name="T61" fmla="*/ 1388 h 1421"/>
                <a:gd name="T62" fmla="*/ 1248 w 1411"/>
                <a:gd name="T63" fmla="*/ 1412 h 1421"/>
                <a:gd name="T64" fmla="*/ 1205 w 1411"/>
                <a:gd name="T65" fmla="*/ 1420 h 1421"/>
                <a:gd name="T66" fmla="*/ 1106 w 1411"/>
                <a:gd name="T67" fmla="*/ 1416 h 1421"/>
                <a:gd name="T68" fmla="*/ 973 w 1411"/>
                <a:gd name="T69" fmla="*/ 1385 h 1421"/>
                <a:gd name="T70" fmla="*/ 847 w 1411"/>
                <a:gd name="T71" fmla="*/ 1331 h 1421"/>
                <a:gd name="T72" fmla="*/ 734 w 1411"/>
                <a:gd name="T73" fmla="*/ 1264 h 1421"/>
                <a:gd name="T74" fmla="*/ 636 w 1411"/>
                <a:gd name="T75" fmla="*/ 1194 h 1421"/>
                <a:gd name="T76" fmla="*/ 508 w 1411"/>
                <a:gd name="T77" fmla="*/ 1085 h 1421"/>
                <a:gd name="T78" fmla="*/ 389 w 1411"/>
                <a:gd name="T79" fmla="*/ 964 h 1421"/>
                <a:gd name="T80" fmla="*/ 287 w 1411"/>
                <a:gd name="T81" fmla="*/ 839 h 1421"/>
                <a:gd name="T82" fmla="*/ 196 w 1411"/>
                <a:gd name="T83" fmla="*/ 694 h 1421"/>
                <a:gd name="T84" fmla="*/ 112 w 1411"/>
                <a:gd name="T85" fmla="*/ 517 h 1421"/>
                <a:gd name="T86" fmla="*/ 49 w 1411"/>
                <a:gd name="T87" fmla="*/ 327 h 1421"/>
                <a:gd name="T88" fmla="*/ 10 w 1411"/>
                <a:gd name="T89" fmla="*/ 131 h 1421"/>
                <a:gd name="T90" fmla="*/ 2 w 1411"/>
                <a:gd name="T91" fmla="*/ 19 h 1421"/>
                <a:gd name="T92" fmla="*/ 19 w 1411"/>
                <a:gd name="T93" fmla="*/ 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1" h="1421">
                  <a:moveTo>
                    <a:pt x="32" y="0"/>
                  </a:moveTo>
                  <a:lnTo>
                    <a:pt x="72" y="3"/>
                  </a:lnTo>
                  <a:lnTo>
                    <a:pt x="119" y="7"/>
                  </a:lnTo>
                  <a:lnTo>
                    <a:pt x="173" y="14"/>
                  </a:lnTo>
                  <a:lnTo>
                    <a:pt x="230" y="23"/>
                  </a:lnTo>
                  <a:lnTo>
                    <a:pt x="292" y="33"/>
                  </a:lnTo>
                  <a:lnTo>
                    <a:pt x="357" y="47"/>
                  </a:lnTo>
                  <a:lnTo>
                    <a:pt x="425" y="62"/>
                  </a:lnTo>
                  <a:lnTo>
                    <a:pt x="494" y="81"/>
                  </a:lnTo>
                  <a:lnTo>
                    <a:pt x="565" y="103"/>
                  </a:lnTo>
                  <a:lnTo>
                    <a:pt x="635" y="128"/>
                  </a:lnTo>
                  <a:lnTo>
                    <a:pt x="705" y="158"/>
                  </a:lnTo>
                  <a:lnTo>
                    <a:pt x="775" y="191"/>
                  </a:lnTo>
                  <a:lnTo>
                    <a:pt x="842" y="229"/>
                  </a:lnTo>
                  <a:lnTo>
                    <a:pt x="906" y="271"/>
                  </a:lnTo>
                  <a:lnTo>
                    <a:pt x="967" y="318"/>
                  </a:lnTo>
                  <a:lnTo>
                    <a:pt x="1024" y="370"/>
                  </a:lnTo>
                  <a:lnTo>
                    <a:pt x="1029" y="375"/>
                  </a:lnTo>
                  <a:lnTo>
                    <a:pt x="1040" y="384"/>
                  </a:lnTo>
                  <a:lnTo>
                    <a:pt x="1052" y="397"/>
                  </a:lnTo>
                  <a:lnTo>
                    <a:pt x="1069" y="415"/>
                  </a:lnTo>
                  <a:lnTo>
                    <a:pt x="1089" y="435"/>
                  </a:lnTo>
                  <a:lnTo>
                    <a:pt x="1111" y="461"/>
                  </a:lnTo>
                  <a:lnTo>
                    <a:pt x="1135" y="489"/>
                  </a:lnTo>
                  <a:lnTo>
                    <a:pt x="1160" y="521"/>
                  </a:lnTo>
                  <a:lnTo>
                    <a:pt x="1187" y="556"/>
                  </a:lnTo>
                  <a:lnTo>
                    <a:pt x="1215" y="596"/>
                  </a:lnTo>
                  <a:lnTo>
                    <a:pt x="1242" y="637"/>
                  </a:lnTo>
                  <a:lnTo>
                    <a:pt x="1290" y="718"/>
                  </a:lnTo>
                  <a:lnTo>
                    <a:pt x="1330" y="801"/>
                  </a:lnTo>
                  <a:lnTo>
                    <a:pt x="1362" y="884"/>
                  </a:lnTo>
                  <a:lnTo>
                    <a:pt x="1386" y="965"/>
                  </a:lnTo>
                  <a:lnTo>
                    <a:pt x="1402" y="1047"/>
                  </a:lnTo>
                  <a:lnTo>
                    <a:pt x="1411" y="1128"/>
                  </a:lnTo>
                  <a:lnTo>
                    <a:pt x="1411" y="1208"/>
                  </a:lnTo>
                  <a:lnTo>
                    <a:pt x="1404" y="1287"/>
                  </a:lnTo>
                  <a:lnTo>
                    <a:pt x="1398" y="1299"/>
                  </a:lnTo>
                  <a:lnTo>
                    <a:pt x="1391" y="1307"/>
                  </a:lnTo>
                  <a:lnTo>
                    <a:pt x="1379" y="1312"/>
                  </a:lnTo>
                  <a:lnTo>
                    <a:pt x="1368" y="1312"/>
                  </a:lnTo>
                  <a:lnTo>
                    <a:pt x="1358" y="1307"/>
                  </a:lnTo>
                  <a:lnTo>
                    <a:pt x="1349" y="1299"/>
                  </a:lnTo>
                  <a:lnTo>
                    <a:pt x="1303" y="1226"/>
                  </a:lnTo>
                  <a:lnTo>
                    <a:pt x="1253" y="1152"/>
                  </a:lnTo>
                  <a:lnTo>
                    <a:pt x="1200" y="1077"/>
                  </a:lnTo>
                  <a:lnTo>
                    <a:pt x="1141" y="1002"/>
                  </a:lnTo>
                  <a:lnTo>
                    <a:pt x="1080" y="926"/>
                  </a:lnTo>
                  <a:lnTo>
                    <a:pt x="1014" y="851"/>
                  </a:lnTo>
                  <a:lnTo>
                    <a:pt x="945" y="778"/>
                  </a:lnTo>
                  <a:lnTo>
                    <a:pt x="872" y="707"/>
                  </a:lnTo>
                  <a:lnTo>
                    <a:pt x="795" y="638"/>
                  </a:lnTo>
                  <a:lnTo>
                    <a:pt x="714" y="573"/>
                  </a:lnTo>
                  <a:lnTo>
                    <a:pt x="630" y="513"/>
                  </a:lnTo>
                  <a:lnTo>
                    <a:pt x="735" y="620"/>
                  </a:lnTo>
                  <a:lnTo>
                    <a:pt x="835" y="728"/>
                  </a:lnTo>
                  <a:lnTo>
                    <a:pt x="925" y="837"/>
                  </a:lnTo>
                  <a:lnTo>
                    <a:pt x="1008" y="945"/>
                  </a:lnTo>
                  <a:lnTo>
                    <a:pt x="1082" y="1054"/>
                  </a:lnTo>
                  <a:lnTo>
                    <a:pt x="1149" y="1163"/>
                  </a:lnTo>
                  <a:lnTo>
                    <a:pt x="1208" y="1270"/>
                  </a:lnTo>
                  <a:lnTo>
                    <a:pt x="1258" y="1375"/>
                  </a:lnTo>
                  <a:lnTo>
                    <a:pt x="1261" y="1388"/>
                  </a:lnTo>
                  <a:lnTo>
                    <a:pt x="1257" y="1402"/>
                  </a:lnTo>
                  <a:lnTo>
                    <a:pt x="1248" y="1412"/>
                  </a:lnTo>
                  <a:lnTo>
                    <a:pt x="1236" y="1416"/>
                  </a:lnTo>
                  <a:lnTo>
                    <a:pt x="1205" y="1420"/>
                  </a:lnTo>
                  <a:lnTo>
                    <a:pt x="1172" y="1421"/>
                  </a:lnTo>
                  <a:lnTo>
                    <a:pt x="1106" y="1416"/>
                  </a:lnTo>
                  <a:lnTo>
                    <a:pt x="1038" y="1405"/>
                  </a:lnTo>
                  <a:lnTo>
                    <a:pt x="973" y="1385"/>
                  </a:lnTo>
                  <a:lnTo>
                    <a:pt x="910" y="1360"/>
                  </a:lnTo>
                  <a:lnTo>
                    <a:pt x="847" y="1331"/>
                  </a:lnTo>
                  <a:lnTo>
                    <a:pt x="789" y="1299"/>
                  </a:lnTo>
                  <a:lnTo>
                    <a:pt x="734" y="1264"/>
                  </a:lnTo>
                  <a:lnTo>
                    <a:pt x="683" y="1229"/>
                  </a:lnTo>
                  <a:lnTo>
                    <a:pt x="636" y="1194"/>
                  </a:lnTo>
                  <a:lnTo>
                    <a:pt x="571" y="1141"/>
                  </a:lnTo>
                  <a:lnTo>
                    <a:pt x="508" y="1085"/>
                  </a:lnTo>
                  <a:lnTo>
                    <a:pt x="448" y="1025"/>
                  </a:lnTo>
                  <a:lnTo>
                    <a:pt x="389" y="964"/>
                  </a:lnTo>
                  <a:lnTo>
                    <a:pt x="336" y="901"/>
                  </a:lnTo>
                  <a:lnTo>
                    <a:pt x="287" y="839"/>
                  </a:lnTo>
                  <a:lnTo>
                    <a:pt x="245" y="777"/>
                  </a:lnTo>
                  <a:lnTo>
                    <a:pt x="196" y="694"/>
                  </a:lnTo>
                  <a:lnTo>
                    <a:pt x="151" y="607"/>
                  </a:lnTo>
                  <a:lnTo>
                    <a:pt x="112" y="517"/>
                  </a:lnTo>
                  <a:lnTo>
                    <a:pt x="77" y="423"/>
                  </a:lnTo>
                  <a:lnTo>
                    <a:pt x="49" y="327"/>
                  </a:lnTo>
                  <a:lnTo>
                    <a:pt x="26" y="229"/>
                  </a:lnTo>
                  <a:lnTo>
                    <a:pt x="10" y="131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Freeform 18">
              <a:extLst>
                <a:ext uri="{FF2B5EF4-FFF2-40B4-BE49-F238E27FC236}">
                  <a16:creationId xmlns:a16="http://schemas.microsoft.com/office/drawing/2014/main" id="{391DB127-6746-B743-80CF-54E13F1E2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976" y="4310063"/>
              <a:ext cx="373063" cy="376238"/>
            </a:xfrm>
            <a:custGeom>
              <a:avLst/>
              <a:gdLst>
                <a:gd name="T0" fmla="*/ 53 w 940"/>
                <a:gd name="T1" fmla="*/ 3 h 947"/>
                <a:gd name="T2" fmla="*/ 131 w 940"/>
                <a:gd name="T3" fmla="*/ 13 h 947"/>
                <a:gd name="T4" fmla="*/ 225 w 940"/>
                <a:gd name="T5" fmla="*/ 30 h 947"/>
                <a:gd name="T6" fmla="*/ 330 w 940"/>
                <a:gd name="T7" fmla="*/ 55 h 947"/>
                <a:gd name="T8" fmla="*/ 436 w 940"/>
                <a:gd name="T9" fmla="*/ 92 h 947"/>
                <a:gd name="T10" fmla="*/ 542 w 940"/>
                <a:gd name="T11" fmla="*/ 142 h 947"/>
                <a:gd name="T12" fmla="*/ 639 w 940"/>
                <a:gd name="T13" fmla="*/ 208 h 947"/>
                <a:gd name="T14" fmla="*/ 687 w 940"/>
                <a:gd name="T15" fmla="*/ 251 h 947"/>
                <a:gd name="T16" fmla="*/ 709 w 940"/>
                <a:gd name="T17" fmla="*/ 273 h 947"/>
                <a:gd name="T18" fmla="*/ 742 w 940"/>
                <a:gd name="T19" fmla="*/ 310 h 947"/>
                <a:gd name="T20" fmla="*/ 784 w 940"/>
                <a:gd name="T21" fmla="*/ 361 h 947"/>
                <a:gd name="T22" fmla="*/ 827 w 940"/>
                <a:gd name="T23" fmla="*/ 426 h 947"/>
                <a:gd name="T24" fmla="*/ 892 w 940"/>
                <a:gd name="T25" fmla="*/ 551 h 947"/>
                <a:gd name="T26" fmla="*/ 930 w 940"/>
                <a:gd name="T27" fmla="*/ 675 h 947"/>
                <a:gd name="T28" fmla="*/ 940 w 940"/>
                <a:gd name="T29" fmla="*/ 798 h 947"/>
                <a:gd name="T30" fmla="*/ 933 w 940"/>
                <a:gd name="T31" fmla="*/ 864 h 947"/>
                <a:gd name="T32" fmla="*/ 925 w 940"/>
                <a:gd name="T33" fmla="*/ 873 h 947"/>
                <a:gd name="T34" fmla="*/ 911 w 940"/>
                <a:gd name="T35" fmla="*/ 874 h 947"/>
                <a:gd name="T36" fmla="*/ 898 w 940"/>
                <a:gd name="T37" fmla="*/ 865 h 947"/>
                <a:gd name="T38" fmla="*/ 820 w 940"/>
                <a:gd name="T39" fmla="*/ 747 h 947"/>
                <a:gd name="T40" fmla="*/ 724 w 940"/>
                <a:gd name="T41" fmla="*/ 623 h 947"/>
                <a:gd name="T42" fmla="*/ 613 w 940"/>
                <a:gd name="T43" fmla="*/ 503 h 947"/>
                <a:gd name="T44" fmla="*/ 487 w 940"/>
                <a:gd name="T45" fmla="*/ 393 h 947"/>
                <a:gd name="T46" fmla="*/ 500 w 940"/>
                <a:gd name="T47" fmla="*/ 424 h 947"/>
                <a:gd name="T48" fmla="*/ 640 w 940"/>
                <a:gd name="T49" fmla="*/ 589 h 947"/>
                <a:gd name="T50" fmla="*/ 753 w 940"/>
                <a:gd name="T51" fmla="*/ 754 h 947"/>
                <a:gd name="T52" fmla="*/ 839 w 940"/>
                <a:gd name="T53" fmla="*/ 917 h 947"/>
                <a:gd name="T54" fmla="*/ 840 w 940"/>
                <a:gd name="T55" fmla="*/ 929 h 947"/>
                <a:gd name="T56" fmla="*/ 835 w 940"/>
                <a:gd name="T57" fmla="*/ 938 h 947"/>
                <a:gd name="T58" fmla="*/ 828 w 940"/>
                <a:gd name="T59" fmla="*/ 943 h 947"/>
                <a:gd name="T60" fmla="*/ 781 w 940"/>
                <a:gd name="T61" fmla="*/ 947 h 947"/>
                <a:gd name="T62" fmla="*/ 667 w 940"/>
                <a:gd name="T63" fmla="*/ 929 h 947"/>
                <a:gd name="T64" fmla="*/ 560 w 940"/>
                <a:gd name="T65" fmla="*/ 884 h 947"/>
                <a:gd name="T66" fmla="*/ 464 w 940"/>
                <a:gd name="T67" fmla="*/ 826 h 947"/>
                <a:gd name="T68" fmla="*/ 374 w 940"/>
                <a:gd name="T69" fmla="*/ 756 h 947"/>
                <a:gd name="T70" fmla="*/ 279 w 940"/>
                <a:gd name="T71" fmla="*/ 664 h 947"/>
                <a:gd name="T72" fmla="*/ 197 w 940"/>
                <a:gd name="T73" fmla="*/ 567 h 947"/>
                <a:gd name="T74" fmla="*/ 126 w 940"/>
                <a:gd name="T75" fmla="*/ 455 h 947"/>
                <a:gd name="T76" fmla="*/ 65 w 940"/>
                <a:gd name="T77" fmla="*/ 319 h 947"/>
                <a:gd name="T78" fmla="*/ 22 w 940"/>
                <a:gd name="T79" fmla="*/ 172 h 947"/>
                <a:gd name="T80" fmla="*/ 0 w 940"/>
                <a:gd name="T81" fmla="*/ 22 h 947"/>
                <a:gd name="T82" fmla="*/ 2 w 940"/>
                <a:gd name="T83" fmla="*/ 10 h 947"/>
                <a:gd name="T84" fmla="*/ 10 w 940"/>
                <a:gd name="T85" fmla="*/ 3 h 947"/>
                <a:gd name="T86" fmla="*/ 22 w 940"/>
                <a:gd name="T87" fmla="*/ 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0" h="947">
                  <a:moveTo>
                    <a:pt x="22" y="0"/>
                  </a:moveTo>
                  <a:lnTo>
                    <a:pt x="53" y="3"/>
                  </a:lnTo>
                  <a:lnTo>
                    <a:pt x="90" y="7"/>
                  </a:lnTo>
                  <a:lnTo>
                    <a:pt x="131" y="13"/>
                  </a:lnTo>
                  <a:lnTo>
                    <a:pt x="177" y="19"/>
                  </a:lnTo>
                  <a:lnTo>
                    <a:pt x="225" y="30"/>
                  </a:lnTo>
                  <a:lnTo>
                    <a:pt x="276" y="41"/>
                  </a:lnTo>
                  <a:lnTo>
                    <a:pt x="330" y="55"/>
                  </a:lnTo>
                  <a:lnTo>
                    <a:pt x="383" y="72"/>
                  </a:lnTo>
                  <a:lnTo>
                    <a:pt x="436" y="92"/>
                  </a:lnTo>
                  <a:lnTo>
                    <a:pt x="490" y="115"/>
                  </a:lnTo>
                  <a:lnTo>
                    <a:pt x="542" y="142"/>
                  </a:lnTo>
                  <a:lnTo>
                    <a:pt x="592" y="174"/>
                  </a:lnTo>
                  <a:lnTo>
                    <a:pt x="639" y="208"/>
                  </a:lnTo>
                  <a:lnTo>
                    <a:pt x="682" y="247"/>
                  </a:lnTo>
                  <a:lnTo>
                    <a:pt x="687" y="251"/>
                  </a:lnTo>
                  <a:lnTo>
                    <a:pt x="696" y="260"/>
                  </a:lnTo>
                  <a:lnTo>
                    <a:pt x="709" y="273"/>
                  </a:lnTo>
                  <a:lnTo>
                    <a:pt x="724" y="289"/>
                  </a:lnTo>
                  <a:lnTo>
                    <a:pt x="742" y="310"/>
                  </a:lnTo>
                  <a:lnTo>
                    <a:pt x="762" y="334"/>
                  </a:lnTo>
                  <a:lnTo>
                    <a:pt x="784" y="361"/>
                  </a:lnTo>
                  <a:lnTo>
                    <a:pt x="806" y="391"/>
                  </a:lnTo>
                  <a:lnTo>
                    <a:pt x="827" y="426"/>
                  </a:lnTo>
                  <a:lnTo>
                    <a:pt x="864" y="487"/>
                  </a:lnTo>
                  <a:lnTo>
                    <a:pt x="892" y="551"/>
                  </a:lnTo>
                  <a:lnTo>
                    <a:pt x="915" y="613"/>
                  </a:lnTo>
                  <a:lnTo>
                    <a:pt x="930" y="675"/>
                  </a:lnTo>
                  <a:lnTo>
                    <a:pt x="939" y="736"/>
                  </a:lnTo>
                  <a:lnTo>
                    <a:pt x="940" y="798"/>
                  </a:lnTo>
                  <a:lnTo>
                    <a:pt x="935" y="859"/>
                  </a:lnTo>
                  <a:lnTo>
                    <a:pt x="933" y="864"/>
                  </a:lnTo>
                  <a:lnTo>
                    <a:pt x="929" y="869"/>
                  </a:lnTo>
                  <a:lnTo>
                    <a:pt x="925" y="873"/>
                  </a:lnTo>
                  <a:lnTo>
                    <a:pt x="919" y="874"/>
                  </a:lnTo>
                  <a:lnTo>
                    <a:pt x="911" y="874"/>
                  </a:lnTo>
                  <a:lnTo>
                    <a:pt x="905" y="872"/>
                  </a:lnTo>
                  <a:lnTo>
                    <a:pt x="898" y="865"/>
                  </a:lnTo>
                  <a:lnTo>
                    <a:pt x="862" y="807"/>
                  </a:lnTo>
                  <a:lnTo>
                    <a:pt x="820" y="747"/>
                  </a:lnTo>
                  <a:lnTo>
                    <a:pt x="774" y="686"/>
                  </a:lnTo>
                  <a:lnTo>
                    <a:pt x="724" y="623"/>
                  </a:lnTo>
                  <a:lnTo>
                    <a:pt x="671" y="562"/>
                  </a:lnTo>
                  <a:lnTo>
                    <a:pt x="613" y="503"/>
                  </a:lnTo>
                  <a:lnTo>
                    <a:pt x="552" y="446"/>
                  </a:lnTo>
                  <a:lnTo>
                    <a:pt x="487" y="393"/>
                  </a:lnTo>
                  <a:lnTo>
                    <a:pt x="420" y="343"/>
                  </a:lnTo>
                  <a:lnTo>
                    <a:pt x="500" y="424"/>
                  </a:lnTo>
                  <a:lnTo>
                    <a:pt x="574" y="506"/>
                  </a:lnTo>
                  <a:lnTo>
                    <a:pt x="640" y="589"/>
                  </a:lnTo>
                  <a:lnTo>
                    <a:pt x="700" y="672"/>
                  </a:lnTo>
                  <a:lnTo>
                    <a:pt x="753" y="754"/>
                  </a:lnTo>
                  <a:lnTo>
                    <a:pt x="799" y="836"/>
                  </a:lnTo>
                  <a:lnTo>
                    <a:pt x="839" y="917"/>
                  </a:lnTo>
                  <a:lnTo>
                    <a:pt x="840" y="922"/>
                  </a:lnTo>
                  <a:lnTo>
                    <a:pt x="840" y="929"/>
                  </a:lnTo>
                  <a:lnTo>
                    <a:pt x="837" y="934"/>
                  </a:lnTo>
                  <a:lnTo>
                    <a:pt x="835" y="938"/>
                  </a:lnTo>
                  <a:lnTo>
                    <a:pt x="832" y="942"/>
                  </a:lnTo>
                  <a:lnTo>
                    <a:pt x="828" y="943"/>
                  </a:lnTo>
                  <a:lnTo>
                    <a:pt x="823" y="944"/>
                  </a:lnTo>
                  <a:lnTo>
                    <a:pt x="781" y="947"/>
                  </a:lnTo>
                  <a:lnTo>
                    <a:pt x="724" y="943"/>
                  </a:lnTo>
                  <a:lnTo>
                    <a:pt x="667" y="929"/>
                  </a:lnTo>
                  <a:lnTo>
                    <a:pt x="612" y="910"/>
                  </a:lnTo>
                  <a:lnTo>
                    <a:pt x="560" y="884"/>
                  </a:lnTo>
                  <a:lnTo>
                    <a:pt x="510" y="856"/>
                  </a:lnTo>
                  <a:lnTo>
                    <a:pt x="464" y="826"/>
                  </a:lnTo>
                  <a:lnTo>
                    <a:pt x="424" y="796"/>
                  </a:lnTo>
                  <a:lnTo>
                    <a:pt x="374" y="756"/>
                  </a:lnTo>
                  <a:lnTo>
                    <a:pt x="324" y="711"/>
                  </a:lnTo>
                  <a:lnTo>
                    <a:pt x="279" y="664"/>
                  </a:lnTo>
                  <a:lnTo>
                    <a:pt x="235" y="615"/>
                  </a:lnTo>
                  <a:lnTo>
                    <a:pt x="197" y="567"/>
                  </a:lnTo>
                  <a:lnTo>
                    <a:pt x="163" y="519"/>
                  </a:lnTo>
                  <a:lnTo>
                    <a:pt x="126" y="455"/>
                  </a:lnTo>
                  <a:lnTo>
                    <a:pt x="93" y="389"/>
                  </a:lnTo>
                  <a:lnTo>
                    <a:pt x="65" y="319"/>
                  </a:lnTo>
                  <a:lnTo>
                    <a:pt x="41" y="246"/>
                  </a:lnTo>
                  <a:lnTo>
                    <a:pt x="22" y="172"/>
                  </a:lnTo>
                  <a:lnTo>
                    <a:pt x="9" y="97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2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AABB5E40-E529-2F49-B137-5B6852820568}"/>
              </a:ext>
            </a:extLst>
          </p:cNvPr>
          <p:cNvGrpSpPr/>
          <p:nvPr/>
        </p:nvGrpSpPr>
        <p:grpSpPr>
          <a:xfrm>
            <a:off x="218183" y="2172787"/>
            <a:ext cx="537725" cy="590877"/>
            <a:chOff x="6502400" y="4597401"/>
            <a:chExt cx="963613" cy="1058862"/>
          </a:xfrm>
          <a:solidFill>
            <a:srgbClr val="0070C0">
              <a:lumMod val="75000"/>
            </a:srgbClr>
          </a:solidFill>
        </p:grpSpPr>
        <p:sp>
          <p:nvSpPr>
            <p:cNvPr id="455" name="Freeform 23">
              <a:extLst>
                <a:ext uri="{FF2B5EF4-FFF2-40B4-BE49-F238E27FC236}">
                  <a16:creationId xmlns:a16="http://schemas.microsoft.com/office/drawing/2014/main" id="{E0808A95-B1F9-9541-8CAE-E5CA6BFBF9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9563" y="4760913"/>
              <a:ext cx="649288" cy="895350"/>
            </a:xfrm>
            <a:custGeom>
              <a:avLst/>
              <a:gdLst>
                <a:gd name="T0" fmla="*/ 756 w 2043"/>
                <a:gd name="T1" fmla="*/ 302 h 2823"/>
                <a:gd name="T2" fmla="*/ 482 w 2043"/>
                <a:gd name="T3" fmla="*/ 470 h 2823"/>
                <a:gd name="T4" fmla="*/ 306 w 2043"/>
                <a:gd name="T5" fmla="*/ 729 h 2823"/>
                <a:gd name="T6" fmla="*/ 261 w 2043"/>
                <a:gd name="T7" fmla="*/ 1043 h 2823"/>
                <a:gd name="T8" fmla="*/ 316 w 2043"/>
                <a:gd name="T9" fmla="*/ 1294 h 2823"/>
                <a:gd name="T10" fmla="*/ 417 w 2043"/>
                <a:gd name="T11" fmla="*/ 1484 h 2823"/>
                <a:gd name="T12" fmla="*/ 534 w 2043"/>
                <a:gd name="T13" fmla="*/ 1660 h 2823"/>
                <a:gd name="T14" fmla="*/ 607 w 2043"/>
                <a:gd name="T15" fmla="*/ 1858 h 2823"/>
                <a:gd name="T16" fmla="*/ 651 w 2043"/>
                <a:gd name="T17" fmla="*/ 1995 h 2823"/>
                <a:gd name="T18" fmla="*/ 1355 w 2043"/>
                <a:gd name="T19" fmla="*/ 2028 h 2823"/>
                <a:gd name="T20" fmla="*/ 1431 w 2043"/>
                <a:gd name="T21" fmla="*/ 1929 h 2823"/>
                <a:gd name="T22" fmla="*/ 1470 w 2043"/>
                <a:gd name="T23" fmla="*/ 1736 h 2823"/>
                <a:gd name="T24" fmla="*/ 1581 w 2043"/>
                <a:gd name="T25" fmla="*/ 1551 h 2823"/>
                <a:gd name="T26" fmla="*/ 1690 w 2043"/>
                <a:gd name="T27" fmla="*/ 1376 h 2823"/>
                <a:gd name="T28" fmla="*/ 1769 w 2043"/>
                <a:gd name="T29" fmla="*/ 1153 h 2823"/>
                <a:gd name="T30" fmla="*/ 1773 w 2043"/>
                <a:gd name="T31" fmla="*/ 852 h 2823"/>
                <a:gd name="T32" fmla="*/ 1645 w 2043"/>
                <a:gd name="T33" fmla="*/ 564 h 2823"/>
                <a:gd name="T34" fmla="*/ 1407 w 2043"/>
                <a:gd name="T35" fmla="*/ 356 h 2823"/>
                <a:gd name="T36" fmla="*/ 1091 w 2043"/>
                <a:gd name="T37" fmla="*/ 260 h 2823"/>
                <a:gd name="T38" fmla="*/ 1266 w 2043"/>
                <a:gd name="T39" fmla="*/ 30 h 2823"/>
                <a:gd name="T40" fmla="*/ 1624 w 2043"/>
                <a:gd name="T41" fmla="*/ 190 h 2823"/>
                <a:gd name="T42" fmla="*/ 1890 w 2043"/>
                <a:gd name="T43" fmla="*/ 465 h 2823"/>
                <a:gd name="T44" fmla="*/ 2030 w 2043"/>
                <a:gd name="T45" fmla="*/ 822 h 2823"/>
                <a:gd name="T46" fmla="*/ 2027 w 2043"/>
                <a:gd name="T47" fmla="*/ 1176 h 2823"/>
                <a:gd name="T48" fmla="*/ 1948 w 2043"/>
                <a:gd name="T49" fmla="*/ 1436 h 2823"/>
                <a:gd name="T50" fmla="*/ 1839 w 2043"/>
                <a:gd name="T51" fmla="*/ 1631 h 2823"/>
                <a:gd name="T52" fmla="*/ 1727 w 2043"/>
                <a:gd name="T53" fmla="*/ 1800 h 2823"/>
                <a:gd name="T54" fmla="*/ 1689 w 2043"/>
                <a:gd name="T55" fmla="*/ 1951 h 2823"/>
                <a:gd name="T56" fmla="*/ 1583 w 2043"/>
                <a:gd name="T57" fmla="*/ 2168 h 2823"/>
                <a:gd name="T58" fmla="*/ 1498 w 2043"/>
                <a:gd name="T59" fmla="*/ 2313 h 2823"/>
                <a:gd name="T60" fmla="*/ 1490 w 2043"/>
                <a:gd name="T61" fmla="*/ 2450 h 2823"/>
                <a:gd name="T62" fmla="*/ 1487 w 2043"/>
                <a:gd name="T63" fmla="*/ 2513 h 2823"/>
                <a:gd name="T64" fmla="*/ 1456 w 2043"/>
                <a:gd name="T65" fmla="*/ 2596 h 2823"/>
                <a:gd name="T66" fmla="*/ 1350 w 2043"/>
                <a:gd name="T67" fmla="*/ 2689 h 2823"/>
                <a:gd name="T68" fmla="*/ 1193 w 2043"/>
                <a:gd name="T69" fmla="*/ 2802 h 2823"/>
                <a:gd name="T70" fmla="*/ 897 w 2043"/>
                <a:gd name="T71" fmla="*/ 2821 h 2823"/>
                <a:gd name="T72" fmla="*/ 767 w 2043"/>
                <a:gd name="T73" fmla="*/ 2720 h 2823"/>
                <a:gd name="T74" fmla="*/ 611 w 2043"/>
                <a:gd name="T75" fmla="*/ 2628 h 2823"/>
                <a:gd name="T76" fmla="*/ 559 w 2043"/>
                <a:gd name="T77" fmla="*/ 2530 h 2823"/>
                <a:gd name="T78" fmla="*/ 555 w 2043"/>
                <a:gd name="T79" fmla="*/ 2486 h 2823"/>
                <a:gd name="T80" fmla="*/ 549 w 2043"/>
                <a:gd name="T81" fmla="*/ 2370 h 2823"/>
                <a:gd name="T82" fmla="*/ 541 w 2043"/>
                <a:gd name="T83" fmla="*/ 2240 h 2823"/>
                <a:gd name="T84" fmla="*/ 379 w 2043"/>
                <a:gd name="T85" fmla="*/ 2042 h 2823"/>
                <a:gd name="T86" fmla="*/ 342 w 2043"/>
                <a:gd name="T87" fmla="*/ 1854 h 2823"/>
                <a:gd name="T88" fmla="*/ 249 w 2043"/>
                <a:gd name="T89" fmla="*/ 1696 h 2823"/>
                <a:gd name="T90" fmla="*/ 138 w 2043"/>
                <a:gd name="T91" fmla="*/ 1521 h 2823"/>
                <a:gd name="T92" fmla="*/ 41 w 2043"/>
                <a:gd name="T93" fmla="*/ 1289 h 2823"/>
                <a:gd name="T94" fmla="*/ 0 w 2043"/>
                <a:gd name="T95" fmla="*/ 982 h 2823"/>
                <a:gd name="T96" fmla="*/ 80 w 2043"/>
                <a:gd name="T97" fmla="*/ 600 h 2823"/>
                <a:gd name="T98" fmla="*/ 300 w 2043"/>
                <a:gd name="T99" fmla="*/ 289 h 2823"/>
                <a:gd name="T100" fmla="*/ 625 w 2043"/>
                <a:gd name="T101" fmla="*/ 78 h 2823"/>
                <a:gd name="T102" fmla="*/ 1022 w 2043"/>
                <a:gd name="T103" fmla="*/ 0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3" h="2823">
                  <a:moveTo>
                    <a:pt x="1022" y="257"/>
                  </a:moveTo>
                  <a:lnTo>
                    <a:pt x="952" y="260"/>
                  </a:lnTo>
                  <a:lnTo>
                    <a:pt x="884" y="269"/>
                  </a:lnTo>
                  <a:lnTo>
                    <a:pt x="819" y="283"/>
                  </a:lnTo>
                  <a:lnTo>
                    <a:pt x="756" y="302"/>
                  </a:lnTo>
                  <a:lnTo>
                    <a:pt x="694" y="327"/>
                  </a:lnTo>
                  <a:lnTo>
                    <a:pt x="636" y="357"/>
                  </a:lnTo>
                  <a:lnTo>
                    <a:pt x="582" y="390"/>
                  </a:lnTo>
                  <a:lnTo>
                    <a:pt x="531" y="428"/>
                  </a:lnTo>
                  <a:lnTo>
                    <a:pt x="482" y="470"/>
                  </a:lnTo>
                  <a:lnTo>
                    <a:pt x="438" y="515"/>
                  </a:lnTo>
                  <a:lnTo>
                    <a:pt x="399" y="564"/>
                  </a:lnTo>
                  <a:lnTo>
                    <a:pt x="363" y="617"/>
                  </a:lnTo>
                  <a:lnTo>
                    <a:pt x="332" y="671"/>
                  </a:lnTo>
                  <a:lnTo>
                    <a:pt x="306" y="729"/>
                  </a:lnTo>
                  <a:lnTo>
                    <a:pt x="286" y="790"/>
                  </a:lnTo>
                  <a:lnTo>
                    <a:pt x="271" y="852"/>
                  </a:lnTo>
                  <a:lnTo>
                    <a:pt x="262" y="916"/>
                  </a:lnTo>
                  <a:lnTo>
                    <a:pt x="259" y="982"/>
                  </a:lnTo>
                  <a:lnTo>
                    <a:pt x="261" y="1043"/>
                  </a:lnTo>
                  <a:lnTo>
                    <a:pt x="266" y="1099"/>
                  </a:lnTo>
                  <a:lnTo>
                    <a:pt x="274" y="1153"/>
                  </a:lnTo>
                  <a:lnTo>
                    <a:pt x="286" y="1203"/>
                  </a:lnTo>
                  <a:lnTo>
                    <a:pt x="300" y="1250"/>
                  </a:lnTo>
                  <a:lnTo>
                    <a:pt x="316" y="1294"/>
                  </a:lnTo>
                  <a:lnTo>
                    <a:pt x="334" y="1336"/>
                  </a:lnTo>
                  <a:lnTo>
                    <a:pt x="354" y="1376"/>
                  </a:lnTo>
                  <a:lnTo>
                    <a:pt x="374" y="1414"/>
                  </a:lnTo>
                  <a:lnTo>
                    <a:pt x="396" y="1449"/>
                  </a:lnTo>
                  <a:lnTo>
                    <a:pt x="417" y="1484"/>
                  </a:lnTo>
                  <a:lnTo>
                    <a:pt x="440" y="1518"/>
                  </a:lnTo>
                  <a:lnTo>
                    <a:pt x="461" y="1550"/>
                  </a:lnTo>
                  <a:lnTo>
                    <a:pt x="487" y="1587"/>
                  </a:lnTo>
                  <a:lnTo>
                    <a:pt x="511" y="1623"/>
                  </a:lnTo>
                  <a:lnTo>
                    <a:pt x="534" y="1660"/>
                  </a:lnTo>
                  <a:lnTo>
                    <a:pt x="555" y="1697"/>
                  </a:lnTo>
                  <a:lnTo>
                    <a:pt x="573" y="1736"/>
                  </a:lnTo>
                  <a:lnTo>
                    <a:pt x="588" y="1774"/>
                  </a:lnTo>
                  <a:lnTo>
                    <a:pt x="599" y="1815"/>
                  </a:lnTo>
                  <a:lnTo>
                    <a:pt x="607" y="1858"/>
                  </a:lnTo>
                  <a:lnTo>
                    <a:pt x="609" y="1903"/>
                  </a:lnTo>
                  <a:lnTo>
                    <a:pt x="612" y="1929"/>
                  </a:lnTo>
                  <a:lnTo>
                    <a:pt x="622" y="1953"/>
                  </a:lnTo>
                  <a:lnTo>
                    <a:pt x="634" y="1975"/>
                  </a:lnTo>
                  <a:lnTo>
                    <a:pt x="651" y="1995"/>
                  </a:lnTo>
                  <a:lnTo>
                    <a:pt x="669" y="2012"/>
                  </a:lnTo>
                  <a:lnTo>
                    <a:pt x="688" y="2028"/>
                  </a:lnTo>
                  <a:lnTo>
                    <a:pt x="706" y="2042"/>
                  </a:lnTo>
                  <a:lnTo>
                    <a:pt x="1337" y="2042"/>
                  </a:lnTo>
                  <a:lnTo>
                    <a:pt x="1355" y="2028"/>
                  </a:lnTo>
                  <a:lnTo>
                    <a:pt x="1374" y="2012"/>
                  </a:lnTo>
                  <a:lnTo>
                    <a:pt x="1393" y="1995"/>
                  </a:lnTo>
                  <a:lnTo>
                    <a:pt x="1409" y="1975"/>
                  </a:lnTo>
                  <a:lnTo>
                    <a:pt x="1422" y="1953"/>
                  </a:lnTo>
                  <a:lnTo>
                    <a:pt x="1431" y="1929"/>
                  </a:lnTo>
                  <a:lnTo>
                    <a:pt x="1434" y="1903"/>
                  </a:lnTo>
                  <a:lnTo>
                    <a:pt x="1436" y="1858"/>
                  </a:lnTo>
                  <a:lnTo>
                    <a:pt x="1444" y="1815"/>
                  </a:lnTo>
                  <a:lnTo>
                    <a:pt x="1455" y="1774"/>
                  </a:lnTo>
                  <a:lnTo>
                    <a:pt x="1470" y="1736"/>
                  </a:lnTo>
                  <a:lnTo>
                    <a:pt x="1488" y="1698"/>
                  </a:lnTo>
                  <a:lnTo>
                    <a:pt x="1509" y="1660"/>
                  </a:lnTo>
                  <a:lnTo>
                    <a:pt x="1531" y="1623"/>
                  </a:lnTo>
                  <a:lnTo>
                    <a:pt x="1556" y="1588"/>
                  </a:lnTo>
                  <a:lnTo>
                    <a:pt x="1581" y="1551"/>
                  </a:lnTo>
                  <a:lnTo>
                    <a:pt x="1603" y="1519"/>
                  </a:lnTo>
                  <a:lnTo>
                    <a:pt x="1625" y="1485"/>
                  </a:lnTo>
                  <a:lnTo>
                    <a:pt x="1647" y="1450"/>
                  </a:lnTo>
                  <a:lnTo>
                    <a:pt x="1670" y="1414"/>
                  </a:lnTo>
                  <a:lnTo>
                    <a:pt x="1690" y="1376"/>
                  </a:lnTo>
                  <a:lnTo>
                    <a:pt x="1710" y="1336"/>
                  </a:lnTo>
                  <a:lnTo>
                    <a:pt x="1728" y="1294"/>
                  </a:lnTo>
                  <a:lnTo>
                    <a:pt x="1744" y="1250"/>
                  </a:lnTo>
                  <a:lnTo>
                    <a:pt x="1757" y="1203"/>
                  </a:lnTo>
                  <a:lnTo>
                    <a:pt x="1769" y="1153"/>
                  </a:lnTo>
                  <a:lnTo>
                    <a:pt x="1777" y="1099"/>
                  </a:lnTo>
                  <a:lnTo>
                    <a:pt x="1783" y="1043"/>
                  </a:lnTo>
                  <a:lnTo>
                    <a:pt x="1785" y="982"/>
                  </a:lnTo>
                  <a:lnTo>
                    <a:pt x="1782" y="916"/>
                  </a:lnTo>
                  <a:lnTo>
                    <a:pt x="1773" y="852"/>
                  </a:lnTo>
                  <a:lnTo>
                    <a:pt x="1757" y="789"/>
                  </a:lnTo>
                  <a:lnTo>
                    <a:pt x="1737" y="729"/>
                  </a:lnTo>
                  <a:lnTo>
                    <a:pt x="1712" y="671"/>
                  </a:lnTo>
                  <a:lnTo>
                    <a:pt x="1680" y="616"/>
                  </a:lnTo>
                  <a:lnTo>
                    <a:pt x="1645" y="564"/>
                  </a:lnTo>
                  <a:lnTo>
                    <a:pt x="1605" y="515"/>
                  </a:lnTo>
                  <a:lnTo>
                    <a:pt x="1561" y="470"/>
                  </a:lnTo>
                  <a:lnTo>
                    <a:pt x="1513" y="428"/>
                  </a:lnTo>
                  <a:lnTo>
                    <a:pt x="1462" y="389"/>
                  </a:lnTo>
                  <a:lnTo>
                    <a:pt x="1407" y="356"/>
                  </a:lnTo>
                  <a:lnTo>
                    <a:pt x="1349" y="327"/>
                  </a:lnTo>
                  <a:lnTo>
                    <a:pt x="1288" y="302"/>
                  </a:lnTo>
                  <a:lnTo>
                    <a:pt x="1224" y="283"/>
                  </a:lnTo>
                  <a:lnTo>
                    <a:pt x="1159" y="269"/>
                  </a:lnTo>
                  <a:lnTo>
                    <a:pt x="1091" y="260"/>
                  </a:lnTo>
                  <a:lnTo>
                    <a:pt x="1022" y="257"/>
                  </a:lnTo>
                  <a:close/>
                  <a:moveTo>
                    <a:pt x="1022" y="0"/>
                  </a:moveTo>
                  <a:lnTo>
                    <a:pt x="1105" y="4"/>
                  </a:lnTo>
                  <a:lnTo>
                    <a:pt x="1187" y="14"/>
                  </a:lnTo>
                  <a:lnTo>
                    <a:pt x="1266" y="30"/>
                  </a:lnTo>
                  <a:lnTo>
                    <a:pt x="1345" y="51"/>
                  </a:lnTo>
                  <a:lnTo>
                    <a:pt x="1418" y="78"/>
                  </a:lnTo>
                  <a:lnTo>
                    <a:pt x="1490" y="110"/>
                  </a:lnTo>
                  <a:lnTo>
                    <a:pt x="1559" y="148"/>
                  </a:lnTo>
                  <a:lnTo>
                    <a:pt x="1624" y="190"/>
                  </a:lnTo>
                  <a:lnTo>
                    <a:pt x="1685" y="237"/>
                  </a:lnTo>
                  <a:lnTo>
                    <a:pt x="1744" y="289"/>
                  </a:lnTo>
                  <a:lnTo>
                    <a:pt x="1796" y="343"/>
                  </a:lnTo>
                  <a:lnTo>
                    <a:pt x="1846" y="403"/>
                  </a:lnTo>
                  <a:lnTo>
                    <a:pt x="1890" y="465"/>
                  </a:lnTo>
                  <a:lnTo>
                    <a:pt x="1929" y="531"/>
                  </a:lnTo>
                  <a:lnTo>
                    <a:pt x="1963" y="600"/>
                  </a:lnTo>
                  <a:lnTo>
                    <a:pt x="1990" y="672"/>
                  </a:lnTo>
                  <a:lnTo>
                    <a:pt x="2014" y="746"/>
                  </a:lnTo>
                  <a:lnTo>
                    <a:pt x="2030" y="822"/>
                  </a:lnTo>
                  <a:lnTo>
                    <a:pt x="2040" y="901"/>
                  </a:lnTo>
                  <a:lnTo>
                    <a:pt x="2043" y="982"/>
                  </a:lnTo>
                  <a:lnTo>
                    <a:pt x="2041" y="1050"/>
                  </a:lnTo>
                  <a:lnTo>
                    <a:pt x="2036" y="1115"/>
                  </a:lnTo>
                  <a:lnTo>
                    <a:pt x="2027" y="1176"/>
                  </a:lnTo>
                  <a:lnTo>
                    <a:pt x="2016" y="1234"/>
                  </a:lnTo>
                  <a:lnTo>
                    <a:pt x="2002" y="1289"/>
                  </a:lnTo>
                  <a:lnTo>
                    <a:pt x="1986" y="1340"/>
                  </a:lnTo>
                  <a:lnTo>
                    <a:pt x="1967" y="1390"/>
                  </a:lnTo>
                  <a:lnTo>
                    <a:pt x="1948" y="1436"/>
                  </a:lnTo>
                  <a:lnTo>
                    <a:pt x="1927" y="1479"/>
                  </a:lnTo>
                  <a:lnTo>
                    <a:pt x="1906" y="1520"/>
                  </a:lnTo>
                  <a:lnTo>
                    <a:pt x="1883" y="1559"/>
                  </a:lnTo>
                  <a:lnTo>
                    <a:pt x="1861" y="1596"/>
                  </a:lnTo>
                  <a:lnTo>
                    <a:pt x="1839" y="1631"/>
                  </a:lnTo>
                  <a:lnTo>
                    <a:pt x="1816" y="1663"/>
                  </a:lnTo>
                  <a:lnTo>
                    <a:pt x="1794" y="1695"/>
                  </a:lnTo>
                  <a:lnTo>
                    <a:pt x="1769" y="1734"/>
                  </a:lnTo>
                  <a:lnTo>
                    <a:pt x="1746" y="1768"/>
                  </a:lnTo>
                  <a:lnTo>
                    <a:pt x="1727" y="1800"/>
                  </a:lnTo>
                  <a:lnTo>
                    <a:pt x="1712" y="1828"/>
                  </a:lnTo>
                  <a:lnTo>
                    <a:pt x="1701" y="1854"/>
                  </a:lnTo>
                  <a:lnTo>
                    <a:pt x="1694" y="1879"/>
                  </a:lnTo>
                  <a:lnTo>
                    <a:pt x="1692" y="1903"/>
                  </a:lnTo>
                  <a:lnTo>
                    <a:pt x="1689" y="1951"/>
                  </a:lnTo>
                  <a:lnTo>
                    <a:pt x="1679" y="1997"/>
                  </a:lnTo>
                  <a:lnTo>
                    <a:pt x="1664" y="2042"/>
                  </a:lnTo>
                  <a:lnTo>
                    <a:pt x="1642" y="2086"/>
                  </a:lnTo>
                  <a:lnTo>
                    <a:pt x="1616" y="2128"/>
                  </a:lnTo>
                  <a:lnTo>
                    <a:pt x="1583" y="2168"/>
                  </a:lnTo>
                  <a:lnTo>
                    <a:pt x="1545" y="2205"/>
                  </a:lnTo>
                  <a:lnTo>
                    <a:pt x="1502" y="2240"/>
                  </a:lnTo>
                  <a:lnTo>
                    <a:pt x="1501" y="2261"/>
                  </a:lnTo>
                  <a:lnTo>
                    <a:pt x="1500" y="2286"/>
                  </a:lnTo>
                  <a:lnTo>
                    <a:pt x="1498" y="2313"/>
                  </a:lnTo>
                  <a:lnTo>
                    <a:pt x="1497" y="2342"/>
                  </a:lnTo>
                  <a:lnTo>
                    <a:pt x="1494" y="2370"/>
                  </a:lnTo>
                  <a:lnTo>
                    <a:pt x="1493" y="2398"/>
                  </a:lnTo>
                  <a:lnTo>
                    <a:pt x="1491" y="2426"/>
                  </a:lnTo>
                  <a:lnTo>
                    <a:pt x="1490" y="2450"/>
                  </a:lnTo>
                  <a:lnTo>
                    <a:pt x="1489" y="2470"/>
                  </a:lnTo>
                  <a:lnTo>
                    <a:pt x="1488" y="2486"/>
                  </a:lnTo>
                  <a:lnTo>
                    <a:pt x="1488" y="2497"/>
                  </a:lnTo>
                  <a:lnTo>
                    <a:pt x="1487" y="2500"/>
                  </a:lnTo>
                  <a:lnTo>
                    <a:pt x="1487" y="2513"/>
                  </a:lnTo>
                  <a:lnTo>
                    <a:pt x="1485" y="2527"/>
                  </a:lnTo>
                  <a:lnTo>
                    <a:pt x="1481" y="2543"/>
                  </a:lnTo>
                  <a:lnTo>
                    <a:pt x="1475" y="2560"/>
                  </a:lnTo>
                  <a:lnTo>
                    <a:pt x="1467" y="2579"/>
                  </a:lnTo>
                  <a:lnTo>
                    <a:pt x="1456" y="2596"/>
                  </a:lnTo>
                  <a:lnTo>
                    <a:pt x="1443" y="2615"/>
                  </a:lnTo>
                  <a:lnTo>
                    <a:pt x="1426" y="2635"/>
                  </a:lnTo>
                  <a:lnTo>
                    <a:pt x="1405" y="2653"/>
                  </a:lnTo>
                  <a:lnTo>
                    <a:pt x="1379" y="2672"/>
                  </a:lnTo>
                  <a:lnTo>
                    <a:pt x="1350" y="2689"/>
                  </a:lnTo>
                  <a:lnTo>
                    <a:pt x="1316" y="2705"/>
                  </a:lnTo>
                  <a:lnTo>
                    <a:pt x="1276" y="2720"/>
                  </a:lnTo>
                  <a:lnTo>
                    <a:pt x="1253" y="2749"/>
                  </a:lnTo>
                  <a:lnTo>
                    <a:pt x="1224" y="2777"/>
                  </a:lnTo>
                  <a:lnTo>
                    <a:pt x="1193" y="2802"/>
                  </a:lnTo>
                  <a:lnTo>
                    <a:pt x="1170" y="2813"/>
                  </a:lnTo>
                  <a:lnTo>
                    <a:pt x="1146" y="2821"/>
                  </a:lnTo>
                  <a:lnTo>
                    <a:pt x="1121" y="2823"/>
                  </a:lnTo>
                  <a:lnTo>
                    <a:pt x="922" y="2823"/>
                  </a:lnTo>
                  <a:lnTo>
                    <a:pt x="897" y="2821"/>
                  </a:lnTo>
                  <a:lnTo>
                    <a:pt x="873" y="2813"/>
                  </a:lnTo>
                  <a:lnTo>
                    <a:pt x="851" y="2802"/>
                  </a:lnTo>
                  <a:lnTo>
                    <a:pt x="819" y="2777"/>
                  </a:lnTo>
                  <a:lnTo>
                    <a:pt x="791" y="2749"/>
                  </a:lnTo>
                  <a:lnTo>
                    <a:pt x="767" y="2720"/>
                  </a:lnTo>
                  <a:lnTo>
                    <a:pt x="725" y="2703"/>
                  </a:lnTo>
                  <a:lnTo>
                    <a:pt x="689" y="2687"/>
                  </a:lnTo>
                  <a:lnTo>
                    <a:pt x="658" y="2668"/>
                  </a:lnTo>
                  <a:lnTo>
                    <a:pt x="632" y="2648"/>
                  </a:lnTo>
                  <a:lnTo>
                    <a:pt x="611" y="2628"/>
                  </a:lnTo>
                  <a:lnTo>
                    <a:pt x="594" y="2607"/>
                  </a:lnTo>
                  <a:lnTo>
                    <a:pt x="582" y="2587"/>
                  </a:lnTo>
                  <a:lnTo>
                    <a:pt x="571" y="2567"/>
                  </a:lnTo>
                  <a:lnTo>
                    <a:pt x="565" y="2548"/>
                  </a:lnTo>
                  <a:lnTo>
                    <a:pt x="559" y="2530"/>
                  </a:lnTo>
                  <a:lnTo>
                    <a:pt x="557" y="2515"/>
                  </a:lnTo>
                  <a:lnTo>
                    <a:pt x="556" y="2500"/>
                  </a:lnTo>
                  <a:lnTo>
                    <a:pt x="556" y="2500"/>
                  </a:lnTo>
                  <a:lnTo>
                    <a:pt x="556" y="2497"/>
                  </a:lnTo>
                  <a:lnTo>
                    <a:pt x="555" y="2486"/>
                  </a:lnTo>
                  <a:lnTo>
                    <a:pt x="554" y="2470"/>
                  </a:lnTo>
                  <a:lnTo>
                    <a:pt x="553" y="2450"/>
                  </a:lnTo>
                  <a:lnTo>
                    <a:pt x="552" y="2426"/>
                  </a:lnTo>
                  <a:lnTo>
                    <a:pt x="550" y="2398"/>
                  </a:lnTo>
                  <a:lnTo>
                    <a:pt x="549" y="2370"/>
                  </a:lnTo>
                  <a:lnTo>
                    <a:pt x="547" y="2342"/>
                  </a:lnTo>
                  <a:lnTo>
                    <a:pt x="546" y="2313"/>
                  </a:lnTo>
                  <a:lnTo>
                    <a:pt x="544" y="2286"/>
                  </a:lnTo>
                  <a:lnTo>
                    <a:pt x="543" y="2261"/>
                  </a:lnTo>
                  <a:lnTo>
                    <a:pt x="541" y="2240"/>
                  </a:lnTo>
                  <a:lnTo>
                    <a:pt x="498" y="2205"/>
                  </a:lnTo>
                  <a:lnTo>
                    <a:pt x="460" y="2168"/>
                  </a:lnTo>
                  <a:lnTo>
                    <a:pt x="427" y="2128"/>
                  </a:lnTo>
                  <a:lnTo>
                    <a:pt x="401" y="2086"/>
                  </a:lnTo>
                  <a:lnTo>
                    <a:pt x="379" y="2042"/>
                  </a:lnTo>
                  <a:lnTo>
                    <a:pt x="364" y="1997"/>
                  </a:lnTo>
                  <a:lnTo>
                    <a:pt x="355" y="1951"/>
                  </a:lnTo>
                  <a:lnTo>
                    <a:pt x="351" y="1903"/>
                  </a:lnTo>
                  <a:lnTo>
                    <a:pt x="349" y="1879"/>
                  </a:lnTo>
                  <a:lnTo>
                    <a:pt x="342" y="1854"/>
                  </a:lnTo>
                  <a:lnTo>
                    <a:pt x="331" y="1828"/>
                  </a:lnTo>
                  <a:lnTo>
                    <a:pt x="317" y="1800"/>
                  </a:lnTo>
                  <a:lnTo>
                    <a:pt x="298" y="1768"/>
                  </a:lnTo>
                  <a:lnTo>
                    <a:pt x="275" y="1734"/>
                  </a:lnTo>
                  <a:lnTo>
                    <a:pt x="249" y="1696"/>
                  </a:lnTo>
                  <a:lnTo>
                    <a:pt x="228" y="1664"/>
                  </a:lnTo>
                  <a:lnTo>
                    <a:pt x="206" y="1631"/>
                  </a:lnTo>
                  <a:lnTo>
                    <a:pt x="183" y="1596"/>
                  </a:lnTo>
                  <a:lnTo>
                    <a:pt x="160" y="1559"/>
                  </a:lnTo>
                  <a:lnTo>
                    <a:pt x="138" y="1521"/>
                  </a:lnTo>
                  <a:lnTo>
                    <a:pt x="116" y="1479"/>
                  </a:lnTo>
                  <a:lnTo>
                    <a:pt x="95" y="1436"/>
                  </a:lnTo>
                  <a:lnTo>
                    <a:pt x="76" y="1390"/>
                  </a:lnTo>
                  <a:lnTo>
                    <a:pt x="57" y="1340"/>
                  </a:lnTo>
                  <a:lnTo>
                    <a:pt x="41" y="1289"/>
                  </a:lnTo>
                  <a:lnTo>
                    <a:pt x="27" y="1234"/>
                  </a:lnTo>
                  <a:lnTo>
                    <a:pt x="16" y="1176"/>
                  </a:lnTo>
                  <a:lnTo>
                    <a:pt x="7" y="1115"/>
                  </a:lnTo>
                  <a:lnTo>
                    <a:pt x="2" y="1050"/>
                  </a:lnTo>
                  <a:lnTo>
                    <a:pt x="0" y="982"/>
                  </a:lnTo>
                  <a:lnTo>
                    <a:pt x="3" y="901"/>
                  </a:lnTo>
                  <a:lnTo>
                    <a:pt x="14" y="822"/>
                  </a:lnTo>
                  <a:lnTo>
                    <a:pt x="30" y="746"/>
                  </a:lnTo>
                  <a:lnTo>
                    <a:pt x="53" y="672"/>
                  </a:lnTo>
                  <a:lnTo>
                    <a:pt x="80" y="600"/>
                  </a:lnTo>
                  <a:lnTo>
                    <a:pt x="114" y="531"/>
                  </a:lnTo>
                  <a:lnTo>
                    <a:pt x="153" y="465"/>
                  </a:lnTo>
                  <a:lnTo>
                    <a:pt x="197" y="403"/>
                  </a:lnTo>
                  <a:lnTo>
                    <a:pt x="247" y="343"/>
                  </a:lnTo>
                  <a:lnTo>
                    <a:pt x="300" y="289"/>
                  </a:lnTo>
                  <a:lnTo>
                    <a:pt x="358" y="237"/>
                  </a:lnTo>
                  <a:lnTo>
                    <a:pt x="419" y="190"/>
                  </a:lnTo>
                  <a:lnTo>
                    <a:pt x="484" y="148"/>
                  </a:lnTo>
                  <a:lnTo>
                    <a:pt x="553" y="110"/>
                  </a:lnTo>
                  <a:lnTo>
                    <a:pt x="625" y="78"/>
                  </a:lnTo>
                  <a:lnTo>
                    <a:pt x="700" y="51"/>
                  </a:lnTo>
                  <a:lnTo>
                    <a:pt x="777" y="30"/>
                  </a:lnTo>
                  <a:lnTo>
                    <a:pt x="856" y="14"/>
                  </a:lnTo>
                  <a:lnTo>
                    <a:pt x="938" y="4"/>
                  </a:lnTo>
                  <a:lnTo>
                    <a:pt x="10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6" name="Freeform 24">
              <a:extLst>
                <a:ext uri="{FF2B5EF4-FFF2-40B4-BE49-F238E27FC236}">
                  <a16:creationId xmlns:a16="http://schemas.microsoft.com/office/drawing/2014/main" id="{BFF57DFD-8064-3F4E-985F-526C37580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363" y="4597401"/>
              <a:ext cx="39688" cy="101600"/>
            </a:xfrm>
            <a:custGeom>
              <a:avLst/>
              <a:gdLst>
                <a:gd name="T0" fmla="*/ 65 w 129"/>
                <a:gd name="T1" fmla="*/ 0 h 319"/>
                <a:gd name="T2" fmla="*/ 65 w 129"/>
                <a:gd name="T3" fmla="*/ 0 h 319"/>
                <a:gd name="T4" fmla="*/ 82 w 129"/>
                <a:gd name="T5" fmla="*/ 2 h 319"/>
                <a:gd name="T6" fmla="*/ 97 w 129"/>
                <a:gd name="T7" fmla="*/ 8 h 319"/>
                <a:gd name="T8" fmla="*/ 110 w 129"/>
                <a:gd name="T9" fmla="*/ 19 h 319"/>
                <a:gd name="T10" fmla="*/ 121 w 129"/>
                <a:gd name="T11" fmla="*/ 31 h 319"/>
                <a:gd name="T12" fmla="*/ 127 w 129"/>
                <a:gd name="T13" fmla="*/ 47 h 319"/>
                <a:gd name="T14" fmla="*/ 129 w 129"/>
                <a:gd name="T15" fmla="*/ 64 h 319"/>
                <a:gd name="T16" fmla="*/ 129 w 129"/>
                <a:gd name="T17" fmla="*/ 255 h 319"/>
                <a:gd name="T18" fmla="*/ 127 w 129"/>
                <a:gd name="T19" fmla="*/ 273 h 319"/>
                <a:gd name="T20" fmla="*/ 121 w 129"/>
                <a:gd name="T21" fmla="*/ 288 h 319"/>
                <a:gd name="T22" fmla="*/ 110 w 129"/>
                <a:gd name="T23" fmla="*/ 302 h 319"/>
                <a:gd name="T24" fmla="*/ 97 w 129"/>
                <a:gd name="T25" fmla="*/ 311 h 319"/>
                <a:gd name="T26" fmla="*/ 82 w 129"/>
                <a:gd name="T27" fmla="*/ 317 h 319"/>
                <a:gd name="T28" fmla="*/ 65 w 129"/>
                <a:gd name="T29" fmla="*/ 319 h 319"/>
                <a:gd name="T30" fmla="*/ 48 w 129"/>
                <a:gd name="T31" fmla="*/ 317 h 319"/>
                <a:gd name="T32" fmla="*/ 32 w 129"/>
                <a:gd name="T33" fmla="*/ 311 h 319"/>
                <a:gd name="T34" fmla="*/ 19 w 129"/>
                <a:gd name="T35" fmla="*/ 302 h 319"/>
                <a:gd name="T36" fmla="*/ 9 w 129"/>
                <a:gd name="T37" fmla="*/ 288 h 319"/>
                <a:gd name="T38" fmla="*/ 2 w 129"/>
                <a:gd name="T39" fmla="*/ 273 h 319"/>
                <a:gd name="T40" fmla="*/ 0 w 129"/>
                <a:gd name="T41" fmla="*/ 255 h 319"/>
                <a:gd name="T42" fmla="*/ 0 w 129"/>
                <a:gd name="T43" fmla="*/ 64 h 319"/>
                <a:gd name="T44" fmla="*/ 2 w 129"/>
                <a:gd name="T45" fmla="*/ 47 h 319"/>
                <a:gd name="T46" fmla="*/ 9 w 129"/>
                <a:gd name="T47" fmla="*/ 31 h 319"/>
                <a:gd name="T48" fmla="*/ 19 w 129"/>
                <a:gd name="T49" fmla="*/ 19 h 319"/>
                <a:gd name="T50" fmla="*/ 32 w 129"/>
                <a:gd name="T51" fmla="*/ 8 h 319"/>
                <a:gd name="T52" fmla="*/ 48 w 129"/>
                <a:gd name="T53" fmla="*/ 2 h 319"/>
                <a:gd name="T54" fmla="*/ 65 w 129"/>
                <a:gd name="T5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319">
                  <a:moveTo>
                    <a:pt x="65" y="0"/>
                  </a:moveTo>
                  <a:lnTo>
                    <a:pt x="65" y="0"/>
                  </a:lnTo>
                  <a:lnTo>
                    <a:pt x="82" y="2"/>
                  </a:lnTo>
                  <a:lnTo>
                    <a:pt x="97" y="8"/>
                  </a:lnTo>
                  <a:lnTo>
                    <a:pt x="110" y="19"/>
                  </a:lnTo>
                  <a:lnTo>
                    <a:pt x="121" y="31"/>
                  </a:lnTo>
                  <a:lnTo>
                    <a:pt x="127" y="47"/>
                  </a:lnTo>
                  <a:lnTo>
                    <a:pt x="129" y="64"/>
                  </a:lnTo>
                  <a:lnTo>
                    <a:pt x="129" y="255"/>
                  </a:lnTo>
                  <a:lnTo>
                    <a:pt x="127" y="273"/>
                  </a:lnTo>
                  <a:lnTo>
                    <a:pt x="121" y="288"/>
                  </a:lnTo>
                  <a:lnTo>
                    <a:pt x="110" y="302"/>
                  </a:lnTo>
                  <a:lnTo>
                    <a:pt x="97" y="311"/>
                  </a:lnTo>
                  <a:lnTo>
                    <a:pt x="82" y="317"/>
                  </a:lnTo>
                  <a:lnTo>
                    <a:pt x="65" y="319"/>
                  </a:lnTo>
                  <a:lnTo>
                    <a:pt x="48" y="317"/>
                  </a:lnTo>
                  <a:lnTo>
                    <a:pt x="32" y="311"/>
                  </a:lnTo>
                  <a:lnTo>
                    <a:pt x="19" y="302"/>
                  </a:lnTo>
                  <a:lnTo>
                    <a:pt x="9" y="288"/>
                  </a:lnTo>
                  <a:lnTo>
                    <a:pt x="2" y="273"/>
                  </a:lnTo>
                  <a:lnTo>
                    <a:pt x="0" y="255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1"/>
                  </a:lnTo>
                  <a:lnTo>
                    <a:pt x="19" y="19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Freeform 25">
              <a:extLst>
                <a:ext uri="{FF2B5EF4-FFF2-40B4-BE49-F238E27FC236}">
                  <a16:creationId xmlns:a16="http://schemas.microsoft.com/office/drawing/2014/main" id="{E6862C3E-A427-F94E-87B2-AB7F803EC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88" y="4659313"/>
              <a:ext cx="71438" cy="93663"/>
            </a:xfrm>
            <a:custGeom>
              <a:avLst/>
              <a:gdLst>
                <a:gd name="T0" fmla="*/ 64 w 226"/>
                <a:gd name="T1" fmla="*/ 0 h 295"/>
                <a:gd name="T2" fmla="*/ 81 w 226"/>
                <a:gd name="T3" fmla="*/ 2 h 295"/>
                <a:gd name="T4" fmla="*/ 96 w 226"/>
                <a:gd name="T5" fmla="*/ 8 h 295"/>
                <a:gd name="T6" fmla="*/ 110 w 226"/>
                <a:gd name="T7" fmla="*/ 18 h 295"/>
                <a:gd name="T8" fmla="*/ 120 w 226"/>
                <a:gd name="T9" fmla="*/ 32 h 295"/>
                <a:gd name="T10" fmla="*/ 218 w 226"/>
                <a:gd name="T11" fmla="*/ 199 h 295"/>
                <a:gd name="T12" fmla="*/ 224 w 226"/>
                <a:gd name="T13" fmla="*/ 215 h 295"/>
                <a:gd name="T14" fmla="*/ 226 w 226"/>
                <a:gd name="T15" fmla="*/ 231 h 295"/>
                <a:gd name="T16" fmla="*/ 224 w 226"/>
                <a:gd name="T17" fmla="*/ 247 h 295"/>
                <a:gd name="T18" fmla="*/ 218 w 226"/>
                <a:gd name="T19" fmla="*/ 263 h 295"/>
                <a:gd name="T20" fmla="*/ 208 w 226"/>
                <a:gd name="T21" fmla="*/ 276 h 295"/>
                <a:gd name="T22" fmla="*/ 194 w 226"/>
                <a:gd name="T23" fmla="*/ 287 h 295"/>
                <a:gd name="T24" fmla="*/ 178 w 226"/>
                <a:gd name="T25" fmla="*/ 293 h 295"/>
                <a:gd name="T26" fmla="*/ 162 w 226"/>
                <a:gd name="T27" fmla="*/ 295 h 295"/>
                <a:gd name="T28" fmla="*/ 145 w 226"/>
                <a:gd name="T29" fmla="*/ 293 h 295"/>
                <a:gd name="T30" fmla="*/ 130 w 226"/>
                <a:gd name="T31" fmla="*/ 287 h 295"/>
                <a:gd name="T32" fmla="*/ 116 w 226"/>
                <a:gd name="T33" fmla="*/ 276 h 295"/>
                <a:gd name="T34" fmla="*/ 106 w 226"/>
                <a:gd name="T35" fmla="*/ 263 h 295"/>
                <a:gd name="T36" fmla="*/ 9 w 226"/>
                <a:gd name="T37" fmla="*/ 96 h 295"/>
                <a:gd name="T38" fmla="*/ 2 w 226"/>
                <a:gd name="T39" fmla="*/ 80 h 295"/>
                <a:gd name="T40" fmla="*/ 0 w 226"/>
                <a:gd name="T41" fmla="*/ 64 h 295"/>
                <a:gd name="T42" fmla="*/ 2 w 226"/>
                <a:gd name="T43" fmla="*/ 48 h 295"/>
                <a:gd name="T44" fmla="*/ 9 w 226"/>
                <a:gd name="T45" fmla="*/ 32 h 295"/>
                <a:gd name="T46" fmla="*/ 19 w 226"/>
                <a:gd name="T47" fmla="*/ 19 h 295"/>
                <a:gd name="T48" fmla="*/ 32 w 226"/>
                <a:gd name="T49" fmla="*/ 9 h 295"/>
                <a:gd name="T50" fmla="*/ 49 w 226"/>
                <a:gd name="T51" fmla="*/ 2 h 295"/>
                <a:gd name="T52" fmla="*/ 64 w 226"/>
                <a:gd name="T53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6" h="295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8"/>
                  </a:lnTo>
                  <a:lnTo>
                    <a:pt x="120" y="32"/>
                  </a:lnTo>
                  <a:lnTo>
                    <a:pt x="218" y="199"/>
                  </a:lnTo>
                  <a:lnTo>
                    <a:pt x="224" y="215"/>
                  </a:lnTo>
                  <a:lnTo>
                    <a:pt x="226" y="231"/>
                  </a:lnTo>
                  <a:lnTo>
                    <a:pt x="224" y="247"/>
                  </a:lnTo>
                  <a:lnTo>
                    <a:pt x="218" y="263"/>
                  </a:lnTo>
                  <a:lnTo>
                    <a:pt x="208" y="276"/>
                  </a:lnTo>
                  <a:lnTo>
                    <a:pt x="194" y="287"/>
                  </a:lnTo>
                  <a:lnTo>
                    <a:pt x="178" y="293"/>
                  </a:lnTo>
                  <a:lnTo>
                    <a:pt x="162" y="295"/>
                  </a:lnTo>
                  <a:lnTo>
                    <a:pt x="145" y="293"/>
                  </a:lnTo>
                  <a:lnTo>
                    <a:pt x="130" y="287"/>
                  </a:lnTo>
                  <a:lnTo>
                    <a:pt x="116" y="276"/>
                  </a:lnTo>
                  <a:lnTo>
                    <a:pt x="106" y="263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Freeform 26">
              <a:extLst>
                <a:ext uri="{FF2B5EF4-FFF2-40B4-BE49-F238E27FC236}">
                  <a16:creationId xmlns:a16="http://schemas.microsoft.com/office/drawing/2014/main" id="{23A9BF67-A9EF-B544-B245-5962EC2F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13" y="4827588"/>
              <a:ext cx="93663" cy="69850"/>
            </a:xfrm>
            <a:custGeom>
              <a:avLst/>
              <a:gdLst>
                <a:gd name="T0" fmla="*/ 65 w 297"/>
                <a:gd name="T1" fmla="*/ 0 h 224"/>
                <a:gd name="T2" fmla="*/ 80 w 297"/>
                <a:gd name="T3" fmla="*/ 2 h 224"/>
                <a:gd name="T4" fmla="*/ 97 w 297"/>
                <a:gd name="T5" fmla="*/ 8 h 224"/>
                <a:gd name="T6" fmla="*/ 265 w 297"/>
                <a:gd name="T7" fmla="*/ 104 h 224"/>
                <a:gd name="T8" fmla="*/ 279 w 297"/>
                <a:gd name="T9" fmla="*/ 115 h 224"/>
                <a:gd name="T10" fmla="*/ 288 w 297"/>
                <a:gd name="T11" fmla="*/ 128 h 224"/>
                <a:gd name="T12" fmla="*/ 295 w 297"/>
                <a:gd name="T13" fmla="*/ 144 h 224"/>
                <a:gd name="T14" fmla="*/ 297 w 297"/>
                <a:gd name="T15" fmla="*/ 159 h 224"/>
                <a:gd name="T16" fmla="*/ 295 w 297"/>
                <a:gd name="T17" fmla="*/ 176 h 224"/>
                <a:gd name="T18" fmla="*/ 288 w 297"/>
                <a:gd name="T19" fmla="*/ 192 h 224"/>
                <a:gd name="T20" fmla="*/ 278 w 297"/>
                <a:gd name="T21" fmla="*/ 206 h 224"/>
                <a:gd name="T22" fmla="*/ 264 w 297"/>
                <a:gd name="T23" fmla="*/ 216 h 224"/>
                <a:gd name="T24" fmla="*/ 248 w 297"/>
                <a:gd name="T25" fmla="*/ 222 h 224"/>
                <a:gd name="T26" fmla="*/ 232 w 297"/>
                <a:gd name="T27" fmla="*/ 224 h 224"/>
                <a:gd name="T28" fmla="*/ 215 w 297"/>
                <a:gd name="T29" fmla="*/ 222 h 224"/>
                <a:gd name="T30" fmla="*/ 200 w 297"/>
                <a:gd name="T31" fmla="*/ 215 h 224"/>
                <a:gd name="T32" fmla="*/ 32 w 297"/>
                <a:gd name="T33" fmla="*/ 120 h 224"/>
                <a:gd name="T34" fmla="*/ 18 w 297"/>
                <a:gd name="T35" fmla="*/ 109 h 224"/>
                <a:gd name="T36" fmla="*/ 9 w 297"/>
                <a:gd name="T37" fmla="*/ 95 h 224"/>
                <a:gd name="T38" fmla="*/ 2 w 297"/>
                <a:gd name="T39" fmla="*/ 81 h 224"/>
                <a:gd name="T40" fmla="*/ 0 w 297"/>
                <a:gd name="T41" fmla="*/ 64 h 224"/>
                <a:gd name="T42" fmla="*/ 2 w 297"/>
                <a:gd name="T43" fmla="*/ 47 h 224"/>
                <a:gd name="T44" fmla="*/ 9 w 297"/>
                <a:gd name="T45" fmla="*/ 32 h 224"/>
                <a:gd name="T46" fmla="*/ 19 w 297"/>
                <a:gd name="T47" fmla="*/ 18 h 224"/>
                <a:gd name="T48" fmla="*/ 33 w 297"/>
                <a:gd name="T49" fmla="*/ 8 h 224"/>
                <a:gd name="T50" fmla="*/ 48 w 297"/>
                <a:gd name="T51" fmla="*/ 2 h 224"/>
                <a:gd name="T52" fmla="*/ 65 w 297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" h="224">
                  <a:moveTo>
                    <a:pt x="65" y="0"/>
                  </a:moveTo>
                  <a:lnTo>
                    <a:pt x="80" y="2"/>
                  </a:lnTo>
                  <a:lnTo>
                    <a:pt x="97" y="8"/>
                  </a:lnTo>
                  <a:lnTo>
                    <a:pt x="265" y="104"/>
                  </a:lnTo>
                  <a:lnTo>
                    <a:pt x="279" y="115"/>
                  </a:lnTo>
                  <a:lnTo>
                    <a:pt x="288" y="128"/>
                  </a:lnTo>
                  <a:lnTo>
                    <a:pt x="295" y="144"/>
                  </a:lnTo>
                  <a:lnTo>
                    <a:pt x="297" y="159"/>
                  </a:lnTo>
                  <a:lnTo>
                    <a:pt x="295" y="176"/>
                  </a:lnTo>
                  <a:lnTo>
                    <a:pt x="288" y="192"/>
                  </a:lnTo>
                  <a:lnTo>
                    <a:pt x="278" y="206"/>
                  </a:lnTo>
                  <a:lnTo>
                    <a:pt x="264" y="216"/>
                  </a:lnTo>
                  <a:lnTo>
                    <a:pt x="248" y="222"/>
                  </a:lnTo>
                  <a:lnTo>
                    <a:pt x="232" y="224"/>
                  </a:lnTo>
                  <a:lnTo>
                    <a:pt x="215" y="222"/>
                  </a:lnTo>
                  <a:lnTo>
                    <a:pt x="200" y="215"/>
                  </a:lnTo>
                  <a:lnTo>
                    <a:pt x="32" y="120"/>
                  </a:lnTo>
                  <a:lnTo>
                    <a:pt x="18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Freeform 27">
              <a:extLst>
                <a:ext uri="{FF2B5EF4-FFF2-40B4-BE49-F238E27FC236}">
                  <a16:creationId xmlns:a16="http://schemas.microsoft.com/office/drawing/2014/main" id="{83594536-C896-3A42-B64D-15613B7B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0" y="5056188"/>
              <a:ext cx="101600" cy="41275"/>
            </a:xfrm>
            <a:custGeom>
              <a:avLst/>
              <a:gdLst>
                <a:gd name="T0" fmla="*/ 64 w 323"/>
                <a:gd name="T1" fmla="*/ 0 h 129"/>
                <a:gd name="T2" fmla="*/ 259 w 323"/>
                <a:gd name="T3" fmla="*/ 0 h 129"/>
                <a:gd name="T4" fmla="*/ 275 w 323"/>
                <a:gd name="T5" fmla="*/ 4 h 129"/>
                <a:gd name="T6" fmla="*/ 291 w 323"/>
                <a:gd name="T7" fmla="*/ 10 h 129"/>
                <a:gd name="T8" fmla="*/ 304 w 323"/>
                <a:gd name="T9" fmla="*/ 19 h 129"/>
                <a:gd name="T10" fmla="*/ 314 w 323"/>
                <a:gd name="T11" fmla="*/ 33 h 129"/>
                <a:gd name="T12" fmla="*/ 321 w 323"/>
                <a:gd name="T13" fmla="*/ 48 h 129"/>
                <a:gd name="T14" fmla="*/ 323 w 323"/>
                <a:gd name="T15" fmla="*/ 65 h 129"/>
                <a:gd name="T16" fmla="*/ 321 w 323"/>
                <a:gd name="T17" fmla="*/ 82 h 129"/>
                <a:gd name="T18" fmla="*/ 314 w 323"/>
                <a:gd name="T19" fmla="*/ 97 h 129"/>
                <a:gd name="T20" fmla="*/ 304 w 323"/>
                <a:gd name="T21" fmla="*/ 111 h 129"/>
                <a:gd name="T22" fmla="*/ 291 w 323"/>
                <a:gd name="T23" fmla="*/ 120 h 129"/>
                <a:gd name="T24" fmla="*/ 275 w 323"/>
                <a:gd name="T25" fmla="*/ 127 h 129"/>
                <a:gd name="T26" fmla="*/ 259 w 323"/>
                <a:gd name="T27" fmla="*/ 129 h 129"/>
                <a:gd name="T28" fmla="*/ 64 w 323"/>
                <a:gd name="T29" fmla="*/ 129 h 129"/>
                <a:gd name="T30" fmla="*/ 47 w 323"/>
                <a:gd name="T31" fmla="*/ 127 h 129"/>
                <a:gd name="T32" fmla="*/ 33 w 323"/>
                <a:gd name="T33" fmla="*/ 120 h 129"/>
                <a:gd name="T34" fmla="*/ 19 w 323"/>
                <a:gd name="T35" fmla="*/ 111 h 129"/>
                <a:gd name="T36" fmla="*/ 9 w 323"/>
                <a:gd name="T37" fmla="*/ 97 h 129"/>
                <a:gd name="T38" fmla="*/ 2 w 323"/>
                <a:gd name="T39" fmla="*/ 82 h 129"/>
                <a:gd name="T40" fmla="*/ 0 w 323"/>
                <a:gd name="T41" fmla="*/ 65 h 129"/>
                <a:gd name="T42" fmla="*/ 2 w 323"/>
                <a:gd name="T43" fmla="*/ 48 h 129"/>
                <a:gd name="T44" fmla="*/ 9 w 323"/>
                <a:gd name="T45" fmla="*/ 33 h 129"/>
                <a:gd name="T46" fmla="*/ 19 w 323"/>
                <a:gd name="T47" fmla="*/ 19 h 129"/>
                <a:gd name="T48" fmla="*/ 33 w 323"/>
                <a:gd name="T49" fmla="*/ 10 h 129"/>
                <a:gd name="T50" fmla="*/ 47 w 323"/>
                <a:gd name="T51" fmla="*/ 4 h 129"/>
                <a:gd name="T52" fmla="*/ 64 w 323"/>
                <a:gd name="T5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3" h="129">
                  <a:moveTo>
                    <a:pt x="64" y="0"/>
                  </a:moveTo>
                  <a:lnTo>
                    <a:pt x="259" y="0"/>
                  </a:lnTo>
                  <a:lnTo>
                    <a:pt x="275" y="4"/>
                  </a:lnTo>
                  <a:lnTo>
                    <a:pt x="291" y="10"/>
                  </a:lnTo>
                  <a:lnTo>
                    <a:pt x="304" y="19"/>
                  </a:lnTo>
                  <a:lnTo>
                    <a:pt x="314" y="33"/>
                  </a:lnTo>
                  <a:lnTo>
                    <a:pt x="321" y="48"/>
                  </a:lnTo>
                  <a:lnTo>
                    <a:pt x="323" y="65"/>
                  </a:lnTo>
                  <a:lnTo>
                    <a:pt x="321" y="82"/>
                  </a:lnTo>
                  <a:lnTo>
                    <a:pt x="314" y="97"/>
                  </a:lnTo>
                  <a:lnTo>
                    <a:pt x="304" y="111"/>
                  </a:lnTo>
                  <a:lnTo>
                    <a:pt x="291" y="120"/>
                  </a:lnTo>
                  <a:lnTo>
                    <a:pt x="275" y="127"/>
                  </a:lnTo>
                  <a:lnTo>
                    <a:pt x="259" y="129"/>
                  </a:lnTo>
                  <a:lnTo>
                    <a:pt x="64" y="129"/>
                  </a:lnTo>
                  <a:lnTo>
                    <a:pt x="47" y="127"/>
                  </a:lnTo>
                  <a:lnTo>
                    <a:pt x="33" y="120"/>
                  </a:lnTo>
                  <a:lnTo>
                    <a:pt x="19" y="111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3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Freeform 28">
              <a:extLst>
                <a:ext uri="{FF2B5EF4-FFF2-40B4-BE49-F238E27FC236}">
                  <a16:creationId xmlns:a16="http://schemas.microsoft.com/office/drawing/2014/main" id="{FD53AF7A-89CF-E340-84C6-8308FF7FB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13" y="5254626"/>
              <a:ext cx="93663" cy="71438"/>
            </a:xfrm>
            <a:custGeom>
              <a:avLst/>
              <a:gdLst>
                <a:gd name="T0" fmla="*/ 232 w 297"/>
                <a:gd name="T1" fmla="*/ 0 h 226"/>
                <a:gd name="T2" fmla="*/ 249 w 297"/>
                <a:gd name="T3" fmla="*/ 4 h 226"/>
                <a:gd name="T4" fmla="*/ 264 w 297"/>
                <a:gd name="T5" fmla="*/ 9 h 226"/>
                <a:gd name="T6" fmla="*/ 278 w 297"/>
                <a:gd name="T7" fmla="*/ 19 h 226"/>
                <a:gd name="T8" fmla="*/ 288 w 297"/>
                <a:gd name="T9" fmla="*/ 33 h 226"/>
                <a:gd name="T10" fmla="*/ 295 w 297"/>
                <a:gd name="T11" fmla="*/ 49 h 226"/>
                <a:gd name="T12" fmla="*/ 297 w 297"/>
                <a:gd name="T13" fmla="*/ 65 h 226"/>
                <a:gd name="T14" fmla="*/ 295 w 297"/>
                <a:gd name="T15" fmla="*/ 81 h 226"/>
                <a:gd name="T16" fmla="*/ 288 w 297"/>
                <a:gd name="T17" fmla="*/ 97 h 226"/>
                <a:gd name="T18" fmla="*/ 278 w 297"/>
                <a:gd name="T19" fmla="*/ 110 h 226"/>
                <a:gd name="T20" fmla="*/ 265 w 297"/>
                <a:gd name="T21" fmla="*/ 121 h 226"/>
                <a:gd name="T22" fmla="*/ 97 w 297"/>
                <a:gd name="T23" fmla="*/ 216 h 226"/>
                <a:gd name="T24" fmla="*/ 81 w 297"/>
                <a:gd name="T25" fmla="*/ 223 h 226"/>
                <a:gd name="T26" fmla="*/ 65 w 297"/>
                <a:gd name="T27" fmla="*/ 226 h 226"/>
                <a:gd name="T28" fmla="*/ 48 w 297"/>
                <a:gd name="T29" fmla="*/ 223 h 226"/>
                <a:gd name="T30" fmla="*/ 33 w 297"/>
                <a:gd name="T31" fmla="*/ 217 h 226"/>
                <a:gd name="T32" fmla="*/ 19 w 297"/>
                <a:gd name="T33" fmla="*/ 207 h 226"/>
                <a:gd name="T34" fmla="*/ 9 w 297"/>
                <a:gd name="T35" fmla="*/ 193 h 226"/>
                <a:gd name="T36" fmla="*/ 2 w 297"/>
                <a:gd name="T37" fmla="*/ 178 h 226"/>
                <a:gd name="T38" fmla="*/ 0 w 297"/>
                <a:gd name="T39" fmla="*/ 161 h 226"/>
                <a:gd name="T40" fmla="*/ 2 w 297"/>
                <a:gd name="T41" fmla="*/ 145 h 226"/>
                <a:gd name="T42" fmla="*/ 9 w 297"/>
                <a:gd name="T43" fmla="*/ 129 h 226"/>
                <a:gd name="T44" fmla="*/ 18 w 297"/>
                <a:gd name="T45" fmla="*/ 117 h 226"/>
                <a:gd name="T46" fmla="*/ 32 w 297"/>
                <a:gd name="T47" fmla="*/ 106 h 226"/>
                <a:gd name="T48" fmla="*/ 200 w 297"/>
                <a:gd name="T49" fmla="*/ 10 h 226"/>
                <a:gd name="T50" fmla="*/ 217 w 297"/>
                <a:gd name="T51" fmla="*/ 2 h 226"/>
                <a:gd name="T52" fmla="*/ 232 w 297"/>
                <a:gd name="T5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" h="226">
                  <a:moveTo>
                    <a:pt x="232" y="0"/>
                  </a:moveTo>
                  <a:lnTo>
                    <a:pt x="249" y="4"/>
                  </a:lnTo>
                  <a:lnTo>
                    <a:pt x="264" y="9"/>
                  </a:lnTo>
                  <a:lnTo>
                    <a:pt x="278" y="19"/>
                  </a:lnTo>
                  <a:lnTo>
                    <a:pt x="288" y="33"/>
                  </a:lnTo>
                  <a:lnTo>
                    <a:pt x="295" y="49"/>
                  </a:lnTo>
                  <a:lnTo>
                    <a:pt x="297" y="65"/>
                  </a:lnTo>
                  <a:lnTo>
                    <a:pt x="295" y="81"/>
                  </a:lnTo>
                  <a:lnTo>
                    <a:pt x="288" y="97"/>
                  </a:lnTo>
                  <a:lnTo>
                    <a:pt x="278" y="110"/>
                  </a:lnTo>
                  <a:lnTo>
                    <a:pt x="265" y="121"/>
                  </a:lnTo>
                  <a:lnTo>
                    <a:pt x="97" y="216"/>
                  </a:lnTo>
                  <a:lnTo>
                    <a:pt x="81" y="223"/>
                  </a:lnTo>
                  <a:lnTo>
                    <a:pt x="65" y="226"/>
                  </a:lnTo>
                  <a:lnTo>
                    <a:pt x="48" y="223"/>
                  </a:lnTo>
                  <a:lnTo>
                    <a:pt x="33" y="217"/>
                  </a:lnTo>
                  <a:lnTo>
                    <a:pt x="19" y="207"/>
                  </a:lnTo>
                  <a:lnTo>
                    <a:pt x="9" y="193"/>
                  </a:lnTo>
                  <a:lnTo>
                    <a:pt x="2" y="178"/>
                  </a:lnTo>
                  <a:lnTo>
                    <a:pt x="0" y="161"/>
                  </a:lnTo>
                  <a:lnTo>
                    <a:pt x="2" y="145"/>
                  </a:lnTo>
                  <a:lnTo>
                    <a:pt x="9" y="129"/>
                  </a:lnTo>
                  <a:lnTo>
                    <a:pt x="18" y="117"/>
                  </a:lnTo>
                  <a:lnTo>
                    <a:pt x="32" y="106"/>
                  </a:lnTo>
                  <a:lnTo>
                    <a:pt x="200" y="10"/>
                  </a:lnTo>
                  <a:lnTo>
                    <a:pt x="217" y="2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514B5B3-31CB-844A-8A18-58A8061FB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38" y="5254626"/>
              <a:ext cx="93663" cy="71438"/>
            </a:xfrm>
            <a:custGeom>
              <a:avLst/>
              <a:gdLst>
                <a:gd name="T0" fmla="*/ 64 w 296"/>
                <a:gd name="T1" fmla="*/ 0 h 226"/>
                <a:gd name="T2" fmla="*/ 81 w 296"/>
                <a:gd name="T3" fmla="*/ 2 h 226"/>
                <a:gd name="T4" fmla="*/ 97 w 296"/>
                <a:gd name="T5" fmla="*/ 10 h 226"/>
                <a:gd name="T6" fmla="*/ 264 w 296"/>
                <a:gd name="T7" fmla="*/ 106 h 226"/>
                <a:gd name="T8" fmla="*/ 278 w 296"/>
                <a:gd name="T9" fmla="*/ 117 h 226"/>
                <a:gd name="T10" fmla="*/ 288 w 296"/>
                <a:gd name="T11" fmla="*/ 129 h 226"/>
                <a:gd name="T12" fmla="*/ 294 w 296"/>
                <a:gd name="T13" fmla="*/ 145 h 226"/>
                <a:gd name="T14" fmla="*/ 296 w 296"/>
                <a:gd name="T15" fmla="*/ 161 h 226"/>
                <a:gd name="T16" fmla="*/ 294 w 296"/>
                <a:gd name="T17" fmla="*/ 178 h 226"/>
                <a:gd name="T18" fmla="*/ 288 w 296"/>
                <a:gd name="T19" fmla="*/ 193 h 226"/>
                <a:gd name="T20" fmla="*/ 277 w 296"/>
                <a:gd name="T21" fmla="*/ 207 h 226"/>
                <a:gd name="T22" fmla="*/ 263 w 296"/>
                <a:gd name="T23" fmla="*/ 217 h 226"/>
                <a:gd name="T24" fmla="*/ 249 w 296"/>
                <a:gd name="T25" fmla="*/ 223 h 226"/>
                <a:gd name="T26" fmla="*/ 232 w 296"/>
                <a:gd name="T27" fmla="*/ 226 h 226"/>
                <a:gd name="T28" fmla="*/ 215 w 296"/>
                <a:gd name="T29" fmla="*/ 223 h 226"/>
                <a:gd name="T30" fmla="*/ 199 w 296"/>
                <a:gd name="T31" fmla="*/ 216 h 226"/>
                <a:gd name="T32" fmla="*/ 31 w 296"/>
                <a:gd name="T33" fmla="*/ 121 h 226"/>
                <a:gd name="T34" fmla="*/ 19 w 296"/>
                <a:gd name="T35" fmla="*/ 110 h 226"/>
                <a:gd name="T36" fmla="*/ 8 w 296"/>
                <a:gd name="T37" fmla="*/ 97 h 226"/>
                <a:gd name="T38" fmla="*/ 2 w 296"/>
                <a:gd name="T39" fmla="*/ 81 h 226"/>
                <a:gd name="T40" fmla="*/ 0 w 296"/>
                <a:gd name="T41" fmla="*/ 65 h 226"/>
                <a:gd name="T42" fmla="*/ 2 w 296"/>
                <a:gd name="T43" fmla="*/ 49 h 226"/>
                <a:gd name="T44" fmla="*/ 8 w 296"/>
                <a:gd name="T45" fmla="*/ 33 h 226"/>
                <a:gd name="T46" fmla="*/ 19 w 296"/>
                <a:gd name="T47" fmla="*/ 19 h 226"/>
                <a:gd name="T48" fmla="*/ 32 w 296"/>
                <a:gd name="T49" fmla="*/ 9 h 226"/>
                <a:gd name="T50" fmla="*/ 47 w 296"/>
                <a:gd name="T51" fmla="*/ 4 h 226"/>
                <a:gd name="T52" fmla="*/ 64 w 296"/>
                <a:gd name="T5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6" h="226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4" y="106"/>
                  </a:lnTo>
                  <a:lnTo>
                    <a:pt x="278" y="117"/>
                  </a:lnTo>
                  <a:lnTo>
                    <a:pt x="288" y="129"/>
                  </a:lnTo>
                  <a:lnTo>
                    <a:pt x="294" y="145"/>
                  </a:lnTo>
                  <a:lnTo>
                    <a:pt x="296" y="161"/>
                  </a:lnTo>
                  <a:lnTo>
                    <a:pt x="294" y="178"/>
                  </a:lnTo>
                  <a:lnTo>
                    <a:pt x="288" y="193"/>
                  </a:lnTo>
                  <a:lnTo>
                    <a:pt x="277" y="207"/>
                  </a:lnTo>
                  <a:lnTo>
                    <a:pt x="263" y="217"/>
                  </a:lnTo>
                  <a:lnTo>
                    <a:pt x="249" y="223"/>
                  </a:lnTo>
                  <a:lnTo>
                    <a:pt x="232" y="226"/>
                  </a:lnTo>
                  <a:lnTo>
                    <a:pt x="215" y="223"/>
                  </a:lnTo>
                  <a:lnTo>
                    <a:pt x="199" y="216"/>
                  </a:lnTo>
                  <a:lnTo>
                    <a:pt x="31" y="121"/>
                  </a:lnTo>
                  <a:lnTo>
                    <a:pt x="19" y="110"/>
                  </a:lnTo>
                  <a:lnTo>
                    <a:pt x="8" y="97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493651F8-5576-7446-AD05-A1A52ED81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413" y="5056188"/>
              <a:ext cx="101600" cy="41275"/>
            </a:xfrm>
            <a:custGeom>
              <a:avLst/>
              <a:gdLst>
                <a:gd name="T0" fmla="*/ 65 w 323"/>
                <a:gd name="T1" fmla="*/ 0 h 129"/>
                <a:gd name="T2" fmla="*/ 259 w 323"/>
                <a:gd name="T3" fmla="*/ 0 h 129"/>
                <a:gd name="T4" fmla="*/ 276 w 323"/>
                <a:gd name="T5" fmla="*/ 4 h 129"/>
                <a:gd name="T6" fmla="*/ 292 w 323"/>
                <a:gd name="T7" fmla="*/ 10 h 129"/>
                <a:gd name="T8" fmla="*/ 304 w 323"/>
                <a:gd name="T9" fmla="*/ 19 h 129"/>
                <a:gd name="T10" fmla="*/ 314 w 323"/>
                <a:gd name="T11" fmla="*/ 33 h 129"/>
                <a:gd name="T12" fmla="*/ 321 w 323"/>
                <a:gd name="T13" fmla="*/ 48 h 129"/>
                <a:gd name="T14" fmla="*/ 323 w 323"/>
                <a:gd name="T15" fmla="*/ 65 h 129"/>
                <a:gd name="T16" fmla="*/ 321 w 323"/>
                <a:gd name="T17" fmla="*/ 82 h 129"/>
                <a:gd name="T18" fmla="*/ 314 w 323"/>
                <a:gd name="T19" fmla="*/ 97 h 129"/>
                <a:gd name="T20" fmla="*/ 304 w 323"/>
                <a:gd name="T21" fmla="*/ 111 h 129"/>
                <a:gd name="T22" fmla="*/ 292 w 323"/>
                <a:gd name="T23" fmla="*/ 120 h 129"/>
                <a:gd name="T24" fmla="*/ 276 w 323"/>
                <a:gd name="T25" fmla="*/ 127 h 129"/>
                <a:gd name="T26" fmla="*/ 259 w 323"/>
                <a:gd name="T27" fmla="*/ 129 h 129"/>
                <a:gd name="T28" fmla="*/ 65 w 323"/>
                <a:gd name="T29" fmla="*/ 129 h 129"/>
                <a:gd name="T30" fmla="*/ 48 w 323"/>
                <a:gd name="T31" fmla="*/ 127 h 129"/>
                <a:gd name="T32" fmla="*/ 32 w 323"/>
                <a:gd name="T33" fmla="*/ 120 h 129"/>
                <a:gd name="T34" fmla="*/ 19 w 323"/>
                <a:gd name="T35" fmla="*/ 111 h 129"/>
                <a:gd name="T36" fmla="*/ 9 w 323"/>
                <a:gd name="T37" fmla="*/ 97 h 129"/>
                <a:gd name="T38" fmla="*/ 3 w 323"/>
                <a:gd name="T39" fmla="*/ 82 h 129"/>
                <a:gd name="T40" fmla="*/ 0 w 323"/>
                <a:gd name="T41" fmla="*/ 65 h 129"/>
                <a:gd name="T42" fmla="*/ 3 w 323"/>
                <a:gd name="T43" fmla="*/ 48 h 129"/>
                <a:gd name="T44" fmla="*/ 9 w 323"/>
                <a:gd name="T45" fmla="*/ 33 h 129"/>
                <a:gd name="T46" fmla="*/ 19 w 323"/>
                <a:gd name="T47" fmla="*/ 19 h 129"/>
                <a:gd name="T48" fmla="*/ 32 w 323"/>
                <a:gd name="T49" fmla="*/ 10 h 129"/>
                <a:gd name="T50" fmla="*/ 48 w 323"/>
                <a:gd name="T51" fmla="*/ 4 h 129"/>
                <a:gd name="T52" fmla="*/ 65 w 323"/>
                <a:gd name="T5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3" h="129">
                  <a:moveTo>
                    <a:pt x="65" y="0"/>
                  </a:moveTo>
                  <a:lnTo>
                    <a:pt x="259" y="0"/>
                  </a:lnTo>
                  <a:lnTo>
                    <a:pt x="276" y="4"/>
                  </a:lnTo>
                  <a:lnTo>
                    <a:pt x="292" y="10"/>
                  </a:lnTo>
                  <a:lnTo>
                    <a:pt x="304" y="19"/>
                  </a:lnTo>
                  <a:lnTo>
                    <a:pt x="314" y="33"/>
                  </a:lnTo>
                  <a:lnTo>
                    <a:pt x="321" y="48"/>
                  </a:lnTo>
                  <a:lnTo>
                    <a:pt x="323" y="65"/>
                  </a:lnTo>
                  <a:lnTo>
                    <a:pt x="321" y="82"/>
                  </a:lnTo>
                  <a:lnTo>
                    <a:pt x="314" y="97"/>
                  </a:lnTo>
                  <a:lnTo>
                    <a:pt x="304" y="111"/>
                  </a:lnTo>
                  <a:lnTo>
                    <a:pt x="292" y="120"/>
                  </a:lnTo>
                  <a:lnTo>
                    <a:pt x="276" y="127"/>
                  </a:lnTo>
                  <a:lnTo>
                    <a:pt x="259" y="129"/>
                  </a:lnTo>
                  <a:lnTo>
                    <a:pt x="65" y="129"/>
                  </a:lnTo>
                  <a:lnTo>
                    <a:pt x="48" y="127"/>
                  </a:lnTo>
                  <a:lnTo>
                    <a:pt x="32" y="120"/>
                  </a:lnTo>
                  <a:lnTo>
                    <a:pt x="19" y="111"/>
                  </a:lnTo>
                  <a:lnTo>
                    <a:pt x="9" y="97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8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00C7A3F2-B988-F042-8AB5-3DB449605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38" y="4827588"/>
              <a:ext cx="93663" cy="69850"/>
            </a:xfrm>
            <a:custGeom>
              <a:avLst/>
              <a:gdLst>
                <a:gd name="T0" fmla="*/ 232 w 296"/>
                <a:gd name="T1" fmla="*/ 0 h 224"/>
                <a:gd name="T2" fmla="*/ 249 w 296"/>
                <a:gd name="T3" fmla="*/ 2 h 224"/>
                <a:gd name="T4" fmla="*/ 263 w 296"/>
                <a:gd name="T5" fmla="*/ 8 h 224"/>
                <a:gd name="T6" fmla="*/ 277 w 296"/>
                <a:gd name="T7" fmla="*/ 18 h 224"/>
                <a:gd name="T8" fmla="*/ 288 w 296"/>
                <a:gd name="T9" fmla="*/ 32 h 224"/>
                <a:gd name="T10" fmla="*/ 294 w 296"/>
                <a:gd name="T11" fmla="*/ 47 h 224"/>
                <a:gd name="T12" fmla="*/ 296 w 296"/>
                <a:gd name="T13" fmla="*/ 64 h 224"/>
                <a:gd name="T14" fmla="*/ 294 w 296"/>
                <a:gd name="T15" fmla="*/ 81 h 224"/>
                <a:gd name="T16" fmla="*/ 288 w 296"/>
                <a:gd name="T17" fmla="*/ 95 h 224"/>
                <a:gd name="T18" fmla="*/ 278 w 296"/>
                <a:gd name="T19" fmla="*/ 109 h 224"/>
                <a:gd name="T20" fmla="*/ 264 w 296"/>
                <a:gd name="T21" fmla="*/ 120 h 224"/>
                <a:gd name="T22" fmla="*/ 97 w 296"/>
                <a:gd name="T23" fmla="*/ 215 h 224"/>
                <a:gd name="T24" fmla="*/ 81 w 296"/>
                <a:gd name="T25" fmla="*/ 222 h 224"/>
                <a:gd name="T26" fmla="*/ 64 w 296"/>
                <a:gd name="T27" fmla="*/ 224 h 224"/>
                <a:gd name="T28" fmla="*/ 48 w 296"/>
                <a:gd name="T29" fmla="*/ 222 h 224"/>
                <a:gd name="T30" fmla="*/ 32 w 296"/>
                <a:gd name="T31" fmla="*/ 216 h 224"/>
                <a:gd name="T32" fmla="*/ 19 w 296"/>
                <a:gd name="T33" fmla="*/ 206 h 224"/>
                <a:gd name="T34" fmla="*/ 8 w 296"/>
                <a:gd name="T35" fmla="*/ 192 h 224"/>
                <a:gd name="T36" fmla="*/ 2 w 296"/>
                <a:gd name="T37" fmla="*/ 176 h 224"/>
                <a:gd name="T38" fmla="*/ 0 w 296"/>
                <a:gd name="T39" fmla="*/ 159 h 224"/>
                <a:gd name="T40" fmla="*/ 2 w 296"/>
                <a:gd name="T41" fmla="*/ 144 h 224"/>
                <a:gd name="T42" fmla="*/ 8 w 296"/>
                <a:gd name="T43" fmla="*/ 128 h 224"/>
                <a:gd name="T44" fmla="*/ 19 w 296"/>
                <a:gd name="T45" fmla="*/ 115 h 224"/>
                <a:gd name="T46" fmla="*/ 31 w 296"/>
                <a:gd name="T47" fmla="*/ 104 h 224"/>
                <a:gd name="T48" fmla="*/ 199 w 296"/>
                <a:gd name="T49" fmla="*/ 8 h 224"/>
                <a:gd name="T50" fmla="*/ 216 w 296"/>
                <a:gd name="T51" fmla="*/ 2 h 224"/>
                <a:gd name="T52" fmla="*/ 232 w 296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6" h="224">
                  <a:moveTo>
                    <a:pt x="232" y="0"/>
                  </a:moveTo>
                  <a:lnTo>
                    <a:pt x="249" y="2"/>
                  </a:lnTo>
                  <a:lnTo>
                    <a:pt x="263" y="8"/>
                  </a:lnTo>
                  <a:lnTo>
                    <a:pt x="277" y="18"/>
                  </a:lnTo>
                  <a:lnTo>
                    <a:pt x="288" y="32"/>
                  </a:lnTo>
                  <a:lnTo>
                    <a:pt x="294" y="47"/>
                  </a:lnTo>
                  <a:lnTo>
                    <a:pt x="296" y="64"/>
                  </a:lnTo>
                  <a:lnTo>
                    <a:pt x="294" y="81"/>
                  </a:lnTo>
                  <a:lnTo>
                    <a:pt x="288" y="95"/>
                  </a:lnTo>
                  <a:lnTo>
                    <a:pt x="278" y="109"/>
                  </a:lnTo>
                  <a:lnTo>
                    <a:pt x="264" y="120"/>
                  </a:lnTo>
                  <a:lnTo>
                    <a:pt x="97" y="215"/>
                  </a:lnTo>
                  <a:lnTo>
                    <a:pt x="81" y="222"/>
                  </a:lnTo>
                  <a:lnTo>
                    <a:pt x="64" y="224"/>
                  </a:lnTo>
                  <a:lnTo>
                    <a:pt x="48" y="222"/>
                  </a:lnTo>
                  <a:lnTo>
                    <a:pt x="32" y="216"/>
                  </a:lnTo>
                  <a:lnTo>
                    <a:pt x="19" y="206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9" y="115"/>
                  </a:lnTo>
                  <a:lnTo>
                    <a:pt x="31" y="104"/>
                  </a:lnTo>
                  <a:lnTo>
                    <a:pt x="199" y="8"/>
                  </a:lnTo>
                  <a:lnTo>
                    <a:pt x="216" y="2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1147848-9FC9-E64A-948A-63DE775BC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4659313"/>
              <a:ext cx="71438" cy="93663"/>
            </a:xfrm>
            <a:custGeom>
              <a:avLst/>
              <a:gdLst>
                <a:gd name="T0" fmla="*/ 161 w 226"/>
                <a:gd name="T1" fmla="*/ 0 h 294"/>
                <a:gd name="T2" fmla="*/ 178 w 226"/>
                <a:gd name="T3" fmla="*/ 2 h 294"/>
                <a:gd name="T4" fmla="*/ 193 w 226"/>
                <a:gd name="T5" fmla="*/ 9 h 294"/>
                <a:gd name="T6" fmla="*/ 207 w 226"/>
                <a:gd name="T7" fmla="*/ 19 h 294"/>
                <a:gd name="T8" fmla="*/ 218 w 226"/>
                <a:gd name="T9" fmla="*/ 32 h 294"/>
                <a:gd name="T10" fmla="*/ 224 w 226"/>
                <a:gd name="T11" fmla="*/ 48 h 294"/>
                <a:gd name="T12" fmla="*/ 226 w 226"/>
                <a:gd name="T13" fmla="*/ 64 h 294"/>
                <a:gd name="T14" fmla="*/ 224 w 226"/>
                <a:gd name="T15" fmla="*/ 80 h 294"/>
                <a:gd name="T16" fmla="*/ 218 w 226"/>
                <a:gd name="T17" fmla="*/ 96 h 294"/>
                <a:gd name="T18" fmla="*/ 121 w 226"/>
                <a:gd name="T19" fmla="*/ 263 h 294"/>
                <a:gd name="T20" fmla="*/ 110 w 226"/>
                <a:gd name="T21" fmla="*/ 276 h 294"/>
                <a:gd name="T22" fmla="*/ 96 w 226"/>
                <a:gd name="T23" fmla="*/ 287 h 294"/>
                <a:gd name="T24" fmla="*/ 82 w 226"/>
                <a:gd name="T25" fmla="*/ 292 h 294"/>
                <a:gd name="T26" fmla="*/ 65 w 226"/>
                <a:gd name="T27" fmla="*/ 294 h 294"/>
                <a:gd name="T28" fmla="*/ 49 w 226"/>
                <a:gd name="T29" fmla="*/ 292 h 294"/>
                <a:gd name="T30" fmla="*/ 33 w 226"/>
                <a:gd name="T31" fmla="*/ 286 h 294"/>
                <a:gd name="T32" fmla="*/ 18 w 226"/>
                <a:gd name="T33" fmla="*/ 275 h 294"/>
                <a:gd name="T34" fmla="*/ 9 w 226"/>
                <a:gd name="T35" fmla="*/ 263 h 294"/>
                <a:gd name="T36" fmla="*/ 2 w 226"/>
                <a:gd name="T37" fmla="*/ 247 h 294"/>
                <a:gd name="T38" fmla="*/ 0 w 226"/>
                <a:gd name="T39" fmla="*/ 231 h 294"/>
                <a:gd name="T40" fmla="*/ 2 w 226"/>
                <a:gd name="T41" fmla="*/ 215 h 294"/>
                <a:gd name="T42" fmla="*/ 9 w 226"/>
                <a:gd name="T43" fmla="*/ 199 h 294"/>
                <a:gd name="T44" fmla="*/ 106 w 226"/>
                <a:gd name="T45" fmla="*/ 32 h 294"/>
                <a:gd name="T46" fmla="*/ 116 w 226"/>
                <a:gd name="T47" fmla="*/ 18 h 294"/>
                <a:gd name="T48" fmla="*/ 130 w 226"/>
                <a:gd name="T49" fmla="*/ 8 h 294"/>
                <a:gd name="T50" fmla="*/ 145 w 226"/>
                <a:gd name="T51" fmla="*/ 2 h 294"/>
                <a:gd name="T52" fmla="*/ 161 w 226"/>
                <a:gd name="T5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6" h="294">
                  <a:moveTo>
                    <a:pt x="161" y="0"/>
                  </a:moveTo>
                  <a:lnTo>
                    <a:pt x="178" y="2"/>
                  </a:lnTo>
                  <a:lnTo>
                    <a:pt x="193" y="9"/>
                  </a:lnTo>
                  <a:lnTo>
                    <a:pt x="207" y="19"/>
                  </a:lnTo>
                  <a:lnTo>
                    <a:pt x="218" y="32"/>
                  </a:lnTo>
                  <a:lnTo>
                    <a:pt x="224" y="48"/>
                  </a:lnTo>
                  <a:lnTo>
                    <a:pt x="226" y="64"/>
                  </a:lnTo>
                  <a:lnTo>
                    <a:pt x="224" y="80"/>
                  </a:lnTo>
                  <a:lnTo>
                    <a:pt x="218" y="96"/>
                  </a:lnTo>
                  <a:lnTo>
                    <a:pt x="121" y="263"/>
                  </a:lnTo>
                  <a:lnTo>
                    <a:pt x="110" y="276"/>
                  </a:lnTo>
                  <a:lnTo>
                    <a:pt x="96" y="287"/>
                  </a:lnTo>
                  <a:lnTo>
                    <a:pt x="82" y="292"/>
                  </a:lnTo>
                  <a:lnTo>
                    <a:pt x="65" y="294"/>
                  </a:lnTo>
                  <a:lnTo>
                    <a:pt x="49" y="292"/>
                  </a:lnTo>
                  <a:lnTo>
                    <a:pt x="33" y="286"/>
                  </a:lnTo>
                  <a:lnTo>
                    <a:pt x="18" y="275"/>
                  </a:lnTo>
                  <a:lnTo>
                    <a:pt x="9" y="263"/>
                  </a:lnTo>
                  <a:lnTo>
                    <a:pt x="2" y="247"/>
                  </a:lnTo>
                  <a:lnTo>
                    <a:pt x="0" y="231"/>
                  </a:lnTo>
                  <a:lnTo>
                    <a:pt x="2" y="215"/>
                  </a:lnTo>
                  <a:lnTo>
                    <a:pt x="9" y="199"/>
                  </a:lnTo>
                  <a:lnTo>
                    <a:pt x="106" y="32"/>
                  </a:lnTo>
                  <a:lnTo>
                    <a:pt x="116" y="18"/>
                  </a:lnTo>
                  <a:lnTo>
                    <a:pt x="130" y="8"/>
                  </a:lnTo>
                  <a:lnTo>
                    <a:pt x="145" y="2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Freeform 33">
              <a:extLst>
                <a:ext uri="{FF2B5EF4-FFF2-40B4-BE49-F238E27FC236}">
                  <a16:creationId xmlns:a16="http://schemas.microsoft.com/office/drawing/2014/main" id="{98C20DD1-4B6A-0C43-ABEC-4258F2003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5788" y="4905376"/>
              <a:ext cx="98425" cy="317500"/>
            </a:xfrm>
            <a:custGeom>
              <a:avLst/>
              <a:gdLst>
                <a:gd name="T0" fmla="*/ 155 w 310"/>
                <a:gd name="T1" fmla="*/ 0 h 1000"/>
                <a:gd name="T2" fmla="*/ 186 w 310"/>
                <a:gd name="T3" fmla="*/ 3 h 1000"/>
                <a:gd name="T4" fmla="*/ 214 w 310"/>
                <a:gd name="T5" fmla="*/ 8 h 1000"/>
                <a:gd name="T6" fmla="*/ 239 w 310"/>
                <a:gd name="T7" fmla="*/ 17 h 1000"/>
                <a:gd name="T8" fmla="*/ 260 w 310"/>
                <a:gd name="T9" fmla="*/ 31 h 1000"/>
                <a:gd name="T10" fmla="*/ 278 w 310"/>
                <a:gd name="T11" fmla="*/ 48 h 1000"/>
                <a:gd name="T12" fmla="*/ 292 w 310"/>
                <a:gd name="T13" fmla="*/ 68 h 1000"/>
                <a:gd name="T14" fmla="*/ 302 w 310"/>
                <a:gd name="T15" fmla="*/ 92 h 1000"/>
                <a:gd name="T16" fmla="*/ 308 w 310"/>
                <a:gd name="T17" fmla="*/ 120 h 1000"/>
                <a:gd name="T18" fmla="*/ 310 w 310"/>
                <a:gd name="T19" fmla="*/ 151 h 1000"/>
                <a:gd name="T20" fmla="*/ 310 w 310"/>
                <a:gd name="T21" fmla="*/ 378 h 1000"/>
                <a:gd name="T22" fmla="*/ 309 w 310"/>
                <a:gd name="T23" fmla="*/ 408 h 1000"/>
                <a:gd name="T24" fmla="*/ 306 w 310"/>
                <a:gd name="T25" fmla="*/ 439 h 1000"/>
                <a:gd name="T26" fmla="*/ 302 w 310"/>
                <a:gd name="T27" fmla="*/ 470 h 1000"/>
                <a:gd name="T28" fmla="*/ 241 w 310"/>
                <a:gd name="T29" fmla="*/ 927 h 1000"/>
                <a:gd name="T30" fmla="*/ 237 w 310"/>
                <a:gd name="T31" fmla="*/ 949 h 1000"/>
                <a:gd name="T32" fmla="*/ 230 w 310"/>
                <a:gd name="T33" fmla="*/ 967 h 1000"/>
                <a:gd name="T34" fmla="*/ 220 w 310"/>
                <a:gd name="T35" fmla="*/ 980 h 1000"/>
                <a:gd name="T36" fmla="*/ 207 w 310"/>
                <a:gd name="T37" fmla="*/ 989 h 1000"/>
                <a:gd name="T38" fmla="*/ 193 w 310"/>
                <a:gd name="T39" fmla="*/ 995 h 1000"/>
                <a:gd name="T40" fmla="*/ 175 w 310"/>
                <a:gd name="T41" fmla="*/ 999 h 1000"/>
                <a:gd name="T42" fmla="*/ 155 w 310"/>
                <a:gd name="T43" fmla="*/ 1000 h 1000"/>
                <a:gd name="T44" fmla="*/ 135 w 310"/>
                <a:gd name="T45" fmla="*/ 999 h 1000"/>
                <a:gd name="T46" fmla="*/ 117 w 310"/>
                <a:gd name="T47" fmla="*/ 995 h 1000"/>
                <a:gd name="T48" fmla="*/ 102 w 310"/>
                <a:gd name="T49" fmla="*/ 989 h 1000"/>
                <a:gd name="T50" fmla="*/ 89 w 310"/>
                <a:gd name="T51" fmla="*/ 980 h 1000"/>
                <a:gd name="T52" fmla="*/ 80 w 310"/>
                <a:gd name="T53" fmla="*/ 967 h 1000"/>
                <a:gd name="T54" fmla="*/ 72 w 310"/>
                <a:gd name="T55" fmla="*/ 949 h 1000"/>
                <a:gd name="T56" fmla="*/ 68 w 310"/>
                <a:gd name="T57" fmla="*/ 927 h 1000"/>
                <a:gd name="T58" fmla="*/ 7 w 310"/>
                <a:gd name="T59" fmla="*/ 470 h 1000"/>
                <a:gd name="T60" fmla="*/ 4 w 310"/>
                <a:gd name="T61" fmla="*/ 439 h 1000"/>
                <a:gd name="T62" fmla="*/ 1 w 310"/>
                <a:gd name="T63" fmla="*/ 408 h 1000"/>
                <a:gd name="T64" fmla="*/ 0 w 310"/>
                <a:gd name="T65" fmla="*/ 378 h 1000"/>
                <a:gd name="T66" fmla="*/ 0 w 310"/>
                <a:gd name="T67" fmla="*/ 151 h 1000"/>
                <a:gd name="T68" fmla="*/ 2 w 310"/>
                <a:gd name="T69" fmla="*/ 120 h 1000"/>
                <a:gd name="T70" fmla="*/ 7 w 310"/>
                <a:gd name="T71" fmla="*/ 92 h 1000"/>
                <a:gd name="T72" fmla="*/ 17 w 310"/>
                <a:gd name="T73" fmla="*/ 68 h 1000"/>
                <a:gd name="T74" fmla="*/ 31 w 310"/>
                <a:gd name="T75" fmla="*/ 48 h 1000"/>
                <a:gd name="T76" fmla="*/ 49 w 310"/>
                <a:gd name="T77" fmla="*/ 31 h 1000"/>
                <a:gd name="T78" fmla="*/ 70 w 310"/>
                <a:gd name="T79" fmla="*/ 17 h 1000"/>
                <a:gd name="T80" fmla="*/ 96 w 310"/>
                <a:gd name="T81" fmla="*/ 8 h 1000"/>
                <a:gd name="T82" fmla="*/ 123 w 310"/>
                <a:gd name="T83" fmla="*/ 3 h 1000"/>
                <a:gd name="T84" fmla="*/ 155 w 310"/>
                <a:gd name="T8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0" h="1000">
                  <a:moveTo>
                    <a:pt x="155" y="0"/>
                  </a:moveTo>
                  <a:lnTo>
                    <a:pt x="186" y="3"/>
                  </a:lnTo>
                  <a:lnTo>
                    <a:pt x="214" y="8"/>
                  </a:lnTo>
                  <a:lnTo>
                    <a:pt x="239" y="17"/>
                  </a:lnTo>
                  <a:lnTo>
                    <a:pt x="260" y="31"/>
                  </a:lnTo>
                  <a:lnTo>
                    <a:pt x="278" y="48"/>
                  </a:lnTo>
                  <a:lnTo>
                    <a:pt x="292" y="68"/>
                  </a:lnTo>
                  <a:lnTo>
                    <a:pt x="302" y="92"/>
                  </a:lnTo>
                  <a:lnTo>
                    <a:pt x="308" y="120"/>
                  </a:lnTo>
                  <a:lnTo>
                    <a:pt x="310" y="151"/>
                  </a:lnTo>
                  <a:lnTo>
                    <a:pt x="310" y="378"/>
                  </a:lnTo>
                  <a:lnTo>
                    <a:pt x="309" y="408"/>
                  </a:lnTo>
                  <a:lnTo>
                    <a:pt x="306" y="439"/>
                  </a:lnTo>
                  <a:lnTo>
                    <a:pt x="302" y="470"/>
                  </a:lnTo>
                  <a:lnTo>
                    <a:pt x="241" y="927"/>
                  </a:lnTo>
                  <a:lnTo>
                    <a:pt x="237" y="949"/>
                  </a:lnTo>
                  <a:lnTo>
                    <a:pt x="230" y="967"/>
                  </a:lnTo>
                  <a:lnTo>
                    <a:pt x="220" y="980"/>
                  </a:lnTo>
                  <a:lnTo>
                    <a:pt x="207" y="989"/>
                  </a:lnTo>
                  <a:lnTo>
                    <a:pt x="193" y="995"/>
                  </a:lnTo>
                  <a:lnTo>
                    <a:pt x="175" y="999"/>
                  </a:lnTo>
                  <a:lnTo>
                    <a:pt x="155" y="1000"/>
                  </a:lnTo>
                  <a:lnTo>
                    <a:pt x="135" y="999"/>
                  </a:lnTo>
                  <a:lnTo>
                    <a:pt x="117" y="995"/>
                  </a:lnTo>
                  <a:lnTo>
                    <a:pt x="102" y="989"/>
                  </a:lnTo>
                  <a:lnTo>
                    <a:pt x="89" y="980"/>
                  </a:lnTo>
                  <a:lnTo>
                    <a:pt x="80" y="967"/>
                  </a:lnTo>
                  <a:lnTo>
                    <a:pt x="72" y="949"/>
                  </a:lnTo>
                  <a:lnTo>
                    <a:pt x="68" y="927"/>
                  </a:lnTo>
                  <a:lnTo>
                    <a:pt x="7" y="470"/>
                  </a:lnTo>
                  <a:lnTo>
                    <a:pt x="4" y="439"/>
                  </a:lnTo>
                  <a:lnTo>
                    <a:pt x="1" y="408"/>
                  </a:lnTo>
                  <a:lnTo>
                    <a:pt x="0" y="378"/>
                  </a:lnTo>
                  <a:lnTo>
                    <a:pt x="0" y="151"/>
                  </a:lnTo>
                  <a:lnTo>
                    <a:pt x="2" y="120"/>
                  </a:lnTo>
                  <a:lnTo>
                    <a:pt x="7" y="92"/>
                  </a:lnTo>
                  <a:lnTo>
                    <a:pt x="17" y="68"/>
                  </a:lnTo>
                  <a:lnTo>
                    <a:pt x="31" y="48"/>
                  </a:lnTo>
                  <a:lnTo>
                    <a:pt x="49" y="31"/>
                  </a:lnTo>
                  <a:lnTo>
                    <a:pt x="70" y="17"/>
                  </a:lnTo>
                  <a:lnTo>
                    <a:pt x="96" y="8"/>
                  </a:lnTo>
                  <a:lnTo>
                    <a:pt x="123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Freeform 34">
              <a:extLst>
                <a:ext uri="{FF2B5EF4-FFF2-40B4-BE49-F238E27FC236}">
                  <a16:creationId xmlns:a16="http://schemas.microsoft.com/office/drawing/2014/main" id="{952F9265-D047-3340-ACBA-84D206B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5262563"/>
              <a:ext cx="103188" cy="101600"/>
            </a:xfrm>
            <a:custGeom>
              <a:avLst/>
              <a:gdLst>
                <a:gd name="T0" fmla="*/ 162 w 323"/>
                <a:gd name="T1" fmla="*/ 0 h 320"/>
                <a:gd name="T2" fmla="*/ 194 w 323"/>
                <a:gd name="T3" fmla="*/ 4 h 320"/>
                <a:gd name="T4" fmla="*/ 224 w 323"/>
                <a:gd name="T5" fmla="*/ 13 h 320"/>
                <a:gd name="T6" fmla="*/ 251 w 323"/>
                <a:gd name="T7" fmla="*/ 28 h 320"/>
                <a:gd name="T8" fmla="*/ 276 w 323"/>
                <a:gd name="T9" fmla="*/ 47 h 320"/>
                <a:gd name="T10" fmla="*/ 296 w 323"/>
                <a:gd name="T11" fmla="*/ 71 h 320"/>
                <a:gd name="T12" fmla="*/ 310 w 323"/>
                <a:gd name="T13" fmla="*/ 98 h 320"/>
                <a:gd name="T14" fmla="*/ 320 w 323"/>
                <a:gd name="T15" fmla="*/ 128 h 320"/>
                <a:gd name="T16" fmla="*/ 323 w 323"/>
                <a:gd name="T17" fmla="*/ 160 h 320"/>
                <a:gd name="T18" fmla="*/ 320 w 323"/>
                <a:gd name="T19" fmla="*/ 192 h 320"/>
                <a:gd name="T20" fmla="*/ 310 w 323"/>
                <a:gd name="T21" fmla="*/ 223 h 320"/>
                <a:gd name="T22" fmla="*/ 296 w 323"/>
                <a:gd name="T23" fmla="*/ 250 h 320"/>
                <a:gd name="T24" fmla="*/ 276 w 323"/>
                <a:gd name="T25" fmla="*/ 273 h 320"/>
                <a:gd name="T26" fmla="*/ 251 w 323"/>
                <a:gd name="T27" fmla="*/ 293 h 320"/>
                <a:gd name="T28" fmla="*/ 224 w 323"/>
                <a:gd name="T29" fmla="*/ 308 h 320"/>
                <a:gd name="T30" fmla="*/ 194 w 323"/>
                <a:gd name="T31" fmla="*/ 317 h 320"/>
                <a:gd name="T32" fmla="*/ 162 w 323"/>
                <a:gd name="T33" fmla="*/ 320 h 320"/>
                <a:gd name="T34" fmla="*/ 129 w 323"/>
                <a:gd name="T35" fmla="*/ 317 h 320"/>
                <a:gd name="T36" fmla="*/ 99 w 323"/>
                <a:gd name="T37" fmla="*/ 308 h 320"/>
                <a:gd name="T38" fmla="*/ 72 w 323"/>
                <a:gd name="T39" fmla="*/ 293 h 320"/>
                <a:gd name="T40" fmla="*/ 48 w 323"/>
                <a:gd name="T41" fmla="*/ 273 h 320"/>
                <a:gd name="T42" fmla="*/ 28 w 323"/>
                <a:gd name="T43" fmla="*/ 250 h 320"/>
                <a:gd name="T44" fmla="*/ 13 w 323"/>
                <a:gd name="T45" fmla="*/ 223 h 320"/>
                <a:gd name="T46" fmla="*/ 3 w 323"/>
                <a:gd name="T47" fmla="*/ 192 h 320"/>
                <a:gd name="T48" fmla="*/ 0 w 323"/>
                <a:gd name="T49" fmla="*/ 160 h 320"/>
                <a:gd name="T50" fmla="*/ 3 w 323"/>
                <a:gd name="T51" fmla="*/ 128 h 320"/>
                <a:gd name="T52" fmla="*/ 13 w 323"/>
                <a:gd name="T53" fmla="*/ 98 h 320"/>
                <a:gd name="T54" fmla="*/ 28 w 323"/>
                <a:gd name="T55" fmla="*/ 71 h 320"/>
                <a:gd name="T56" fmla="*/ 48 w 323"/>
                <a:gd name="T57" fmla="*/ 47 h 320"/>
                <a:gd name="T58" fmla="*/ 72 w 323"/>
                <a:gd name="T59" fmla="*/ 28 h 320"/>
                <a:gd name="T60" fmla="*/ 99 w 323"/>
                <a:gd name="T61" fmla="*/ 13 h 320"/>
                <a:gd name="T62" fmla="*/ 129 w 323"/>
                <a:gd name="T63" fmla="*/ 4 h 320"/>
                <a:gd name="T64" fmla="*/ 162 w 323"/>
                <a:gd name="T6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320">
                  <a:moveTo>
                    <a:pt x="162" y="0"/>
                  </a:moveTo>
                  <a:lnTo>
                    <a:pt x="194" y="4"/>
                  </a:lnTo>
                  <a:lnTo>
                    <a:pt x="224" y="13"/>
                  </a:lnTo>
                  <a:lnTo>
                    <a:pt x="251" y="28"/>
                  </a:lnTo>
                  <a:lnTo>
                    <a:pt x="276" y="47"/>
                  </a:lnTo>
                  <a:lnTo>
                    <a:pt x="296" y="71"/>
                  </a:lnTo>
                  <a:lnTo>
                    <a:pt x="310" y="98"/>
                  </a:lnTo>
                  <a:lnTo>
                    <a:pt x="320" y="128"/>
                  </a:lnTo>
                  <a:lnTo>
                    <a:pt x="323" y="160"/>
                  </a:lnTo>
                  <a:lnTo>
                    <a:pt x="320" y="192"/>
                  </a:lnTo>
                  <a:lnTo>
                    <a:pt x="310" y="223"/>
                  </a:lnTo>
                  <a:lnTo>
                    <a:pt x="296" y="250"/>
                  </a:lnTo>
                  <a:lnTo>
                    <a:pt x="276" y="273"/>
                  </a:lnTo>
                  <a:lnTo>
                    <a:pt x="251" y="293"/>
                  </a:lnTo>
                  <a:lnTo>
                    <a:pt x="224" y="308"/>
                  </a:lnTo>
                  <a:lnTo>
                    <a:pt x="194" y="317"/>
                  </a:lnTo>
                  <a:lnTo>
                    <a:pt x="162" y="320"/>
                  </a:lnTo>
                  <a:lnTo>
                    <a:pt x="129" y="317"/>
                  </a:lnTo>
                  <a:lnTo>
                    <a:pt x="99" y="308"/>
                  </a:lnTo>
                  <a:lnTo>
                    <a:pt x="72" y="293"/>
                  </a:lnTo>
                  <a:lnTo>
                    <a:pt x="48" y="273"/>
                  </a:lnTo>
                  <a:lnTo>
                    <a:pt x="28" y="250"/>
                  </a:lnTo>
                  <a:lnTo>
                    <a:pt x="13" y="223"/>
                  </a:lnTo>
                  <a:lnTo>
                    <a:pt x="3" y="192"/>
                  </a:lnTo>
                  <a:lnTo>
                    <a:pt x="0" y="160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3"/>
                  </a:lnTo>
                  <a:lnTo>
                    <a:pt x="129" y="4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8C832A0-17AE-D449-B7B9-55F4425F3851}"/>
              </a:ext>
            </a:extLst>
          </p:cNvPr>
          <p:cNvGrpSpPr/>
          <p:nvPr/>
        </p:nvGrpSpPr>
        <p:grpSpPr>
          <a:xfrm>
            <a:off x="388537" y="4128406"/>
            <a:ext cx="852210" cy="843351"/>
            <a:chOff x="4348163" y="4635500"/>
            <a:chExt cx="1527175" cy="1511300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53" name="Freeform 39">
              <a:extLst>
                <a:ext uri="{FF2B5EF4-FFF2-40B4-BE49-F238E27FC236}">
                  <a16:creationId xmlns:a16="http://schemas.microsoft.com/office/drawing/2014/main" id="{4730B351-55B2-6249-9BB5-0C9F2F9AB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8163" y="4635500"/>
              <a:ext cx="930275" cy="920750"/>
            </a:xfrm>
            <a:custGeom>
              <a:avLst/>
              <a:gdLst>
                <a:gd name="T0" fmla="*/ 692 w 2343"/>
                <a:gd name="T1" fmla="*/ 415 h 2318"/>
                <a:gd name="T2" fmla="*/ 557 w 2343"/>
                <a:gd name="T3" fmla="*/ 482 h 2318"/>
                <a:gd name="T4" fmla="*/ 460 w 2343"/>
                <a:gd name="T5" fmla="*/ 592 h 2318"/>
                <a:gd name="T6" fmla="*/ 410 w 2343"/>
                <a:gd name="T7" fmla="*/ 734 h 2318"/>
                <a:gd name="T8" fmla="*/ 420 w 2343"/>
                <a:gd name="T9" fmla="*/ 890 h 2318"/>
                <a:gd name="T10" fmla="*/ 487 w 2343"/>
                <a:gd name="T11" fmla="*/ 1023 h 2318"/>
                <a:gd name="T12" fmla="*/ 598 w 2343"/>
                <a:gd name="T13" fmla="*/ 1120 h 2318"/>
                <a:gd name="T14" fmla="*/ 742 w 2343"/>
                <a:gd name="T15" fmla="*/ 1169 h 2318"/>
                <a:gd name="T16" fmla="*/ 899 w 2343"/>
                <a:gd name="T17" fmla="*/ 1159 h 2318"/>
                <a:gd name="T18" fmla="*/ 1034 w 2343"/>
                <a:gd name="T19" fmla="*/ 1092 h 2318"/>
                <a:gd name="T20" fmla="*/ 1132 w 2343"/>
                <a:gd name="T21" fmla="*/ 982 h 2318"/>
                <a:gd name="T22" fmla="*/ 1182 w 2343"/>
                <a:gd name="T23" fmla="*/ 839 h 2318"/>
                <a:gd name="T24" fmla="*/ 1172 w 2343"/>
                <a:gd name="T25" fmla="*/ 684 h 2318"/>
                <a:gd name="T26" fmla="*/ 1104 w 2343"/>
                <a:gd name="T27" fmla="*/ 551 h 2318"/>
                <a:gd name="T28" fmla="*/ 993 w 2343"/>
                <a:gd name="T29" fmla="*/ 455 h 2318"/>
                <a:gd name="T30" fmla="*/ 848 w 2343"/>
                <a:gd name="T31" fmla="*/ 405 h 2318"/>
                <a:gd name="T32" fmla="*/ 1267 w 2343"/>
                <a:gd name="T33" fmla="*/ 3 h 2318"/>
                <a:gd name="T34" fmla="*/ 1540 w 2343"/>
                <a:gd name="T35" fmla="*/ 59 h 2318"/>
                <a:gd name="T36" fmla="*/ 1788 w 2343"/>
                <a:gd name="T37" fmla="*/ 173 h 2318"/>
                <a:gd name="T38" fmla="*/ 1999 w 2343"/>
                <a:gd name="T39" fmla="*/ 338 h 2318"/>
                <a:gd name="T40" fmla="*/ 2166 w 2343"/>
                <a:gd name="T41" fmla="*/ 547 h 2318"/>
                <a:gd name="T42" fmla="*/ 2283 w 2343"/>
                <a:gd name="T43" fmla="*/ 792 h 2318"/>
                <a:gd name="T44" fmla="*/ 2339 w 2343"/>
                <a:gd name="T45" fmla="*/ 1063 h 2318"/>
                <a:gd name="T46" fmla="*/ 2328 w 2343"/>
                <a:gd name="T47" fmla="*/ 1346 h 2318"/>
                <a:gd name="T48" fmla="*/ 2250 w 2343"/>
                <a:gd name="T49" fmla="*/ 1609 h 2318"/>
                <a:gd name="T50" fmla="*/ 2116 w 2343"/>
                <a:gd name="T51" fmla="*/ 1843 h 2318"/>
                <a:gd name="T52" fmla="*/ 1933 w 2343"/>
                <a:gd name="T53" fmla="*/ 2038 h 2318"/>
                <a:gd name="T54" fmla="*/ 1709 w 2343"/>
                <a:gd name="T55" fmla="*/ 2188 h 2318"/>
                <a:gd name="T56" fmla="*/ 1453 w 2343"/>
                <a:gd name="T57" fmla="*/ 2284 h 2318"/>
                <a:gd name="T58" fmla="*/ 1171 w 2343"/>
                <a:gd name="T59" fmla="*/ 2318 h 2318"/>
                <a:gd name="T60" fmla="*/ 889 w 2343"/>
                <a:gd name="T61" fmla="*/ 2284 h 2318"/>
                <a:gd name="T62" fmla="*/ 632 w 2343"/>
                <a:gd name="T63" fmla="*/ 2188 h 2318"/>
                <a:gd name="T64" fmla="*/ 408 w 2343"/>
                <a:gd name="T65" fmla="*/ 2038 h 2318"/>
                <a:gd name="T66" fmla="*/ 226 w 2343"/>
                <a:gd name="T67" fmla="*/ 1843 h 2318"/>
                <a:gd name="T68" fmla="*/ 91 w 2343"/>
                <a:gd name="T69" fmla="*/ 1609 h 2318"/>
                <a:gd name="T70" fmla="*/ 15 w 2343"/>
                <a:gd name="T71" fmla="*/ 1346 h 2318"/>
                <a:gd name="T72" fmla="*/ 3 w 2343"/>
                <a:gd name="T73" fmla="*/ 1063 h 2318"/>
                <a:gd name="T74" fmla="*/ 60 w 2343"/>
                <a:gd name="T75" fmla="*/ 792 h 2318"/>
                <a:gd name="T76" fmla="*/ 175 w 2343"/>
                <a:gd name="T77" fmla="*/ 547 h 2318"/>
                <a:gd name="T78" fmla="*/ 342 w 2343"/>
                <a:gd name="T79" fmla="*/ 338 h 2318"/>
                <a:gd name="T80" fmla="*/ 553 w 2343"/>
                <a:gd name="T81" fmla="*/ 173 h 2318"/>
                <a:gd name="T82" fmla="*/ 801 w 2343"/>
                <a:gd name="T83" fmla="*/ 59 h 2318"/>
                <a:gd name="T84" fmla="*/ 1074 w 2343"/>
                <a:gd name="T85" fmla="*/ 3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43" h="2318">
                  <a:moveTo>
                    <a:pt x="796" y="401"/>
                  </a:moveTo>
                  <a:lnTo>
                    <a:pt x="742" y="405"/>
                  </a:lnTo>
                  <a:lnTo>
                    <a:pt x="692" y="415"/>
                  </a:lnTo>
                  <a:lnTo>
                    <a:pt x="643" y="431"/>
                  </a:lnTo>
                  <a:lnTo>
                    <a:pt x="598" y="455"/>
                  </a:lnTo>
                  <a:lnTo>
                    <a:pt x="557" y="482"/>
                  </a:lnTo>
                  <a:lnTo>
                    <a:pt x="520" y="514"/>
                  </a:lnTo>
                  <a:lnTo>
                    <a:pt x="487" y="551"/>
                  </a:lnTo>
                  <a:lnTo>
                    <a:pt x="460" y="592"/>
                  </a:lnTo>
                  <a:lnTo>
                    <a:pt x="436" y="636"/>
                  </a:lnTo>
                  <a:lnTo>
                    <a:pt x="420" y="684"/>
                  </a:lnTo>
                  <a:lnTo>
                    <a:pt x="410" y="734"/>
                  </a:lnTo>
                  <a:lnTo>
                    <a:pt x="406" y="787"/>
                  </a:lnTo>
                  <a:lnTo>
                    <a:pt x="410" y="839"/>
                  </a:lnTo>
                  <a:lnTo>
                    <a:pt x="420" y="890"/>
                  </a:lnTo>
                  <a:lnTo>
                    <a:pt x="436" y="937"/>
                  </a:lnTo>
                  <a:lnTo>
                    <a:pt x="460" y="982"/>
                  </a:lnTo>
                  <a:lnTo>
                    <a:pt x="487" y="1023"/>
                  </a:lnTo>
                  <a:lnTo>
                    <a:pt x="520" y="1060"/>
                  </a:lnTo>
                  <a:lnTo>
                    <a:pt x="557" y="1092"/>
                  </a:lnTo>
                  <a:lnTo>
                    <a:pt x="598" y="1120"/>
                  </a:lnTo>
                  <a:lnTo>
                    <a:pt x="643" y="1143"/>
                  </a:lnTo>
                  <a:lnTo>
                    <a:pt x="692" y="1159"/>
                  </a:lnTo>
                  <a:lnTo>
                    <a:pt x="742" y="1169"/>
                  </a:lnTo>
                  <a:lnTo>
                    <a:pt x="796" y="1173"/>
                  </a:lnTo>
                  <a:lnTo>
                    <a:pt x="848" y="1169"/>
                  </a:lnTo>
                  <a:lnTo>
                    <a:pt x="899" y="1159"/>
                  </a:lnTo>
                  <a:lnTo>
                    <a:pt x="947" y="1143"/>
                  </a:lnTo>
                  <a:lnTo>
                    <a:pt x="993" y="1120"/>
                  </a:lnTo>
                  <a:lnTo>
                    <a:pt x="1034" y="1092"/>
                  </a:lnTo>
                  <a:lnTo>
                    <a:pt x="1072" y="1060"/>
                  </a:lnTo>
                  <a:lnTo>
                    <a:pt x="1104" y="1023"/>
                  </a:lnTo>
                  <a:lnTo>
                    <a:pt x="1132" y="982"/>
                  </a:lnTo>
                  <a:lnTo>
                    <a:pt x="1156" y="937"/>
                  </a:lnTo>
                  <a:lnTo>
                    <a:pt x="1172" y="890"/>
                  </a:lnTo>
                  <a:lnTo>
                    <a:pt x="1182" y="839"/>
                  </a:lnTo>
                  <a:lnTo>
                    <a:pt x="1186" y="787"/>
                  </a:lnTo>
                  <a:lnTo>
                    <a:pt x="1182" y="734"/>
                  </a:lnTo>
                  <a:lnTo>
                    <a:pt x="1172" y="684"/>
                  </a:lnTo>
                  <a:lnTo>
                    <a:pt x="1156" y="636"/>
                  </a:lnTo>
                  <a:lnTo>
                    <a:pt x="1132" y="592"/>
                  </a:lnTo>
                  <a:lnTo>
                    <a:pt x="1104" y="551"/>
                  </a:lnTo>
                  <a:lnTo>
                    <a:pt x="1072" y="514"/>
                  </a:lnTo>
                  <a:lnTo>
                    <a:pt x="1034" y="482"/>
                  </a:lnTo>
                  <a:lnTo>
                    <a:pt x="993" y="455"/>
                  </a:lnTo>
                  <a:lnTo>
                    <a:pt x="947" y="431"/>
                  </a:lnTo>
                  <a:lnTo>
                    <a:pt x="899" y="415"/>
                  </a:lnTo>
                  <a:lnTo>
                    <a:pt x="848" y="405"/>
                  </a:lnTo>
                  <a:lnTo>
                    <a:pt x="796" y="401"/>
                  </a:lnTo>
                  <a:close/>
                  <a:moveTo>
                    <a:pt x="1171" y="0"/>
                  </a:moveTo>
                  <a:lnTo>
                    <a:pt x="1267" y="3"/>
                  </a:lnTo>
                  <a:lnTo>
                    <a:pt x="1360" y="14"/>
                  </a:lnTo>
                  <a:lnTo>
                    <a:pt x="1452" y="33"/>
                  </a:lnTo>
                  <a:lnTo>
                    <a:pt x="1540" y="59"/>
                  </a:lnTo>
                  <a:lnTo>
                    <a:pt x="1627" y="90"/>
                  </a:lnTo>
                  <a:lnTo>
                    <a:pt x="1709" y="128"/>
                  </a:lnTo>
                  <a:lnTo>
                    <a:pt x="1788" y="173"/>
                  </a:lnTo>
                  <a:lnTo>
                    <a:pt x="1863" y="223"/>
                  </a:lnTo>
                  <a:lnTo>
                    <a:pt x="1933" y="278"/>
                  </a:lnTo>
                  <a:lnTo>
                    <a:pt x="1999" y="338"/>
                  </a:lnTo>
                  <a:lnTo>
                    <a:pt x="2060" y="404"/>
                  </a:lnTo>
                  <a:lnTo>
                    <a:pt x="2116" y="473"/>
                  </a:lnTo>
                  <a:lnTo>
                    <a:pt x="2166" y="547"/>
                  </a:lnTo>
                  <a:lnTo>
                    <a:pt x="2211" y="625"/>
                  </a:lnTo>
                  <a:lnTo>
                    <a:pt x="2250" y="707"/>
                  </a:lnTo>
                  <a:lnTo>
                    <a:pt x="2283" y="792"/>
                  </a:lnTo>
                  <a:lnTo>
                    <a:pt x="2309" y="880"/>
                  </a:lnTo>
                  <a:lnTo>
                    <a:pt x="2328" y="970"/>
                  </a:lnTo>
                  <a:lnTo>
                    <a:pt x="2339" y="1063"/>
                  </a:lnTo>
                  <a:lnTo>
                    <a:pt x="2343" y="1158"/>
                  </a:lnTo>
                  <a:lnTo>
                    <a:pt x="2339" y="1253"/>
                  </a:lnTo>
                  <a:lnTo>
                    <a:pt x="2328" y="1346"/>
                  </a:lnTo>
                  <a:lnTo>
                    <a:pt x="2309" y="1436"/>
                  </a:lnTo>
                  <a:lnTo>
                    <a:pt x="2283" y="1524"/>
                  </a:lnTo>
                  <a:lnTo>
                    <a:pt x="2250" y="1609"/>
                  </a:lnTo>
                  <a:lnTo>
                    <a:pt x="2211" y="1691"/>
                  </a:lnTo>
                  <a:lnTo>
                    <a:pt x="2166" y="1769"/>
                  </a:lnTo>
                  <a:lnTo>
                    <a:pt x="2116" y="1843"/>
                  </a:lnTo>
                  <a:lnTo>
                    <a:pt x="2060" y="1912"/>
                  </a:lnTo>
                  <a:lnTo>
                    <a:pt x="1999" y="1978"/>
                  </a:lnTo>
                  <a:lnTo>
                    <a:pt x="1933" y="2038"/>
                  </a:lnTo>
                  <a:lnTo>
                    <a:pt x="1863" y="2094"/>
                  </a:lnTo>
                  <a:lnTo>
                    <a:pt x="1788" y="2143"/>
                  </a:lnTo>
                  <a:lnTo>
                    <a:pt x="1709" y="2188"/>
                  </a:lnTo>
                  <a:lnTo>
                    <a:pt x="1627" y="2226"/>
                  </a:lnTo>
                  <a:lnTo>
                    <a:pt x="1542" y="2258"/>
                  </a:lnTo>
                  <a:lnTo>
                    <a:pt x="1453" y="2284"/>
                  </a:lnTo>
                  <a:lnTo>
                    <a:pt x="1360" y="2303"/>
                  </a:lnTo>
                  <a:lnTo>
                    <a:pt x="1267" y="2314"/>
                  </a:lnTo>
                  <a:lnTo>
                    <a:pt x="1171" y="2318"/>
                  </a:lnTo>
                  <a:lnTo>
                    <a:pt x="1074" y="2314"/>
                  </a:lnTo>
                  <a:lnTo>
                    <a:pt x="981" y="2303"/>
                  </a:lnTo>
                  <a:lnTo>
                    <a:pt x="889" y="2284"/>
                  </a:lnTo>
                  <a:lnTo>
                    <a:pt x="801" y="2258"/>
                  </a:lnTo>
                  <a:lnTo>
                    <a:pt x="714" y="2226"/>
                  </a:lnTo>
                  <a:lnTo>
                    <a:pt x="632" y="2188"/>
                  </a:lnTo>
                  <a:lnTo>
                    <a:pt x="553" y="2143"/>
                  </a:lnTo>
                  <a:lnTo>
                    <a:pt x="480" y="2094"/>
                  </a:lnTo>
                  <a:lnTo>
                    <a:pt x="408" y="2038"/>
                  </a:lnTo>
                  <a:lnTo>
                    <a:pt x="342" y="1978"/>
                  </a:lnTo>
                  <a:lnTo>
                    <a:pt x="281" y="1912"/>
                  </a:lnTo>
                  <a:lnTo>
                    <a:pt x="226" y="1843"/>
                  </a:lnTo>
                  <a:lnTo>
                    <a:pt x="175" y="1769"/>
                  </a:lnTo>
                  <a:lnTo>
                    <a:pt x="130" y="1691"/>
                  </a:lnTo>
                  <a:lnTo>
                    <a:pt x="91" y="1609"/>
                  </a:lnTo>
                  <a:lnTo>
                    <a:pt x="60" y="1524"/>
                  </a:lnTo>
                  <a:lnTo>
                    <a:pt x="33" y="1436"/>
                  </a:lnTo>
                  <a:lnTo>
                    <a:pt x="15" y="1346"/>
                  </a:lnTo>
                  <a:lnTo>
                    <a:pt x="3" y="1253"/>
                  </a:lnTo>
                  <a:lnTo>
                    <a:pt x="0" y="1158"/>
                  </a:lnTo>
                  <a:lnTo>
                    <a:pt x="3" y="1063"/>
                  </a:lnTo>
                  <a:lnTo>
                    <a:pt x="15" y="970"/>
                  </a:lnTo>
                  <a:lnTo>
                    <a:pt x="33" y="880"/>
                  </a:lnTo>
                  <a:lnTo>
                    <a:pt x="60" y="792"/>
                  </a:lnTo>
                  <a:lnTo>
                    <a:pt x="91" y="707"/>
                  </a:lnTo>
                  <a:lnTo>
                    <a:pt x="130" y="625"/>
                  </a:lnTo>
                  <a:lnTo>
                    <a:pt x="175" y="547"/>
                  </a:lnTo>
                  <a:lnTo>
                    <a:pt x="226" y="473"/>
                  </a:lnTo>
                  <a:lnTo>
                    <a:pt x="281" y="404"/>
                  </a:lnTo>
                  <a:lnTo>
                    <a:pt x="342" y="338"/>
                  </a:lnTo>
                  <a:lnTo>
                    <a:pt x="408" y="278"/>
                  </a:lnTo>
                  <a:lnTo>
                    <a:pt x="478" y="223"/>
                  </a:lnTo>
                  <a:lnTo>
                    <a:pt x="553" y="173"/>
                  </a:lnTo>
                  <a:lnTo>
                    <a:pt x="632" y="128"/>
                  </a:lnTo>
                  <a:lnTo>
                    <a:pt x="714" y="90"/>
                  </a:lnTo>
                  <a:lnTo>
                    <a:pt x="801" y="59"/>
                  </a:lnTo>
                  <a:lnTo>
                    <a:pt x="889" y="33"/>
                  </a:lnTo>
                  <a:lnTo>
                    <a:pt x="981" y="14"/>
                  </a:lnTo>
                  <a:lnTo>
                    <a:pt x="1074" y="3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Freeform 40">
              <a:extLst>
                <a:ext uri="{FF2B5EF4-FFF2-40B4-BE49-F238E27FC236}">
                  <a16:creationId xmlns:a16="http://schemas.microsoft.com/office/drawing/2014/main" id="{20FD0964-0F74-BB49-96C9-C169A22ED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100" y="5308600"/>
              <a:ext cx="884238" cy="838200"/>
            </a:xfrm>
            <a:custGeom>
              <a:avLst/>
              <a:gdLst>
                <a:gd name="T0" fmla="*/ 2183 w 2226"/>
                <a:gd name="T1" fmla="*/ 1331 h 2109"/>
                <a:gd name="T2" fmla="*/ 2200 w 2226"/>
                <a:gd name="T3" fmla="*/ 1364 h 2109"/>
                <a:gd name="T4" fmla="*/ 2212 w 2226"/>
                <a:gd name="T5" fmla="*/ 1424 h 2109"/>
                <a:gd name="T6" fmla="*/ 2221 w 2226"/>
                <a:gd name="T7" fmla="*/ 1503 h 2109"/>
                <a:gd name="T8" fmla="*/ 2226 w 2226"/>
                <a:gd name="T9" fmla="*/ 1596 h 2109"/>
                <a:gd name="T10" fmla="*/ 2223 w 2226"/>
                <a:gd name="T11" fmla="*/ 1696 h 2109"/>
                <a:gd name="T12" fmla="*/ 2215 w 2226"/>
                <a:gd name="T13" fmla="*/ 1794 h 2109"/>
                <a:gd name="T14" fmla="*/ 2197 w 2226"/>
                <a:gd name="T15" fmla="*/ 1885 h 2109"/>
                <a:gd name="T16" fmla="*/ 2171 w 2226"/>
                <a:gd name="T17" fmla="*/ 1962 h 2109"/>
                <a:gd name="T18" fmla="*/ 2133 w 2226"/>
                <a:gd name="T19" fmla="*/ 2018 h 2109"/>
                <a:gd name="T20" fmla="*/ 2077 w 2226"/>
                <a:gd name="T21" fmla="*/ 2055 h 2109"/>
                <a:gd name="T22" fmla="*/ 2000 w 2226"/>
                <a:gd name="T23" fmla="*/ 2081 h 2109"/>
                <a:gd name="T24" fmla="*/ 1907 w 2226"/>
                <a:gd name="T25" fmla="*/ 2098 h 2109"/>
                <a:gd name="T26" fmla="*/ 1808 w 2226"/>
                <a:gd name="T27" fmla="*/ 2107 h 2109"/>
                <a:gd name="T28" fmla="*/ 1707 w 2226"/>
                <a:gd name="T29" fmla="*/ 2109 h 2109"/>
                <a:gd name="T30" fmla="*/ 1614 w 2226"/>
                <a:gd name="T31" fmla="*/ 2105 h 2109"/>
                <a:gd name="T32" fmla="*/ 1534 w 2226"/>
                <a:gd name="T33" fmla="*/ 2095 h 2109"/>
                <a:gd name="T34" fmla="*/ 1472 w 2226"/>
                <a:gd name="T35" fmla="*/ 2083 h 2109"/>
                <a:gd name="T36" fmla="*/ 1440 w 2226"/>
                <a:gd name="T37" fmla="*/ 2067 h 2109"/>
                <a:gd name="T38" fmla="*/ 1020 w 2226"/>
                <a:gd name="T39" fmla="*/ 1984 h 2109"/>
                <a:gd name="T40" fmla="*/ 968 w 2226"/>
                <a:gd name="T41" fmla="*/ 1972 h 2109"/>
                <a:gd name="T42" fmla="*/ 926 w 2226"/>
                <a:gd name="T43" fmla="*/ 1940 h 2109"/>
                <a:gd name="T44" fmla="*/ 904 w 2226"/>
                <a:gd name="T45" fmla="*/ 1893 h 2109"/>
                <a:gd name="T46" fmla="*/ 900 w 2226"/>
                <a:gd name="T47" fmla="*/ 1539 h 2109"/>
                <a:gd name="T48" fmla="*/ 543 w 2226"/>
                <a:gd name="T49" fmla="*/ 1537 h 2109"/>
                <a:gd name="T50" fmla="*/ 495 w 2226"/>
                <a:gd name="T51" fmla="*/ 1513 h 2109"/>
                <a:gd name="T52" fmla="*/ 463 w 2226"/>
                <a:gd name="T53" fmla="*/ 1472 h 2109"/>
                <a:gd name="T54" fmla="*/ 450 w 2226"/>
                <a:gd name="T55" fmla="*/ 1420 h 2109"/>
                <a:gd name="T56" fmla="*/ 120 w 2226"/>
                <a:gd name="T57" fmla="*/ 1094 h 2109"/>
                <a:gd name="T58" fmla="*/ 68 w 2226"/>
                <a:gd name="T59" fmla="*/ 1082 h 2109"/>
                <a:gd name="T60" fmla="*/ 27 w 2226"/>
                <a:gd name="T61" fmla="*/ 1049 h 2109"/>
                <a:gd name="T62" fmla="*/ 4 w 2226"/>
                <a:gd name="T63" fmla="*/ 1003 h 2109"/>
                <a:gd name="T64" fmla="*/ 0 w 2226"/>
                <a:gd name="T65" fmla="*/ 769 h 2109"/>
                <a:gd name="T66" fmla="*/ 185 w 2226"/>
                <a:gd name="T67" fmla="*/ 691 h 2109"/>
                <a:gd name="T68" fmla="*/ 356 w 2226"/>
                <a:gd name="T69" fmla="*/ 590 h 2109"/>
                <a:gd name="T70" fmla="*/ 509 w 2226"/>
                <a:gd name="T71" fmla="*/ 465 h 2109"/>
                <a:gd name="T72" fmla="*/ 1690 w 2226"/>
                <a:gd name="T73" fmla="*/ 1629 h 2109"/>
                <a:gd name="T74" fmla="*/ 1737 w 2226"/>
                <a:gd name="T75" fmla="*/ 1648 h 2109"/>
                <a:gd name="T76" fmla="*/ 1787 w 2226"/>
                <a:gd name="T77" fmla="*/ 1648 h 2109"/>
                <a:gd name="T78" fmla="*/ 1835 w 2226"/>
                <a:gd name="T79" fmla="*/ 1629 h 2109"/>
                <a:gd name="T80" fmla="*/ 1872 w 2226"/>
                <a:gd name="T81" fmla="*/ 1592 h 2109"/>
                <a:gd name="T82" fmla="*/ 1891 w 2226"/>
                <a:gd name="T83" fmla="*/ 1545 h 2109"/>
                <a:gd name="T84" fmla="*/ 1891 w 2226"/>
                <a:gd name="T85" fmla="*/ 1496 h 2109"/>
                <a:gd name="T86" fmla="*/ 1872 w 2226"/>
                <a:gd name="T87" fmla="*/ 1449 h 2109"/>
                <a:gd name="T88" fmla="*/ 683 w 2226"/>
                <a:gd name="T89" fmla="*/ 268 h 2109"/>
                <a:gd name="T90" fmla="*/ 768 w 2226"/>
                <a:gd name="T91" fmla="*/ 138 h 2109"/>
                <a:gd name="T92" fmla="*/ 838 w 2226"/>
                <a:gd name="T93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26" h="2109">
                  <a:moveTo>
                    <a:pt x="838" y="0"/>
                  </a:moveTo>
                  <a:lnTo>
                    <a:pt x="2183" y="1331"/>
                  </a:lnTo>
                  <a:lnTo>
                    <a:pt x="2191" y="1344"/>
                  </a:lnTo>
                  <a:lnTo>
                    <a:pt x="2200" y="1364"/>
                  </a:lnTo>
                  <a:lnTo>
                    <a:pt x="2206" y="1391"/>
                  </a:lnTo>
                  <a:lnTo>
                    <a:pt x="2212" y="1424"/>
                  </a:lnTo>
                  <a:lnTo>
                    <a:pt x="2217" y="1461"/>
                  </a:lnTo>
                  <a:lnTo>
                    <a:pt x="2221" y="1503"/>
                  </a:lnTo>
                  <a:lnTo>
                    <a:pt x="2225" y="1549"/>
                  </a:lnTo>
                  <a:lnTo>
                    <a:pt x="2226" y="1596"/>
                  </a:lnTo>
                  <a:lnTo>
                    <a:pt x="2226" y="1645"/>
                  </a:lnTo>
                  <a:lnTo>
                    <a:pt x="2223" y="1696"/>
                  </a:lnTo>
                  <a:lnTo>
                    <a:pt x="2220" y="1746"/>
                  </a:lnTo>
                  <a:lnTo>
                    <a:pt x="2215" y="1794"/>
                  </a:lnTo>
                  <a:lnTo>
                    <a:pt x="2207" y="1841"/>
                  </a:lnTo>
                  <a:lnTo>
                    <a:pt x="2197" y="1885"/>
                  </a:lnTo>
                  <a:lnTo>
                    <a:pt x="2185" y="1926"/>
                  </a:lnTo>
                  <a:lnTo>
                    <a:pt x="2171" y="1962"/>
                  </a:lnTo>
                  <a:lnTo>
                    <a:pt x="2153" y="1993"/>
                  </a:lnTo>
                  <a:lnTo>
                    <a:pt x="2133" y="2018"/>
                  </a:lnTo>
                  <a:lnTo>
                    <a:pt x="2108" y="2037"/>
                  </a:lnTo>
                  <a:lnTo>
                    <a:pt x="2077" y="2055"/>
                  </a:lnTo>
                  <a:lnTo>
                    <a:pt x="2041" y="2068"/>
                  </a:lnTo>
                  <a:lnTo>
                    <a:pt x="2000" y="2081"/>
                  </a:lnTo>
                  <a:lnTo>
                    <a:pt x="1955" y="2091"/>
                  </a:lnTo>
                  <a:lnTo>
                    <a:pt x="1907" y="2098"/>
                  </a:lnTo>
                  <a:lnTo>
                    <a:pt x="1858" y="2104"/>
                  </a:lnTo>
                  <a:lnTo>
                    <a:pt x="1808" y="2107"/>
                  </a:lnTo>
                  <a:lnTo>
                    <a:pt x="1757" y="2109"/>
                  </a:lnTo>
                  <a:lnTo>
                    <a:pt x="1707" y="2109"/>
                  </a:lnTo>
                  <a:lnTo>
                    <a:pt x="1660" y="2108"/>
                  </a:lnTo>
                  <a:lnTo>
                    <a:pt x="1614" y="2105"/>
                  </a:lnTo>
                  <a:lnTo>
                    <a:pt x="1571" y="2102"/>
                  </a:lnTo>
                  <a:lnTo>
                    <a:pt x="1534" y="2095"/>
                  </a:lnTo>
                  <a:lnTo>
                    <a:pt x="1500" y="2089"/>
                  </a:lnTo>
                  <a:lnTo>
                    <a:pt x="1472" y="2083"/>
                  </a:lnTo>
                  <a:lnTo>
                    <a:pt x="1452" y="2074"/>
                  </a:lnTo>
                  <a:lnTo>
                    <a:pt x="1440" y="2067"/>
                  </a:lnTo>
                  <a:lnTo>
                    <a:pt x="1356" y="1984"/>
                  </a:lnTo>
                  <a:lnTo>
                    <a:pt x="1020" y="1984"/>
                  </a:lnTo>
                  <a:lnTo>
                    <a:pt x="992" y="1980"/>
                  </a:lnTo>
                  <a:lnTo>
                    <a:pt x="968" y="1972"/>
                  </a:lnTo>
                  <a:lnTo>
                    <a:pt x="945" y="1958"/>
                  </a:lnTo>
                  <a:lnTo>
                    <a:pt x="926" y="1940"/>
                  </a:lnTo>
                  <a:lnTo>
                    <a:pt x="913" y="1917"/>
                  </a:lnTo>
                  <a:lnTo>
                    <a:pt x="904" y="1893"/>
                  </a:lnTo>
                  <a:lnTo>
                    <a:pt x="900" y="1865"/>
                  </a:lnTo>
                  <a:lnTo>
                    <a:pt x="900" y="1539"/>
                  </a:lnTo>
                  <a:lnTo>
                    <a:pt x="570" y="1539"/>
                  </a:lnTo>
                  <a:lnTo>
                    <a:pt x="543" y="1537"/>
                  </a:lnTo>
                  <a:lnTo>
                    <a:pt x="518" y="1527"/>
                  </a:lnTo>
                  <a:lnTo>
                    <a:pt x="495" y="1513"/>
                  </a:lnTo>
                  <a:lnTo>
                    <a:pt x="476" y="1495"/>
                  </a:lnTo>
                  <a:lnTo>
                    <a:pt x="463" y="1472"/>
                  </a:lnTo>
                  <a:lnTo>
                    <a:pt x="453" y="1448"/>
                  </a:lnTo>
                  <a:lnTo>
                    <a:pt x="450" y="1420"/>
                  </a:lnTo>
                  <a:lnTo>
                    <a:pt x="450" y="1094"/>
                  </a:lnTo>
                  <a:lnTo>
                    <a:pt x="120" y="1094"/>
                  </a:lnTo>
                  <a:lnTo>
                    <a:pt x="93" y="1090"/>
                  </a:lnTo>
                  <a:lnTo>
                    <a:pt x="68" y="1082"/>
                  </a:lnTo>
                  <a:lnTo>
                    <a:pt x="45" y="1068"/>
                  </a:lnTo>
                  <a:lnTo>
                    <a:pt x="27" y="1049"/>
                  </a:lnTo>
                  <a:lnTo>
                    <a:pt x="13" y="1027"/>
                  </a:lnTo>
                  <a:lnTo>
                    <a:pt x="4" y="1003"/>
                  </a:lnTo>
                  <a:lnTo>
                    <a:pt x="0" y="975"/>
                  </a:lnTo>
                  <a:lnTo>
                    <a:pt x="0" y="769"/>
                  </a:lnTo>
                  <a:lnTo>
                    <a:pt x="95" y="733"/>
                  </a:lnTo>
                  <a:lnTo>
                    <a:pt x="185" y="691"/>
                  </a:lnTo>
                  <a:lnTo>
                    <a:pt x="273" y="643"/>
                  </a:lnTo>
                  <a:lnTo>
                    <a:pt x="356" y="590"/>
                  </a:lnTo>
                  <a:lnTo>
                    <a:pt x="435" y="529"/>
                  </a:lnTo>
                  <a:lnTo>
                    <a:pt x="509" y="465"/>
                  </a:lnTo>
                  <a:lnTo>
                    <a:pt x="1670" y="1612"/>
                  </a:lnTo>
                  <a:lnTo>
                    <a:pt x="1690" y="1629"/>
                  </a:lnTo>
                  <a:lnTo>
                    <a:pt x="1713" y="1642"/>
                  </a:lnTo>
                  <a:lnTo>
                    <a:pt x="1737" y="1648"/>
                  </a:lnTo>
                  <a:lnTo>
                    <a:pt x="1762" y="1650"/>
                  </a:lnTo>
                  <a:lnTo>
                    <a:pt x="1787" y="1648"/>
                  </a:lnTo>
                  <a:lnTo>
                    <a:pt x="1812" y="1642"/>
                  </a:lnTo>
                  <a:lnTo>
                    <a:pt x="1835" y="1629"/>
                  </a:lnTo>
                  <a:lnTo>
                    <a:pt x="1855" y="1612"/>
                  </a:lnTo>
                  <a:lnTo>
                    <a:pt x="1872" y="1592"/>
                  </a:lnTo>
                  <a:lnTo>
                    <a:pt x="1883" y="1570"/>
                  </a:lnTo>
                  <a:lnTo>
                    <a:pt x="1891" y="1545"/>
                  </a:lnTo>
                  <a:lnTo>
                    <a:pt x="1893" y="1521"/>
                  </a:lnTo>
                  <a:lnTo>
                    <a:pt x="1891" y="1496"/>
                  </a:lnTo>
                  <a:lnTo>
                    <a:pt x="1885" y="1471"/>
                  </a:lnTo>
                  <a:lnTo>
                    <a:pt x="1872" y="1449"/>
                  </a:lnTo>
                  <a:lnTo>
                    <a:pt x="1856" y="1429"/>
                  </a:lnTo>
                  <a:lnTo>
                    <a:pt x="683" y="268"/>
                  </a:lnTo>
                  <a:lnTo>
                    <a:pt x="726" y="204"/>
                  </a:lnTo>
                  <a:lnTo>
                    <a:pt x="768" y="138"/>
                  </a:lnTo>
                  <a:lnTo>
                    <a:pt x="805" y="70"/>
                  </a:lnTo>
                  <a:lnTo>
                    <a:pt x="8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B84EB1A6-EC0E-2B4E-99CF-201DDEE80005}"/>
              </a:ext>
            </a:extLst>
          </p:cNvPr>
          <p:cNvGrpSpPr/>
          <p:nvPr/>
        </p:nvGrpSpPr>
        <p:grpSpPr>
          <a:xfrm>
            <a:off x="1645788" y="2244967"/>
            <a:ext cx="585562" cy="578475"/>
            <a:chOff x="2786063" y="3660775"/>
            <a:chExt cx="1049337" cy="1036637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50" name="Freeform 50">
              <a:extLst>
                <a:ext uri="{FF2B5EF4-FFF2-40B4-BE49-F238E27FC236}">
                  <a16:creationId xmlns:a16="http://schemas.microsoft.com/office/drawing/2014/main" id="{FFC17194-ED7F-6641-87BB-EF2A63A19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6063" y="3660775"/>
              <a:ext cx="622300" cy="620712"/>
            </a:xfrm>
            <a:custGeom>
              <a:avLst/>
              <a:gdLst>
                <a:gd name="T0" fmla="*/ 857 w 1958"/>
                <a:gd name="T1" fmla="*/ 644 h 1956"/>
                <a:gd name="T2" fmla="*/ 722 w 1958"/>
                <a:gd name="T3" fmla="*/ 738 h 1956"/>
                <a:gd name="T4" fmla="*/ 644 w 1958"/>
                <a:gd name="T5" fmla="*/ 885 h 1956"/>
                <a:gd name="T6" fmla="*/ 644 w 1958"/>
                <a:gd name="T7" fmla="*/ 1056 h 1956"/>
                <a:gd name="T8" fmla="*/ 722 w 1958"/>
                <a:gd name="T9" fmla="*/ 1202 h 1956"/>
                <a:gd name="T10" fmla="*/ 857 w 1958"/>
                <a:gd name="T11" fmla="*/ 1296 h 1956"/>
                <a:gd name="T12" fmla="*/ 1028 w 1958"/>
                <a:gd name="T13" fmla="*/ 1317 h 1956"/>
                <a:gd name="T14" fmla="*/ 1183 w 1958"/>
                <a:gd name="T15" fmla="*/ 1257 h 1956"/>
                <a:gd name="T16" fmla="*/ 1292 w 1958"/>
                <a:gd name="T17" fmla="*/ 1135 h 1956"/>
                <a:gd name="T18" fmla="*/ 1333 w 1958"/>
                <a:gd name="T19" fmla="*/ 971 h 1956"/>
                <a:gd name="T20" fmla="*/ 1292 w 1958"/>
                <a:gd name="T21" fmla="*/ 806 h 1956"/>
                <a:gd name="T22" fmla="*/ 1183 w 1958"/>
                <a:gd name="T23" fmla="*/ 683 h 1956"/>
                <a:gd name="T24" fmla="*/ 1028 w 1958"/>
                <a:gd name="T25" fmla="*/ 623 h 1956"/>
                <a:gd name="T26" fmla="*/ 1111 w 1958"/>
                <a:gd name="T27" fmla="*/ 3 h 1956"/>
                <a:gd name="T28" fmla="*/ 1173 w 1958"/>
                <a:gd name="T29" fmla="*/ 58 h 1956"/>
                <a:gd name="T30" fmla="*/ 1292 w 1958"/>
                <a:gd name="T31" fmla="*/ 235 h 1956"/>
                <a:gd name="T32" fmla="*/ 1497 w 1958"/>
                <a:gd name="T33" fmla="*/ 197 h 1956"/>
                <a:gd name="T34" fmla="*/ 1568 w 1958"/>
                <a:gd name="T35" fmla="*/ 194 h 1956"/>
                <a:gd name="T36" fmla="*/ 1763 w 1958"/>
                <a:gd name="T37" fmla="*/ 381 h 1956"/>
                <a:gd name="T38" fmla="*/ 1768 w 1958"/>
                <a:gd name="T39" fmla="*/ 463 h 1956"/>
                <a:gd name="T40" fmla="*/ 1735 w 1958"/>
                <a:gd name="T41" fmla="*/ 700 h 1956"/>
                <a:gd name="T42" fmla="*/ 1920 w 1958"/>
                <a:gd name="T43" fmla="*/ 794 h 1956"/>
                <a:gd name="T44" fmla="*/ 1958 w 1958"/>
                <a:gd name="T45" fmla="*/ 868 h 1956"/>
                <a:gd name="T46" fmla="*/ 1936 w 1958"/>
                <a:gd name="T47" fmla="*/ 1139 h 1956"/>
                <a:gd name="T48" fmla="*/ 1753 w 1958"/>
                <a:gd name="T49" fmla="*/ 1183 h 1956"/>
                <a:gd name="T50" fmla="*/ 1757 w 1958"/>
                <a:gd name="T51" fmla="*/ 1473 h 1956"/>
                <a:gd name="T52" fmla="*/ 1775 w 1958"/>
                <a:gd name="T53" fmla="*/ 1543 h 1956"/>
                <a:gd name="T54" fmla="*/ 1599 w 1958"/>
                <a:gd name="T55" fmla="*/ 1741 h 1956"/>
                <a:gd name="T56" fmla="*/ 1520 w 1958"/>
                <a:gd name="T57" fmla="*/ 1766 h 1956"/>
                <a:gd name="T58" fmla="*/ 1314 w 1958"/>
                <a:gd name="T59" fmla="*/ 1696 h 1956"/>
                <a:gd name="T60" fmla="*/ 1165 w 1958"/>
                <a:gd name="T61" fmla="*/ 1898 h 1956"/>
                <a:gd name="T62" fmla="*/ 1103 w 1958"/>
                <a:gd name="T63" fmla="*/ 1953 h 1956"/>
                <a:gd name="T64" fmla="*/ 827 w 1958"/>
                <a:gd name="T65" fmla="*/ 1945 h 1956"/>
                <a:gd name="T66" fmla="*/ 780 w 1958"/>
                <a:gd name="T67" fmla="*/ 1877 h 1956"/>
                <a:gd name="T68" fmla="*/ 586 w 1958"/>
                <a:gd name="T69" fmla="*/ 1662 h 1956"/>
                <a:gd name="T70" fmla="*/ 426 w 1958"/>
                <a:gd name="T71" fmla="*/ 1767 h 1956"/>
                <a:gd name="T72" fmla="*/ 359 w 1958"/>
                <a:gd name="T73" fmla="*/ 1741 h 1956"/>
                <a:gd name="T74" fmla="*/ 183 w 1958"/>
                <a:gd name="T75" fmla="*/ 1534 h 1956"/>
                <a:gd name="T76" fmla="*/ 288 w 1958"/>
                <a:gd name="T77" fmla="*/ 1363 h 1956"/>
                <a:gd name="T78" fmla="*/ 79 w 1958"/>
                <a:gd name="T79" fmla="*/ 1177 h 1956"/>
                <a:gd name="T80" fmla="*/ 10 w 1958"/>
                <a:gd name="T81" fmla="*/ 1130 h 1956"/>
                <a:gd name="T82" fmla="*/ 3 w 1958"/>
                <a:gd name="T83" fmla="*/ 855 h 1956"/>
                <a:gd name="T84" fmla="*/ 58 w 1958"/>
                <a:gd name="T85" fmla="*/ 792 h 1956"/>
                <a:gd name="T86" fmla="*/ 253 w 1958"/>
                <a:gd name="T87" fmla="*/ 646 h 1956"/>
                <a:gd name="T88" fmla="*/ 185 w 1958"/>
                <a:gd name="T89" fmla="*/ 449 h 1956"/>
                <a:gd name="T90" fmla="*/ 196 w 1958"/>
                <a:gd name="T91" fmla="*/ 379 h 1956"/>
                <a:gd name="T92" fmla="*/ 396 w 1958"/>
                <a:gd name="T93" fmla="*/ 192 h 1956"/>
                <a:gd name="T94" fmla="*/ 478 w 1958"/>
                <a:gd name="T95" fmla="*/ 208 h 1956"/>
                <a:gd name="T96" fmla="*/ 722 w 1958"/>
                <a:gd name="T97" fmla="*/ 216 h 1956"/>
                <a:gd name="T98" fmla="*/ 804 w 1958"/>
                <a:gd name="T99" fmla="*/ 39 h 1956"/>
                <a:gd name="T100" fmla="*/ 877 w 1958"/>
                <a:gd name="T101" fmla="*/ 0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58" h="1956">
                  <a:moveTo>
                    <a:pt x="983" y="620"/>
                  </a:moveTo>
                  <a:lnTo>
                    <a:pt x="939" y="623"/>
                  </a:lnTo>
                  <a:lnTo>
                    <a:pt x="897" y="631"/>
                  </a:lnTo>
                  <a:lnTo>
                    <a:pt x="857" y="644"/>
                  </a:lnTo>
                  <a:lnTo>
                    <a:pt x="819" y="661"/>
                  </a:lnTo>
                  <a:lnTo>
                    <a:pt x="784" y="683"/>
                  </a:lnTo>
                  <a:lnTo>
                    <a:pt x="751" y="709"/>
                  </a:lnTo>
                  <a:lnTo>
                    <a:pt x="722" y="738"/>
                  </a:lnTo>
                  <a:lnTo>
                    <a:pt x="696" y="770"/>
                  </a:lnTo>
                  <a:lnTo>
                    <a:pt x="675" y="806"/>
                  </a:lnTo>
                  <a:lnTo>
                    <a:pt x="657" y="845"/>
                  </a:lnTo>
                  <a:lnTo>
                    <a:pt x="644" y="885"/>
                  </a:lnTo>
                  <a:lnTo>
                    <a:pt x="636" y="927"/>
                  </a:lnTo>
                  <a:lnTo>
                    <a:pt x="634" y="971"/>
                  </a:lnTo>
                  <a:lnTo>
                    <a:pt x="636" y="1014"/>
                  </a:lnTo>
                  <a:lnTo>
                    <a:pt x="644" y="1056"/>
                  </a:lnTo>
                  <a:lnTo>
                    <a:pt x="657" y="1097"/>
                  </a:lnTo>
                  <a:lnTo>
                    <a:pt x="675" y="1135"/>
                  </a:lnTo>
                  <a:lnTo>
                    <a:pt x="696" y="1170"/>
                  </a:lnTo>
                  <a:lnTo>
                    <a:pt x="722" y="1202"/>
                  </a:lnTo>
                  <a:lnTo>
                    <a:pt x="751" y="1232"/>
                  </a:lnTo>
                  <a:lnTo>
                    <a:pt x="784" y="1257"/>
                  </a:lnTo>
                  <a:lnTo>
                    <a:pt x="819" y="1279"/>
                  </a:lnTo>
                  <a:lnTo>
                    <a:pt x="857" y="1296"/>
                  </a:lnTo>
                  <a:lnTo>
                    <a:pt x="897" y="1309"/>
                  </a:lnTo>
                  <a:lnTo>
                    <a:pt x="939" y="1317"/>
                  </a:lnTo>
                  <a:lnTo>
                    <a:pt x="983" y="1320"/>
                  </a:lnTo>
                  <a:lnTo>
                    <a:pt x="1028" y="1317"/>
                  </a:lnTo>
                  <a:lnTo>
                    <a:pt x="1070" y="1309"/>
                  </a:lnTo>
                  <a:lnTo>
                    <a:pt x="1110" y="1296"/>
                  </a:lnTo>
                  <a:lnTo>
                    <a:pt x="1148" y="1279"/>
                  </a:lnTo>
                  <a:lnTo>
                    <a:pt x="1183" y="1257"/>
                  </a:lnTo>
                  <a:lnTo>
                    <a:pt x="1216" y="1232"/>
                  </a:lnTo>
                  <a:lnTo>
                    <a:pt x="1245" y="1202"/>
                  </a:lnTo>
                  <a:lnTo>
                    <a:pt x="1271" y="1170"/>
                  </a:lnTo>
                  <a:lnTo>
                    <a:pt x="1292" y="1135"/>
                  </a:lnTo>
                  <a:lnTo>
                    <a:pt x="1310" y="1097"/>
                  </a:lnTo>
                  <a:lnTo>
                    <a:pt x="1323" y="1056"/>
                  </a:lnTo>
                  <a:lnTo>
                    <a:pt x="1331" y="1014"/>
                  </a:lnTo>
                  <a:lnTo>
                    <a:pt x="1333" y="971"/>
                  </a:lnTo>
                  <a:lnTo>
                    <a:pt x="1331" y="927"/>
                  </a:lnTo>
                  <a:lnTo>
                    <a:pt x="1323" y="885"/>
                  </a:lnTo>
                  <a:lnTo>
                    <a:pt x="1310" y="845"/>
                  </a:lnTo>
                  <a:lnTo>
                    <a:pt x="1292" y="806"/>
                  </a:lnTo>
                  <a:lnTo>
                    <a:pt x="1271" y="770"/>
                  </a:lnTo>
                  <a:lnTo>
                    <a:pt x="1245" y="738"/>
                  </a:lnTo>
                  <a:lnTo>
                    <a:pt x="1216" y="709"/>
                  </a:lnTo>
                  <a:lnTo>
                    <a:pt x="1183" y="683"/>
                  </a:lnTo>
                  <a:lnTo>
                    <a:pt x="1148" y="661"/>
                  </a:lnTo>
                  <a:lnTo>
                    <a:pt x="1110" y="644"/>
                  </a:lnTo>
                  <a:lnTo>
                    <a:pt x="1070" y="631"/>
                  </a:lnTo>
                  <a:lnTo>
                    <a:pt x="1028" y="623"/>
                  </a:lnTo>
                  <a:lnTo>
                    <a:pt x="983" y="620"/>
                  </a:lnTo>
                  <a:close/>
                  <a:moveTo>
                    <a:pt x="877" y="0"/>
                  </a:moveTo>
                  <a:lnTo>
                    <a:pt x="1089" y="0"/>
                  </a:lnTo>
                  <a:lnTo>
                    <a:pt x="1111" y="3"/>
                  </a:lnTo>
                  <a:lnTo>
                    <a:pt x="1131" y="10"/>
                  </a:lnTo>
                  <a:lnTo>
                    <a:pt x="1149" y="23"/>
                  </a:lnTo>
                  <a:lnTo>
                    <a:pt x="1163" y="39"/>
                  </a:lnTo>
                  <a:lnTo>
                    <a:pt x="1173" y="58"/>
                  </a:lnTo>
                  <a:lnTo>
                    <a:pt x="1178" y="79"/>
                  </a:lnTo>
                  <a:lnTo>
                    <a:pt x="1192" y="201"/>
                  </a:lnTo>
                  <a:lnTo>
                    <a:pt x="1243" y="216"/>
                  </a:lnTo>
                  <a:lnTo>
                    <a:pt x="1292" y="235"/>
                  </a:lnTo>
                  <a:lnTo>
                    <a:pt x="1340" y="257"/>
                  </a:lnTo>
                  <a:lnTo>
                    <a:pt x="1387" y="282"/>
                  </a:lnTo>
                  <a:lnTo>
                    <a:pt x="1481" y="208"/>
                  </a:lnTo>
                  <a:lnTo>
                    <a:pt x="1497" y="197"/>
                  </a:lnTo>
                  <a:lnTo>
                    <a:pt x="1514" y="191"/>
                  </a:lnTo>
                  <a:lnTo>
                    <a:pt x="1532" y="188"/>
                  </a:lnTo>
                  <a:lnTo>
                    <a:pt x="1550" y="189"/>
                  </a:lnTo>
                  <a:lnTo>
                    <a:pt x="1568" y="194"/>
                  </a:lnTo>
                  <a:lnTo>
                    <a:pt x="1585" y="202"/>
                  </a:lnTo>
                  <a:lnTo>
                    <a:pt x="1599" y="214"/>
                  </a:lnTo>
                  <a:lnTo>
                    <a:pt x="1749" y="363"/>
                  </a:lnTo>
                  <a:lnTo>
                    <a:pt x="1763" y="381"/>
                  </a:lnTo>
                  <a:lnTo>
                    <a:pt x="1772" y="401"/>
                  </a:lnTo>
                  <a:lnTo>
                    <a:pt x="1775" y="422"/>
                  </a:lnTo>
                  <a:lnTo>
                    <a:pt x="1774" y="443"/>
                  </a:lnTo>
                  <a:lnTo>
                    <a:pt x="1768" y="463"/>
                  </a:lnTo>
                  <a:lnTo>
                    <a:pt x="1756" y="482"/>
                  </a:lnTo>
                  <a:lnTo>
                    <a:pt x="1680" y="579"/>
                  </a:lnTo>
                  <a:lnTo>
                    <a:pt x="1710" y="638"/>
                  </a:lnTo>
                  <a:lnTo>
                    <a:pt x="1735" y="700"/>
                  </a:lnTo>
                  <a:lnTo>
                    <a:pt x="1755" y="764"/>
                  </a:lnTo>
                  <a:lnTo>
                    <a:pt x="1879" y="778"/>
                  </a:lnTo>
                  <a:lnTo>
                    <a:pt x="1901" y="783"/>
                  </a:lnTo>
                  <a:lnTo>
                    <a:pt x="1920" y="794"/>
                  </a:lnTo>
                  <a:lnTo>
                    <a:pt x="1936" y="808"/>
                  </a:lnTo>
                  <a:lnTo>
                    <a:pt x="1948" y="826"/>
                  </a:lnTo>
                  <a:lnTo>
                    <a:pt x="1956" y="846"/>
                  </a:lnTo>
                  <a:lnTo>
                    <a:pt x="1958" y="868"/>
                  </a:lnTo>
                  <a:lnTo>
                    <a:pt x="1958" y="1079"/>
                  </a:lnTo>
                  <a:lnTo>
                    <a:pt x="1956" y="1101"/>
                  </a:lnTo>
                  <a:lnTo>
                    <a:pt x="1948" y="1121"/>
                  </a:lnTo>
                  <a:lnTo>
                    <a:pt x="1936" y="1139"/>
                  </a:lnTo>
                  <a:lnTo>
                    <a:pt x="1920" y="1153"/>
                  </a:lnTo>
                  <a:lnTo>
                    <a:pt x="1901" y="1163"/>
                  </a:lnTo>
                  <a:lnTo>
                    <a:pt x="1879" y="1168"/>
                  </a:lnTo>
                  <a:lnTo>
                    <a:pt x="1753" y="1183"/>
                  </a:lnTo>
                  <a:lnTo>
                    <a:pt x="1732" y="1247"/>
                  </a:lnTo>
                  <a:lnTo>
                    <a:pt x="1706" y="1309"/>
                  </a:lnTo>
                  <a:lnTo>
                    <a:pt x="1675" y="1369"/>
                  </a:lnTo>
                  <a:lnTo>
                    <a:pt x="1757" y="1473"/>
                  </a:lnTo>
                  <a:lnTo>
                    <a:pt x="1767" y="1489"/>
                  </a:lnTo>
                  <a:lnTo>
                    <a:pt x="1773" y="1507"/>
                  </a:lnTo>
                  <a:lnTo>
                    <a:pt x="1776" y="1525"/>
                  </a:lnTo>
                  <a:lnTo>
                    <a:pt x="1775" y="1543"/>
                  </a:lnTo>
                  <a:lnTo>
                    <a:pt x="1770" y="1561"/>
                  </a:lnTo>
                  <a:lnTo>
                    <a:pt x="1762" y="1577"/>
                  </a:lnTo>
                  <a:lnTo>
                    <a:pt x="1750" y="1592"/>
                  </a:lnTo>
                  <a:lnTo>
                    <a:pt x="1599" y="1741"/>
                  </a:lnTo>
                  <a:lnTo>
                    <a:pt x="1582" y="1755"/>
                  </a:lnTo>
                  <a:lnTo>
                    <a:pt x="1562" y="1764"/>
                  </a:lnTo>
                  <a:lnTo>
                    <a:pt x="1541" y="1767"/>
                  </a:lnTo>
                  <a:lnTo>
                    <a:pt x="1520" y="1766"/>
                  </a:lnTo>
                  <a:lnTo>
                    <a:pt x="1500" y="1760"/>
                  </a:lnTo>
                  <a:lnTo>
                    <a:pt x="1481" y="1748"/>
                  </a:lnTo>
                  <a:lnTo>
                    <a:pt x="1375" y="1665"/>
                  </a:lnTo>
                  <a:lnTo>
                    <a:pt x="1314" y="1696"/>
                  </a:lnTo>
                  <a:lnTo>
                    <a:pt x="1251" y="1722"/>
                  </a:lnTo>
                  <a:lnTo>
                    <a:pt x="1185" y="1742"/>
                  </a:lnTo>
                  <a:lnTo>
                    <a:pt x="1170" y="1877"/>
                  </a:lnTo>
                  <a:lnTo>
                    <a:pt x="1165" y="1898"/>
                  </a:lnTo>
                  <a:lnTo>
                    <a:pt x="1155" y="1917"/>
                  </a:lnTo>
                  <a:lnTo>
                    <a:pt x="1140" y="1933"/>
                  </a:lnTo>
                  <a:lnTo>
                    <a:pt x="1123" y="1945"/>
                  </a:lnTo>
                  <a:lnTo>
                    <a:pt x="1103" y="1953"/>
                  </a:lnTo>
                  <a:lnTo>
                    <a:pt x="1081" y="1956"/>
                  </a:lnTo>
                  <a:lnTo>
                    <a:pt x="869" y="1956"/>
                  </a:lnTo>
                  <a:lnTo>
                    <a:pt x="847" y="1953"/>
                  </a:lnTo>
                  <a:lnTo>
                    <a:pt x="827" y="1945"/>
                  </a:lnTo>
                  <a:lnTo>
                    <a:pt x="809" y="1933"/>
                  </a:lnTo>
                  <a:lnTo>
                    <a:pt x="795" y="1917"/>
                  </a:lnTo>
                  <a:lnTo>
                    <a:pt x="785" y="1898"/>
                  </a:lnTo>
                  <a:lnTo>
                    <a:pt x="780" y="1877"/>
                  </a:lnTo>
                  <a:lnTo>
                    <a:pt x="764" y="1737"/>
                  </a:lnTo>
                  <a:lnTo>
                    <a:pt x="703" y="1717"/>
                  </a:lnTo>
                  <a:lnTo>
                    <a:pt x="643" y="1692"/>
                  </a:lnTo>
                  <a:lnTo>
                    <a:pt x="586" y="1662"/>
                  </a:lnTo>
                  <a:lnTo>
                    <a:pt x="478" y="1748"/>
                  </a:lnTo>
                  <a:lnTo>
                    <a:pt x="462" y="1758"/>
                  </a:lnTo>
                  <a:lnTo>
                    <a:pt x="444" y="1764"/>
                  </a:lnTo>
                  <a:lnTo>
                    <a:pt x="426" y="1767"/>
                  </a:lnTo>
                  <a:lnTo>
                    <a:pt x="408" y="1766"/>
                  </a:lnTo>
                  <a:lnTo>
                    <a:pt x="390" y="1761"/>
                  </a:lnTo>
                  <a:lnTo>
                    <a:pt x="374" y="1753"/>
                  </a:lnTo>
                  <a:lnTo>
                    <a:pt x="359" y="1741"/>
                  </a:lnTo>
                  <a:lnTo>
                    <a:pt x="208" y="1592"/>
                  </a:lnTo>
                  <a:lnTo>
                    <a:pt x="195" y="1574"/>
                  </a:lnTo>
                  <a:lnTo>
                    <a:pt x="186" y="1555"/>
                  </a:lnTo>
                  <a:lnTo>
                    <a:pt x="183" y="1534"/>
                  </a:lnTo>
                  <a:lnTo>
                    <a:pt x="184" y="1512"/>
                  </a:lnTo>
                  <a:lnTo>
                    <a:pt x="190" y="1492"/>
                  </a:lnTo>
                  <a:lnTo>
                    <a:pt x="202" y="1473"/>
                  </a:lnTo>
                  <a:lnTo>
                    <a:pt x="288" y="1363"/>
                  </a:lnTo>
                  <a:lnTo>
                    <a:pt x="260" y="1309"/>
                  </a:lnTo>
                  <a:lnTo>
                    <a:pt x="236" y="1252"/>
                  </a:lnTo>
                  <a:lnTo>
                    <a:pt x="217" y="1193"/>
                  </a:lnTo>
                  <a:lnTo>
                    <a:pt x="79" y="1177"/>
                  </a:lnTo>
                  <a:lnTo>
                    <a:pt x="58" y="1172"/>
                  </a:lnTo>
                  <a:lnTo>
                    <a:pt x="39" y="1162"/>
                  </a:lnTo>
                  <a:lnTo>
                    <a:pt x="23" y="1148"/>
                  </a:lnTo>
                  <a:lnTo>
                    <a:pt x="10" y="1130"/>
                  </a:lnTo>
                  <a:lnTo>
                    <a:pt x="3" y="1110"/>
                  </a:lnTo>
                  <a:lnTo>
                    <a:pt x="0" y="1088"/>
                  </a:lnTo>
                  <a:lnTo>
                    <a:pt x="0" y="877"/>
                  </a:lnTo>
                  <a:lnTo>
                    <a:pt x="3" y="855"/>
                  </a:lnTo>
                  <a:lnTo>
                    <a:pt x="10" y="835"/>
                  </a:lnTo>
                  <a:lnTo>
                    <a:pt x="23" y="817"/>
                  </a:lnTo>
                  <a:lnTo>
                    <a:pt x="39" y="802"/>
                  </a:lnTo>
                  <a:lnTo>
                    <a:pt x="58" y="792"/>
                  </a:lnTo>
                  <a:lnTo>
                    <a:pt x="79" y="787"/>
                  </a:lnTo>
                  <a:lnTo>
                    <a:pt x="209" y="772"/>
                  </a:lnTo>
                  <a:lnTo>
                    <a:pt x="229" y="708"/>
                  </a:lnTo>
                  <a:lnTo>
                    <a:pt x="253" y="646"/>
                  </a:lnTo>
                  <a:lnTo>
                    <a:pt x="283" y="586"/>
                  </a:lnTo>
                  <a:lnTo>
                    <a:pt x="202" y="483"/>
                  </a:lnTo>
                  <a:lnTo>
                    <a:pt x="191" y="467"/>
                  </a:lnTo>
                  <a:lnTo>
                    <a:pt x="185" y="449"/>
                  </a:lnTo>
                  <a:lnTo>
                    <a:pt x="182" y="431"/>
                  </a:lnTo>
                  <a:lnTo>
                    <a:pt x="183" y="413"/>
                  </a:lnTo>
                  <a:lnTo>
                    <a:pt x="188" y="395"/>
                  </a:lnTo>
                  <a:lnTo>
                    <a:pt x="196" y="379"/>
                  </a:lnTo>
                  <a:lnTo>
                    <a:pt x="208" y="364"/>
                  </a:lnTo>
                  <a:lnTo>
                    <a:pt x="359" y="214"/>
                  </a:lnTo>
                  <a:lnTo>
                    <a:pt x="376" y="201"/>
                  </a:lnTo>
                  <a:lnTo>
                    <a:pt x="396" y="192"/>
                  </a:lnTo>
                  <a:lnTo>
                    <a:pt x="417" y="189"/>
                  </a:lnTo>
                  <a:lnTo>
                    <a:pt x="438" y="190"/>
                  </a:lnTo>
                  <a:lnTo>
                    <a:pt x="459" y="196"/>
                  </a:lnTo>
                  <a:lnTo>
                    <a:pt x="478" y="208"/>
                  </a:lnTo>
                  <a:lnTo>
                    <a:pt x="575" y="285"/>
                  </a:lnTo>
                  <a:lnTo>
                    <a:pt x="623" y="259"/>
                  </a:lnTo>
                  <a:lnTo>
                    <a:pt x="672" y="236"/>
                  </a:lnTo>
                  <a:lnTo>
                    <a:pt x="722" y="216"/>
                  </a:lnTo>
                  <a:lnTo>
                    <a:pt x="774" y="201"/>
                  </a:lnTo>
                  <a:lnTo>
                    <a:pt x="788" y="79"/>
                  </a:lnTo>
                  <a:lnTo>
                    <a:pt x="794" y="58"/>
                  </a:lnTo>
                  <a:lnTo>
                    <a:pt x="804" y="39"/>
                  </a:lnTo>
                  <a:lnTo>
                    <a:pt x="818" y="23"/>
                  </a:lnTo>
                  <a:lnTo>
                    <a:pt x="835" y="10"/>
                  </a:lnTo>
                  <a:lnTo>
                    <a:pt x="855" y="3"/>
                  </a:lnTo>
                  <a:lnTo>
                    <a:pt x="8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Freeform 51">
              <a:extLst>
                <a:ext uri="{FF2B5EF4-FFF2-40B4-BE49-F238E27FC236}">
                  <a16:creationId xmlns:a16="http://schemas.microsoft.com/office/drawing/2014/main" id="{FAFE26B5-E511-C544-A194-ACA048389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5" y="3978275"/>
              <a:ext cx="511175" cy="511175"/>
            </a:xfrm>
            <a:custGeom>
              <a:avLst/>
              <a:gdLst>
                <a:gd name="T0" fmla="*/ 709 w 1609"/>
                <a:gd name="T1" fmla="*/ 529 h 1610"/>
                <a:gd name="T2" fmla="*/ 588 w 1609"/>
                <a:gd name="T3" fmla="*/ 613 h 1610"/>
                <a:gd name="T4" fmla="*/ 525 w 1609"/>
                <a:gd name="T5" fmla="*/ 745 h 1610"/>
                <a:gd name="T6" fmla="*/ 538 w 1609"/>
                <a:gd name="T7" fmla="*/ 897 h 1610"/>
                <a:gd name="T8" fmla="*/ 623 w 1609"/>
                <a:gd name="T9" fmla="*/ 1016 h 1610"/>
                <a:gd name="T10" fmla="*/ 755 w 1609"/>
                <a:gd name="T11" fmla="*/ 1079 h 1610"/>
                <a:gd name="T12" fmla="*/ 906 w 1609"/>
                <a:gd name="T13" fmla="*/ 1066 h 1610"/>
                <a:gd name="T14" fmla="*/ 1026 w 1609"/>
                <a:gd name="T15" fmla="*/ 982 h 1610"/>
                <a:gd name="T16" fmla="*/ 1089 w 1609"/>
                <a:gd name="T17" fmla="*/ 850 h 1610"/>
                <a:gd name="T18" fmla="*/ 1076 w 1609"/>
                <a:gd name="T19" fmla="*/ 699 h 1610"/>
                <a:gd name="T20" fmla="*/ 992 w 1609"/>
                <a:gd name="T21" fmla="*/ 579 h 1610"/>
                <a:gd name="T22" fmla="*/ 860 w 1609"/>
                <a:gd name="T23" fmla="*/ 517 h 1610"/>
                <a:gd name="T24" fmla="*/ 856 w 1609"/>
                <a:gd name="T25" fmla="*/ 7 h 1610"/>
                <a:gd name="T26" fmla="*/ 908 w 1609"/>
                <a:gd name="T27" fmla="*/ 71 h 1610"/>
                <a:gd name="T28" fmla="*/ 1089 w 1609"/>
                <a:gd name="T29" fmla="*/ 209 h 1610"/>
                <a:gd name="T30" fmla="*/ 1209 w 1609"/>
                <a:gd name="T31" fmla="*/ 127 h 1610"/>
                <a:gd name="T32" fmla="*/ 1381 w 1609"/>
                <a:gd name="T33" fmla="*/ 242 h 1610"/>
                <a:gd name="T34" fmla="*/ 1412 w 1609"/>
                <a:gd name="T35" fmla="*/ 306 h 1610"/>
                <a:gd name="T36" fmla="*/ 1348 w 1609"/>
                <a:gd name="T37" fmla="*/ 432 h 1610"/>
                <a:gd name="T38" fmla="*/ 1511 w 1609"/>
                <a:gd name="T39" fmla="*/ 580 h 1610"/>
                <a:gd name="T40" fmla="*/ 1582 w 1609"/>
                <a:gd name="T41" fmla="*/ 621 h 1610"/>
                <a:gd name="T42" fmla="*/ 1608 w 1609"/>
                <a:gd name="T43" fmla="*/ 829 h 1610"/>
                <a:gd name="T44" fmla="*/ 1559 w 1609"/>
                <a:gd name="T45" fmla="*/ 894 h 1610"/>
                <a:gd name="T46" fmla="*/ 1420 w 1609"/>
                <a:gd name="T47" fmla="*/ 1026 h 1610"/>
                <a:gd name="T48" fmla="*/ 1484 w 1609"/>
                <a:gd name="T49" fmla="*/ 1183 h 1610"/>
                <a:gd name="T50" fmla="*/ 1466 w 1609"/>
                <a:gd name="T51" fmla="*/ 1263 h 1610"/>
                <a:gd name="T52" fmla="*/ 1326 w 1609"/>
                <a:gd name="T53" fmla="*/ 1403 h 1610"/>
                <a:gd name="T54" fmla="*/ 1255 w 1609"/>
                <a:gd name="T55" fmla="*/ 1391 h 1610"/>
                <a:gd name="T56" fmla="*/ 1025 w 1609"/>
                <a:gd name="T57" fmla="*/ 1414 h 1610"/>
                <a:gd name="T58" fmla="*/ 997 w 1609"/>
                <a:gd name="T59" fmla="*/ 1570 h 1610"/>
                <a:gd name="T60" fmla="*/ 795 w 1609"/>
                <a:gd name="T61" fmla="*/ 1610 h 1610"/>
                <a:gd name="T62" fmla="*/ 719 w 1609"/>
                <a:gd name="T63" fmla="*/ 1578 h 1610"/>
                <a:gd name="T64" fmla="*/ 630 w 1609"/>
                <a:gd name="T65" fmla="*/ 1426 h 1610"/>
                <a:gd name="T66" fmla="*/ 440 w 1609"/>
                <a:gd name="T67" fmla="*/ 1472 h 1610"/>
                <a:gd name="T68" fmla="*/ 358 w 1609"/>
                <a:gd name="T69" fmla="*/ 1474 h 1610"/>
                <a:gd name="T70" fmla="*/ 206 w 1609"/>
                <a:gd name="T71" fmla="*/ 1338 h 1610"/>
                <a:gd name="T72" fmla="*/ 203 w 1609"/>
                <a:gd name="T73" fmla="*/ 1267 h 1610"/>
                <a:gd name="T74" fmla="*/ 217 w 1609"/>
                <a:gd name="T75" fmla="*/ 1079 h 1610"/>
                <a:gd name="T76" fmla="*/ 56 w 1609"/>
                <a:gd name="T77" fmla="*/ 1017 h 1610"/>
                <a:gd name="T78" fmla="*/ 12 w 1609"/>
                <a:gd name="T79" fmla="*/ 948 h 1610"/>
                <a:gd name="T80" fmla="*/ 17 w 1609"/>
                <a:gd name="T81" fmla="*/ 742 h 1610"/>
                <a:gd name="T82" fmla="*/ 162 w 1609"/>
                <a:gd name="T83" fmla="*/ 690 h 1610"/>
                <a:gd name="T84" fmla="*/ 145 w 1609"/>
                <a:gd name="T85" fmla="*/ 464 h 1610"/>
                <a:gd name="T86" fmla="*/ 123 w 1609"/>
                <a:gd name="T87" fmla="*/ 385 h 1610"/>
                <a:gd name="T88" fmla="*/ 250 w 1609"/>
                <a:gd name="T89" fmla="*/ 221 h 1610"/>
                <a:gd name="T90" fmla="*/ 318 w 1609"/>
                <a:gd name="T91" fmla="*/ 204 h 1610"/>
                <a:gd name="T92" fmla="*/ 476 w 1609"/>
                <a:gd name="T93" fmla="*/ 234 h 1610"/>
                <a:gd name="T94" fmla="*/ 589 w 1609"/>
                <a:gd name="T95" fmla="*/ 76 h 1610"/>
                <a:gd name="T96" fmla="*/ 647 w 1609"/>
                <a:gd name="T97" fmla="*/ 17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09" h="1610">
                  <a:moveTo>
                    <a:pt x="822" y="512"/>
                  </a:moveTo>
                  <a:lnTo>
                    <a:pt x="783" y="513"/>
                  </a:lnTo>
                  <a:lnTo>
                    <a:pt x="745" y="519"/>
                  </a:lnTo>
                  <a:lnTo>
                    <a:pt x="709" y="529"/>
                  </a:lnTo>
                  <a:lnTo>
                    <a:pt x="674" y="545"/>
                  </a:lnTo>
                  <a:lnTo>
                    <a:pt x="643" y="564"/>
                  </a:lnTo>
                  <a:lnTo>
                    <a:pt x="613" y="587"/>
                  </a:lnTo>
                  <a:lnTo>
                    <a:pt x="588" y="613"/>
                  </a:lnTo>
                  <a:lnTo>
                    <a:pt x="566" y="643"/>
                  </a:lnTo>
                  <a:lnTo>
                    <a:pt x="548" y="675"/>
                  </a:lnTo>
                  <a:lnTo>
                    <a:pt x="535" y="709"/>
                  </a:lnTo>
                  <a:lnTo>
                    <a:pt x="525" y="745"/>
                  </a:lnTo>
                  <a:lnTo>
                    <a:pt x="521" y="783"/>
                  </a:lnTo>
                  <a:lnTo>
                    <a:pt x="522" y="822"/>
                  </a:lnTo>
                  <a:lnTo>
                    <a:pt x="527" y="860"/>
                  </a:lnTo>
                  <a:lnTo>
                    <a:pt x="538" y="897"/>
                  </a:lnTo>
                  <a:lnTo>
                    <a:pt x="553" y="931"/>
                  </a:lnTo>
                  <a:lnTo>
                    <a:pt x="573" y="962"/>
                  </a:lnTo>
                  <a:lnTo>
                    <a:pt x="596" y="991"/>
                  </a:lnTo>
                  <a:lnTo>
                    <a:pt x="623" y="1016"/>
                  </a:lnTo>
                  <a:lnTo>
                    <a:pt x="652" y="1038"/>
                  </a:lnTo>
                  <a:lnTo>
                    <a:pt x="684" y="1056"/>
                  </a:lnTo>
                  <a:lnTo>
                    <a:pt x="719" y="1070"/>
                  </a:lnTo>
                  <a:lnTo>
                    <a:pt x="755" y="1079"/>
                  </a:lnTo>
                  <a:lnTo>
                    <a:pt x="793" y="1083"/>
                  </a:lnTo>
                  <a:lnTo>
                    <a:pt x="832" y="1083"/>
                  </a:lnTo>
                  <a:lnTo>
                    <a:pt x="870" y="1077"/>
                  </a:lnTo>
                  <a:lnTo>
                    <a:pt x="906" y="1066"/>
                  </a:lnTo>
                  <a:lnTo>
                    <a:pt x="940" y="1051"/>
                  </a:lnTo>
                  <a:lnTo>
                    <a:pt x="972" y="1032"/>
                  </a:lnTo>
                  <a:lnTo>
                    <a:pt x="1001" y="1009"/>
                  </a:lnTo>
                  <a:lnTo>
                    <a:pt x="1026" y="982"/>
                  </a:lnTo>
                  <a:lnTo>
                    <a:pt x="1048" y="953"/>
                  </a:lnTo>
                  <a:lnTo>
                    <a:pt x="1066" y="921"/>
                  </a:lnTo>
                  <a:lnTo>
                    <a:pt x="1079" y="887"/>
                  </a:lnTo>
                  <a:lnTo>
                    <a:pt x="1089" y="850"/>
                  </a:lnTo>
                  <a:lnTo>
                    <a:pt x="1093" y="813"/>
                  </a:lnTo>
                  <a:lnTo>
                    <a:pt x="1092" y="774"/>
                  </a:lnTo>
                  <a:lnTo>
                    <a:pt x="1086" y="735"/>
                  </a:lnTo>
                  <a:lnTo>
                    <a:pt x="1076" y="699"/>
                  </a:lnTo>
                  <a:lnTo>
                    <a:pt x="1061" y="665"/>
                  </a:lnTo>
                  <a:lnTo>
                    <a:pt x="1041" y="633"/>
                  </a:lnTo>
                  <a:lnTo>
                    <a:pt x="1018" y="605"/>
                  </a:lnTo>
                  <a:lnTo>
                    <a:pt x="992" y="579"/>
                  </a:lnTo>
                  <a:lnTo>
                    <a:pt x="962" y="558"/>
                  </a:lnTo>
                  <a:lnTo>
                    <a:pt x="930" y="540"/>
                  </a:lnTo>
                  <a:lnTo>
                    <a:pt x="896" y="526"/>
                  </a:lnTo>
                  <a:lnTo>
                    <a:pt x="860" y="517"/>
                  </a:lnTo>
                  <a:lnTo>
                    <a:pt x="822" y="512"/>
                  </a:lnTo>
                  <a:close/>
                  <a:moveTo>
                    <a:pt x="813" y="0"/>
                  </a:moveTo>
                  <a:lnTo>
                    <a:pt x="835" y="1"/>
                  </a:lnTo>
                  <a:lnTo>
                    <a:pt x="856" y="7"/>
                  </a:lnTo>
                  <a:lnTo>
                    <a:pt x="874" y="17"/>
                  </a:lnTo>
                  <a:lnTo>
                    <a:pt x="889" y="32"/>
                  </a:lnTo>
                  <a:lnTo>
                    <a:pt x="901" y="50"/>
                  </a:lnTo>
                  <a:lnTo>
                    <a:pt x="908" y="71"/>
                  </a:lnTo>
                  <a:lnTo>
                    <a:pt x="925" y="156"/>
                  </a:lnTo>
                  <a:lnTo>
                    <a:pt x="981" y="168"/>
                  </a:lnTo>
                  <a:lnTo>
                    <a:pt x="1036" y="186"/>
                  </a:lnTo>
                  <a:lnTo>
                    <a:pt x="1089" y="209"/>
                  </a:lnTo>
                  <a:lnTo>
                    <a:pt x="1151" y="151"/>
                  </a:lnTo>
                  <a:lnTo>
                    <a:pt x="1168" y="138"/>
                  </a:lnTo>
                  <a:lnTo>
                    <a:pt x="1188" y="130"/>
                  </a:lnTo>
                  <a:lnTo>
                    <a:pt x="1209" y="127"/>
                  </a:lnTo>
                  <a:lnTo>
                    <a:pt x="1230" y="129"/>
                  </a:lnTo>
                  <a:lnTo>
                    <a:pt x="1250" y="136"/>
                  </a:lnTo>
                  <a:lnTo>
                    <a:pt x="1268" y="148"/>
                  </a:lnTo>
                  <a:lnTo>
                    <a:pt x="1381" y="242"/>
                  </a:lnTo>
                  <a:lnTo>
                    <a:pt x="1394" y="256"/>
                  </a:lnTo>
                  <a:lnTo>
                    <a:pt x="1403" y="271"/>
                  </a:lnTo>
                  <a:lnTo>
                    <a:pt x="1409" y="288"/>
                  </a:lnTo>
                  <a:lnTo>
                    <a:pt x="1412" y="306"/>
                  </a:lnTo>
                  <a:lnTo>
                    <a:pt x="1411" y="324"/>
                  </a:lnTo>
                  <a:lnTo>
                    <a:pt x="1406" y="342"/>
                  </a:lnTo>
                  <a:lnTo>
                    <a:pt x="1397" y="359"/>
                  </a:lnTo>
                  <a:lnTo>
                    <a:pt x="1348" y="432"/>
                  </a:lnTo>
                  <a:lnTo>
                    <a:pt x="1377" y="478"/>
                  </a:lnTo>
                  <a:lnTo>
                    <a:pt x="1402" y="527"/>
                  </a:lnTo>
                  <a:lnTo>
                    <a:pt x="1422" y="577"/>
                  </a:lnTo>
                  <a:lnTo>
                    <a:pt x="1511" y="580"/>
                  </a:lnTo>
                  <a:lnTo>
                    <a:pt x="1533" y="584"/>
                  </a:lnTo>
                  <a:lnTo>
                    <a:pt x="1552" y="592"/>
                  </a:lnTo>
                  <a:lnTo>
                    <a:pt x="1569" y="605"/>
                  </a:lnTo>
                  <a:lnTo>
                    <a:pt x="1582" y="621"/>
                  </a:lnTo>
                  <a:lnTo>
                    <a:pt x="1592" y="640"/>
                  </a:lnTo>
                  <a:lnTo>
                    <a:pt x="1596" y="661"/>
                  </a:lnTo>
                  <a:lnTo>
                    <a:pt x="1609" y="807"/>
                  </a:lnTo>
                  <a:lnTo>
                    <a:pt x="1608" y="829"/>
                  </a:lnTo>
                  <a:lnTo>
                    <a:pt x="1602" y="849"/>
                  </a:lnTo>
                  <a:lnTo>
                    <a:pt x="1591" y="867"/>
                  </a:lnTo>
                  <a:lnTo>
                    <a:pt x="1576" y="882"/>
                  </a:lnTo>
                  <a:lnTo>
                    <a:pt x="1559" y="894"/>
                  </a:lnTo>
                  <a:lnTo>
                    <a:pt x="1538" y="901"/>
                  </a:lnTo>
                  <a:lnTo>
                    <a:pt x="1449" y="919"/>
                  </a:lnTo>
                  <a:lnTo>
                    <a:pt x="1437" y="973"/>
                  </a:lnTo>
                  <a:lnTo>
                    <a:pt x="1420" y="1026"/>
                  </a:lnTo>
                  <a:lnTo>
                    <a:pt x="1398" y="1077"/>
                  </a:lnTo>
                  <a:lnTo>
                    <a:pt x="1463" y="1145"/>
                  </a:lnTo>
                  <a:lnTo>
                    <a:pt x="1476" y="1163"/>
                  </a:lnTo>
                  <a:lnTo>
                    <a:pt x="1484" y="1183"/>
                  </a:lnTo>
                  <a:lnTo>
                    <a:pt x="1487" y="1203"/>
                  </a:lnTo>
                  <a:lnTo>
                    <a:pt x="1485" y="1224"/>
                  </a:lnTo>
                  <a:lnTo>
                    <a:pt x="1478" y="1244"/>
                  </a:lnTo>
                  <a:lnTo>
                    <a:pt x="1466" y="1263"/>
                  </a:lnTo>
                  <a:lnTo>
                    <a:pt x="1372" y="1374"/>
                  </a:lnTo>
                  <a:lnTo>
                    <a:pt x="1359" y="1387"/>
                  </a:lnTo>
                  <a:lnTo>
                    <a:pt x="1343" y="1397"/>
                  </a:lnTo>
                  <a:lnTo>
                    <a:pt x="1326" y="1403"/>
                  </a:lnTo>
                  <a:lnTo>
                    <a:pt x="1308" y="1406"/>
                  </a:lnTo>
                  <a:lnTo>
                    <a:pt x="1290" y="1405"/>
                  </a:lnTo>
                  <a:lnTo>
                    <a:pt x="1271" y="1400"/>
                  </a:lnTo>
                  <a:lnTo>
                    <a:pt x="1255" y="1391"/>
                  </a:lnTo>
                  <a:lnTo>
                    <a:pt x="1174" y="1338"/>
                  </a:lnTo>
                  <a:lnTo>
                    <a:pt x="1127" y="1367"/>
                  </a:lnTo>
                  <a:lnTo>
                    <a:pt x="1077" y="1393"/>
                  </a:lnTo>
                  <a:lnTo>
                    <a:pt x="1025" y="1414"/>
                  </a:lnTo>
                  <a:lnTo>
                    <a:pt x="1022" y="1512"/>
                  </a:lnTo>
                  <a:lnTo>
                    <a:pt x="1018" y="1534"/>
                  </a:lnTo>
                  <a:lnTo>
                    <a:pt x="1010" y="1554"/>
                  </a:lnTo>
                  <a:lnTo>
                    <a:pt x="997" y="1570"/>
                  </a:lnTo>
                  <a:lnTo>
                    <a:pt x="981" y="1584"/>
                  </a:lnTo>
                  <a:lnTo>
                    <a:pt x="962" y="1593"/>
                  </a:lnTo>
                  <a:lnTo>
                    <a:pt x="941" y="1598"/>
                  </a:lnTo>
                  <a:lnTo>
                    <a:pt x="795" y="1610"/>
                  </a:lnTo>
                  <a:lnTo>
                    <a:pt x="773" y="1609"/>
                  </a:lnTo>
                  <a:lnTo>
                    <a:pt x="753" y="1603"/>
                  </a:lnTo>
                  <a:lnTo>
                    <a:pt x="735" y="1592"/>
                  </a:lnTo>
                  <a:lnTo>
                    <a:pt x="719" y="1578"/>
                  </a:lnTo>
                  <a:lnTo>
                    <a:pt x="708" y="1560"/>
                  </a:lnTo>
                  <a:lnTo>
                    <a:pt x="701" y="1539"/>
                  </a:lnTo>
                  <a:lnTo>
                    <a:pt x="681" y="1438"/>
                  </a:lnTo>
                  <a:lnTo>
                    <a:pt x="630" y="1426"/>
                  </a:lnTo>
                  <a:lnTo>
                    <a:pt x="579" y="1410"/>
                  </a:lnTo>
                  <a:lnTo>
                    <a:pt x="530" y="1390"/>
                  </a:lnTo>
                  <a:lnTo>
                    <a:pt x="457" y="1459"/>
                  </a:lnTo>
                  <a:lnTo>
                    <a:pt x="440" y="1472"/>
                  </a:lnTo>
                  <a:lnTo>
                    <a:pt x="420" y="1480"/>
                  </a:lnTo>
                  <a:lnTo>
                    <a:pt x="399" y="1483"/>
                  </a:lnTo>
                  <a:lnTo>
                    <a:pt x="378" y="1481"/>
                  </a:lnTo>
                  <a:lnTo>
                    <a:pt x="358" y="1474"/>
                  </a:lnTo>
                  <a:lnTo>
                    <a:pt x="340" y="1462"/>
                  </a:lnTo>
                  <a:lnTo>
                    <a:pt x="228" y="1367"/>
                  </a:lnTo>
                  <a:lnTo>
                    <a:pt x="215" y="1353"/>
                  </a:lnTo>
                  <a:lnTo>
                    <a:pt x="206" y="1338"/>
                  </a:lnTo>
                  <a:lnTo>
                    <a:pt x="199" y="1321"/>
                  </a:lnTo>
                  <a:lnTo>
                    <a:pt x="197" y="1303"/>
                  </a:lnTo>
                  <a:lnTo>
                    <a:pt x="198" y="1285"/>
                  </a:lnTo>
                  <a:lnTo>
                    <a:pt x="203" y="1267"/>
                  </a:lnTo>
                  <a:lnTo>
                    <a:pt x="212" y="1250"/>
                  </a:lnTo>
                  <a:lnTo>
                    <a:pt x="267" y="1167"/>
                  </a:lnTo>
                  <a:lnTo>
                    <a:pt x="240" y="1124"/>
                  </a:lnTo>
                  <a:lnTo>
                    <a:pt x="217" y="1079"/>
                  </a:lnTo>
                  <a:lnTo>
                    <a:pt x="197" y="1032"/>
                  </a:lnTo>
                  <a:lnTo>
                    <a:pt x="97" y="1029"/>
                  </a:lnTo>
                  <a:lnTo>
                    <a:pt x="76" y="1026"/>
                  </a:lnTo>
                  <a:lnTo>
                    <a:pt x="56" y="1017"/>
                  </a:lnTo>
                  <a:lnTo>
                    <a:pt x="39" y="1005"/>
                  </a:lnTo>
                  <a:lnTo>
                    <a:pt x="26" y="988"/>
                  </a:lnTo>
                  <a:lnTo>
                    <a:pt x="17" y="969"/>
                  </a:lnTo>
                  <a:lnTo>
                    <a:pt x="12" y="948"/>
                  </a:lnTo>
                  <a:lnTo>
                    <a:pt x="0" y="802"/>
                  </a:lnTo>
                  <a:lnTo>
                    <a:pt x="1" y="781"/>
                  </a:lnTo>
                  <a:lnTo>
                    <a:pt x="7" y="760"/>
                  </a:lnTo>
                  <a:lnTo>
                    <a:pt x="17" y="742"/>
                  </a:lnTo>
                  <a:lnTo>
                    <a:pt x="32" y="727"/>
                  </a:lnTo>
                  <a:lnTo>
                    <a:pt x="50" y="715"/>
                  </a:lnTo>
                  <a:lnTo>
                    <a:pt x="70" y="708"/>
                  </a:lnTo>
                  <a:lnTo>
                    <a:pt x="162" y="690"/>
                  </a:lnTo>
                  <a:lnTo>
                    <a:pt x="174" y="636"/>
                  </a:lnTo>
                  <a:lnTo>
                    <a:pt x="190" y="583"/>
                  </a:lnTo>
                  <a:lnTo>
                    <a:pt x="210" y="532"/>
                  </a:lnTo>
                  <a:lnTo>
                    <a:pt x="145" y="464"/>
                  </a:lnTo>
                  <a:lnTo>
                    <a:pt x="132" y="446"/>
                  </a:lnTo>
                  <a:lnTo>
                    <a:pt x="124" y="426"/>
                  </a:lnTo>
                  <a:lnTo>
                    <a:pt x="121" y="406"/>
                  </a:lnTo>
                  <a:lnTo>
                    <a:pt x="123" y="385"/>
                  </a:lnTo>
                  <a:lnTo>
                    <a:pt x="130" y="365"/>
                  </a:lnTo>
                  <a:lnTo>
                    <a:pt x="142" y="346"/>
                  </a:lnTo>
                  <a:lnTo>
                    <a:pt x="236" y="234"/>
                  </a:lnTo>
                  <a:lnTo>
                    <a:pt x="250" y="221"/>
                  </a:lnTo>
                  <a:lnTo>
                    <a:pt x="266" y="211"/>
                  </a:lnTo>
                  <a:lnTo>
                    <a:pt x="283" y="205"/>
                  </a:lnTo>
                  <a:lnTo>
                    <a:pt x="300" y="203"/>
                  </a:lnTo>
                  <a:lnTo>
                    <a:pt x="318" y="204"/>
                  </a:lnTo>
                  <a:lnTo>
                    <a:pt x="336" y="209"/>
                  </a:lnTo>
                  <a:lnTo>
                    <a:pt x="353" y="217"/>
                  </a:lnTo>
                  <a:lnTo>
                    <a:pt x="426" y="266"/>
                  </a:lnTo>
                  <a:lnTo>
                    <a:pt x="476" y="234"/>
                  </a:lnTo>
                  <a:lnTo>
                    <a:pt x="528" y="206"/>
                  </a:lnTo>
                  <a:lnTo>
                    <a:pt x="583" y="184"/>
                  </a:lnTo>
                  <a:lnTo>
                    <a:pt x="586" y="97"/>
                  </a:lnTo>
                  <a:lnTo>
                    <a:pt x="589" y="76"/>
                  </a:lnTo>
                  <a:lnTo>
                    <a:pt x="598" y="56"/>
                  </a:lnTo>
                  <a:lnTo>
                    <a:pt x="610" y="39"/>
                  </a:lnTo>
                  <a:lnTo>
                    <a:pt x="628" y="26"/>
                  </a:lnTo>
                  <a:lnTo>
                    <a:pt x="647" y="17"/>
                  </a:lnTo>
                  <a:lnTo>
                    <a:pt x="668" y="12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Freeform 52">
              <a:extLst>
                <a:ext uri="{FF2B5EF4-FFF2-40B4-BE49-F238E27FC236}">
                  <a16:creationId xmlns:a16="http://schemas.microsoft.com/office/drawing/2014/main" id="{3185D888-BE8D-294D-9C5F-74878A224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850" y="4283075"/>
              <a:ext cx="415925" cy="414337"/>
            </a:xfrm>
            <a:custGeom>
              <a:avLst/>
              <a:gdLst>
                <a:gd name="T0" fmla="*/ 586 w 1307"/>
                <a:gd name="T1" fmla="*/ 425 h 1305"/>
                <a:gd name="T2" fmla="*/ 494 w 1307"/>
                <a:gd name="T3" fmla="*/ 480 h 1305"/>
                <a:gd name="T4" fmla="*/ 436 w 1307"/>
                <a:gd name="T5" fmla="*/ 572 h 1305"/>
                <a:gd name="T6" fmla="*/ 426 w 1307"/>
                <a:gd name="T7" fmla="*/ 683 h 1305"/>
                <a:gd name="T8" fmla="*/ 467 w 1307"/>
                <a:gd name="T9" fmla="*/ 783 h 1305"/>
                <a:gd name="T10" fmla="*/ 547 w 1307"/>
                <a:gd name="T11" fmla="*/ 853 h 1305"/>
                <a:gd name="T12" fmla="*/ 654 w 1307"/>
                <a:gd name="T13" fmla="*/ 881 h 1305"/>
                <a:gd name="T14" fmla="*/ 761 w 1307"/>
                <a:gd name="T15" fmla="*/ 856 h 1305"/>
                <a:gd name="T16" fmla="*/ 843 w 1307"/>
                <a:gd name="T17" fmla="*/ 787 h 1305"/>
                <a:gd name="T18" fmla="*/ 886 w 1307"/>
                <a:gd name="T19" fmla="*/ 688 h 1305"/>
                <a:gd name="T20" fmla="*/ 878 w 1307"/>
                <a:gd name="T21" fmla="*/ 577 h 1305"/>
                <a:gd name="T22" fmla="*/ 823 w 1307"/>
                <a:gd name="T23" fmla="*/ 484 h 1305"/>
                <a:gd name="T24" fmla="*/ 733 w 1307"/>
                <a:gd name="T25" fmla="*/ 427 h 1305"/>
                <a:gd name="T26" fmla="*/ 620 w 1307"/>
                <a:gd name="T27" fmla="*/ 0 h 1305"/>
                <a:gd name="T28" fmla="*/ 751 w 1307"/>
                <a:gd name="T29" fmla="*/ 11 h 1305"/>
                <a:gd name="T30" fmla="*/ 791 w 1307"/>
                <a:gd name="T31" fmla="*/ 59 h 1305"/>
                <a:gd name="T32" fmla="*/ 847 w 1307"/>
                <a:gd name="T33" fmla="*/ 150 h 1305"/>
                <a:gd name="T34" fmla="*/ 974 w 1307"/>
                <a:gd name="T35" fmla="*/ 158 h 1305"/>
                <a:gd name="T36" fmla="*/ 1035 w 1307"/>
                <a:gd name="T37" fmla="*/ 140 h 1305"/>
                <a:gd name="T38" fmla="*/ 1092 w 1307"/>
                <a:gd name="T39" fmla="*/ 167 h 1305"/>
                <a:gd name="T40" fmla="*/ 1176 w 1307"/>
                <a:gd name="T41" fmla="*/ 268 h 1305"/>
                <a:gd name="T42" fmla="*/ 1172 w 1307"/>
                <a:gd name="T43" fmla="*/ 329 h 1305"/>
                <a:gd name="T44" fmla="*/ 1144 w 1307"/>
                <a:gd name="T45" fmla="*/ 432 h 1305"/>
                <a:gd name="T46" fmla="*/ 1230 w 1307"/>
                <a:gd name="T47" fmla="*/ 524 h 1305"/>
                <a:gd name="T48" fmla="*/ 1286 w 1307"/>
                <a:gd name="T49" fmla="*/ 554 h 1305"/>
                <a:gd name="T50" fmla="*/ 1307 w 1307"/>
                <a:gd name="T51" fmla="*/ 613 h 1305"/>
                <a:gd name="T52" fmla="*/ 1295 w 1307"/>
                <a:gd name="T53" fmla="*/ 744 h 1305"/>
                <a:gd name="T54" fmla="*/ 1248 w 1307"/>
                <a:gd name="T55" fmla="*/ 785 h 1305"/>
                <a:gd name="T56" fmla="*/ 1154 w 1307"/>
                <a:gd name="T57" fmla="*/ 839 h 1305"/>
                <a:gd name="T58" fmla="*/ 1152 w 1307"/>
                <a:gd name="T59" fmla="*/ 969 h 1305"/>
                <a:gd name="T60" fmla="*/ 1171 w 1307"/>
                <a:gd name="T61" fmla="*/ 1029 h 1305"/>
                <a:gd name="T62" fmla="*/ 1144 w 1307"/>
                <a:gd name="T63" fmla="*/ 1086 h 1305"/>
                <a:gd name="T64" fmla="*/ 1043 w 1307"/>
                <a:gd name="T65" fmla="*/ 1171 h 1305"/>
                <a:gd name="T66" fmla="*/ 980 w 1307"/>
                <a:gd name="T67" fmla="*/ 1166 h 1305"/>
                <a:gd name="T68" fmla="*/ 871 w 1307"/>
                <a:gd name="T69" fmla="*/ 1134 h 1305"/>
                <a:gd name="T70" fmla="*/ 777 w 1307"/>
                <a:gd name="T71" fmla="*/ 1228 h 1305"/>
                <a:gd name="T72" fmla="*/ 747 w 1307"/>
                <a:gd name="T73" fmla="*/ 1284 h 1305"/>
                <a:gd name="T74" fmla="*/ 688 w 1307"/>
                <a:gd name="T75" fmla="*/ 1305 h 1305"/>
                <a:gd name="T76" fmla="*/ 557 w 1307"/>
                <a:gd name="T77" fmla="*/ 1293 h 1305"/>
                <a:gd name="T78" fmla="*/ 516 w 1307"/>
                <a:gd name="T79" fmla="*/ 1246 h 1305"/>
                <a:gd name="T80" fmla="*/ 464 w 1307"/>
                <a:gd name="T81" fmla="*/ 1143 h 1305"/>
                <a:gd name="T82" fmla="*/ 333 w 1307"/>
                <a:gd name="T83" fmla="*/ 1146 h 1305"/>
                <a:gd name="T84" fmla="*/ 272 w 1307"/>
                <a:gd name="T85" fmla="*/ 1165 h 1305"/>
                <a:gd name="T86" fmla="*/ 215 w 1307"/>
                <a:gd name="T87" fmla="*/ 1138 h 1305"/>
                <a:gd name="T88" fmla="*/ 131 w 1307"/>
                <a:gd name="T89" fmla="*/ 1037 h 1305"/>
                <a:gd name="T90" fmla="*/ 136 w 1307"/>
                <a:gd name="T91" fmla="*/ 975 h 1305"/>
                <a:gd name="T92" fmla="*/ 171 w 1307"/>
                <a:gd name="T93" fmla="*/ 868 h 1305"/>
                <a:gd name="T94" fmla="*/ 77 w 1307"/>
                <a:gd name="T95" fmla="*/ 782 h 1305"/>
                <a:gd name="T96" fmla="*/ 22 w 1307"/>
                <a:gd name="T97" fmla="*/ 752 h 1305"/>
                <a:gd name="T98" fmla="*/ 0 w 1307"/>
                <a:gd name="T99" fmla="*/ 693 h 1305"/>
                <a:gd name="T100" fmla="*/ 12 w 1307"/>
                <a:gd name="T101" fmla="*/ 562 h 1305"/>
                <a:gd name="T102" fmla="*/ 59 w 1307"/>
                <a:gd name="T103" fmla="*/ 521 h 1305"/>
                <a:gd name="T104" fmla="*/ 156 w 1307"/>
                <a:gd name="T105" fmla="*/ 466 h 1305"/>
                <a:gd name="T106" fmla="*/ 155 w 1307"/>
                <a:gd name="T107" fmla="*/ 336 h 1305"/>
                <a:gd name="T108" fmla="*/ 137 w 1307"/>
                <a:gd name="T109" fmla="*/ 276 h 1305"/>
                <a:gd name="T110" fmla="*/ 163 w 1307"/>
                <a:gd name="T111" fmla="*/ 219 h 1305"/>
                <a:gd name="T112" fmla="*/ 265 w 1307"/>
                <a:gd name="T113" fmla="*/ 134 h 1305"/>
                <a:gd name="T114" fmla="*/ 327 w 1307"/>
                <a:gd name="T115" fmla="*/ 139 h 1305"/>
                <a:gd name="T116" fmla="*/ 433 w 1307"/>
                <a:gd name="T117" fmla="*/ 164 h 1305"/>
                <a:gd name="T118" fmla="*/ 531 w 1307"/>
                <a:gd name="T119" fmla="*/ 77 h 1305"/>
                <a:gd name="T120" fmla="*/ 561 w 1307"/>
                <a:gd name="T121" fmla="*/ 21 h 1305"/>
                <a:gd name="T122" fmla="*/ 620 w 1307"/>
                <a:gd name="T123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07" h="1305">
                  <a:moveTo>
                    <a:pt x="659" y="414"/>
                  </a:moveTo>
                  <a:lnTo>
                    <a:pt x="622" y="417"/>
                  </a:lnTo>
                  <a:lnTo>
                    <a:pt x="586" y="425"/>
                  </a:lnTo>
                  <a:lnTo>
                    <a:pt x="552" y="439"/>
                  </a:lnTo>
                  <a:lnTo>
                    <a:pt x="521" y="457"/>
                  </a:lnTo>
                  <a:lnTo>
                    <a:pt x="494" y="480"/>
                  </a:lnTo>
                  <a:lnTo>
                    <a:pt x="470" y="508"/>
                  </a:lnTo>
                  <a:lnTo>
                    <a:pt x="451" y="538"/>
                  </a:lnTo>
                  <a:lnTo>
                    <a:pt x="436" y="572"/>
                  </a:lnTo>
                  <a:lnTo>
                    <a:pt x="427" y="607"/>
                  </a:lnTo>
                  <a:lnTo>
                    <a:pt x="424" y="645"/>
                  </a:lnTo>
                  <a:lnTo>
                    <a:pt x="426" y="683"/>
                  </a:lnTo>
                  <a:lnTo>
                    <a:pt x="435" y="719"/>
                  </a:lnTo>
                  <a:lnTo>
                    <a:pt x="448" y="752"/>
                  </a:lnTo>
                  <a:lnTo>
                    <a:pt x="467" y="783"/>
                  </a:lnTo>
                  <a:lnTo>
                    <a:pt x="490" y="810"/>
                  </a:lnTo>
                  <a:lnTo>
                    <a:pt x="517" y="834"/>
                  </a:lnTo>
                  <a:lnTo>
                    <a:pt x="547" y="853"/>
                  </a:lnTo>
                  <a:lnTo>
                    <a:pt x="580" y="868"/>
                  </a:lnTo>
                  <a:lnTo>
                    <a:pt x="616" y="877"/>
                  </a:lnTo>
                  <a:lnTo>
                    <a:pt x="654" y="881"/>
                  </a:lnTo>
                  <a:lnTo>
                    <a:pt x="691" y="878"/>
                  </a:lnTo>
                  <a:lnTo>
                    <a:pt x="727" y="870"/>
                  </a:lnTo>
                  <a:lnTo>
                    <a:pt x="761" y="856"/>
                  </a:lnTo>
                  <a:lnTo>
                    <a:pt x="792" y="837"/>
                  </a:lnTo>
                  <a:lnTo>
                    <a:pt x="819" y="814"/>
                  </a:lnTo>
                  <a:lnTo>
                    <a:pt x="843" y="787"/>
                  </a:lnTo>
                  <a:lnTo>
                    <a:pt x="862" y="757"/>
                  </a:lnTo>
                  <a:lnTo>
                    <a:pt x="877" y="724"/>
                  </a:lnTo>
                  <a:lnTo>
                    <a:pt x="886" y="688"/>
                  </a:lnTo>
                  <a:lnTo>
                    <a:pt x="889" y="651"/>
                  </a:lnTo>
                  <a:lnTo>
                    <a:pt x="887" y="613"/>
                  </a:lnTo>
                  <a:lnTo>
                    <a:pt x="878" y="577"/>
                  </a:lnTo>
                  <a:lnTo>
                    <a:pt x="865" y="543"/>
                  </a:lnTo>
                  <a:lnTo>
                    <a:pt x="846" y="513"/>
                  </a:lnTo>
                  <a:lnTo>
                    <a:pt x="823" y="484"/>
                  </a:lnTo>
                  <a:lnTo>
                    <a:pt x="796" y="460"/>
                  </a:lnTo>
                  <a:lnTo>
                    <a:pt x="766" y="441"/>
                  </a:lnTo>
                  <a:lnTo>
                    <a:pt x="733" y="427"/>
                  </a:lnTo>
                  <a:lnTo>
                    <a:pt x="697" y="417"/>
                  </a:lnTo>
                  <a:lnTo>
                    <a:pt x="659" y="414"/>
                  </a:lnTo>
                  <a:close/>
                  <a:moveTo>
                    <a:pt x="620" y="0"/>
                  </a:moveTo>
                  <a:lnTo>
                    <a:pt x="709" y="1"/>
                  </a:lnTo>
                  <a:lnTo>
                    <a:pt x="731" y="3"/>
                  </a:lnTo>
                  <a:lnTo>
                    <a:pt x="751" y="11"/>
                  </a:lnTo>
                  <a:lnTo>
                    <a:pt x="768" y="24"/>
                  </a:lnTo>
                  <a:lnTo>
                    <a:pt x="782" y="40"/>
                  </a:lnTo>
                  <a:lnTo>
                    <a:pt x="791" y="59"/>
                  </a:lnTo>
                  <a:lnTo>
                    <a:pt x="796" y="80"/>
                  </a:lnTo>
                  <a:lnTo>
                    <a:pt x="802" y="135"/>
                  </a:lnTo>
                  <a:lnTo>
                    <a:pt x="847" y="150"/>
                  </a:lnTo>
                  <a:lnTo>
                    <a:pt x="890" y="169"/>
                  </a:lnTo>
                  <a:lnTo>
                    <a:pt x="931" y="191"/>
                  </a:lnTo>
                  <a:lnTo>
                    <a:pt x="974" y="158"/>
                  </a:lnTo>
                  <a:lnTo>
                    <a:pt x="993" y="147"/>
                  </a:lnTo>
                  <a:lnTo>
                    <a:pt x="1014" y="141"/>
                  </a:lnTo>
                  <a:lnTo>
                    <a:pt x="1035" y="140"/>
                  </a:lnTo>
                  <a:lnTo>
                    <a:pt x="1056" y="144"/>
                  </a:lnTo>
                  <a:lnTo>
                    <a:pt x="1075" y="153"/>
                  </a:lnTo>
                  <a:lnTo>
                    <a:pt x="1092" y="167"/>
                  </a:lnTo>
                  <a:lnTo>
                    <a:pt x="1155" y="231"/>
                  </a:lnTo>
                  <a:lnTo>
                    <a:pt x="1168" y="248"/>
                  </a:lnTo>
                  <a:lnTo>
                    <a:pt x="1176" y="268"/>
                  </a:lnTo>
                  <a:lnTo>
                    <a:pt x="1180" y="288"/>
                  </a:lnTo>
                  <a:lnTo>
                    <a:pt x="1178" y="309"/>
                  </a:lnTo>
                  <a:lnTo>
                    <a:pt x="1172" y="329"/>
                  </a:lnTo>
                  <a:lnTo>
                    <a:pt x="1160" y="348"/>
                  </a:lnTo>
                  <a:lnTo>
                    <a:pt x="1124" y="392"/>
                  </a:lnTo>
                  <a:lnTo>
                    <a:pt x="1144" y="432"/>
                  </a:lnTo>
                  <a:lnTo>
                    <a:pt x="1160" y="473"/>
                  </a:lnTo>
                  <a:lnTo>
                    <a:pt x="1173" y="517"/>
                  </a:lnTo>
                  <a:lnTo>
                    <a:pt x="1230" y="524"/>
                  </a:lnTo>
                  <a:lnTo>
                    <a:pt x="1251" y="530"/>
                  </a:lnTo>
                  <a:lnTo>
                    <a:pt x="1270" y="540"/>
                  </a:lnTo>
                  <a:lnTo>
                    <a:pt x="1286" y="554"/>
                  </a:lnTo>
                  <a:lnTo>
                    <a:pt x="1297" y="571"/>
                  </a:lnTo>
                  <a:lnTo>
                    <a:pt x="1305" y="591"/>
                  </a:lnTo>
                  <a:lnTo>
                    <a:pt x="1307" y="613"/>
                  </a:lnTo>
                  <a:lnTo>
                    <a:pt x="1306" y="703"/>
                  </a:lnTo>
                  <a:lnTo>
                    <a:pt x="1303" y="724"/>
                  </a:lnTo>
                  <a:lnTo>
                    <a:pt x="1295" y="744"/>
                  </a:lnTo>
                  <a:lnTo>
                    <a:pt x="1283" y="761"/>
                  </a:lnTo>
                  <a:lnTo>
                    <a:pt x="1267" y="775"/>
                  </a:lnTo>
                  <a:lnTo>
                    <a:pt x="1248" y="785"/>
                  </a:lnTo>
                  <a:lnTo>
                    <a:pt x="1227" y="790"/>
                  </a:lnTo>
                  <a:lnTo>
                    <a:pt x="1168" y="796"/>
                  </a:lnTo>
                  <a:lnTo>
                    <a:pt x="1154" y="839"/>
                  </a:lnTo>
                  <a:lnTo>
                    <a:pt x="1136" y="880"/>
                  </a:lnTo>
                  <a:lnTo>
                    <a:pt x="1114" y="920"/>
                  </a:lnTo>
                  <a:lnTo>
                    <a:pt x="1152" y="969"/>
                  </a:lnTo>
                  <a:lnTo>
                    <a:pt x="1163" y="988"/>
                  </a:lnTo>
                  <a:lnTo>
                    <a:pt x="1170" y="1008"/>
                  </a:lnTo>
                  <a:lnTo>
                    <a:pt x="1171" y="1029"/>
                  </a:lnTo>
                  <a:lnTo>
                    <a:pt x="1167" y="1050"/>
                  </a:lnTo>
                  <a:lnTo>
                    <a:pt x="1158" y="1069"/>
                  </a:lnTo>
                  <a:lnTo>
                    <a:pt x="1144" y="1086"/>
                  </a:lnTo>
                  <a:lnTo>
                    <a:pt x="1080" y="1149"/>
                  </a:lnTo>
                  <a:lnTo>
                    <a:pt x="1063" y="1162"/>
                  </a:lnTo>
                  <a:lnTo>
                    <a:pt x="1043" y="1171"/>
                  </a:lnTo>
                  <a:lnTo>
                    <a:pt x="1022" y="1174"/>
                  </a:lnTo>
                  <a:lnTo>
                    <a:pt x="1000" y="1172"/>
                  </a:lnTo>
                  <a:lnTo>
                    <a:pt x="980" y="1166"/>
                  </a:lnTo>
                  <a:lnTo>
                    <a:pt x="962" y="1154"/>
                  </a:lnTo>
                  <a:lnTo>
                    <a:pt x="912" y="1114"/>
                  </a:lnTo>
                  <a:lnTo>
                    <a:pt x="871" y="1134"/>
                  </a:lnTo>
                  <a:lnTo>
                    <a:pt x="829" y="1151"/>
                  </a:lnTo>
                  <a:lnTo>
                    <a:pt x="785" y="1164"/>
                  </a:lnTo>
                  <a:lnTo>
                    <a:pt x="777" y="1228"/>
                  </a:lnTo>
                  <a:lnTo>
                    <a:pt x="771" y="1249"/>
                  </a:lnTo>
                  <a:lnTo>
                    <a:pt x="761" y="1268"/>
                  </a:lnTo>
                  <a:lnTo>
                    <a:pt x="747" y="1284"/>
                  </a:lnTo>
                  <a:lnTo>
                    <a:pt x="729" y="1296"/>
                  </a:lnTo>
                  <a:lnTo>
                    <a:pt x="709" y="1303"/>
                  </a:lnTo>
                  <a:lnTo>
                    <a:pt x="688" y="1305"/>
                  </a:lnTo>
                  <a:lnTo>
                    <a:pt x="598" y="1304"/>
                  </a:lnTo>
                  <a:lnTo>
                    <a:pt x="576" y="1301"/>
                  </a:lnTo>
                  <a:lnTo>
                    <a:pt x="557" y="1293"/>
                  </a:lnTo>
                  <a:lnTo>
                    <a:pt x="539" y="1281"/>
                  </a:lnTo>
                  <a:lnTo>
                    <a:pt x="526" y="1265"/>
                  </a:lnTo>
                  <a:lnTo>
                    <a:pt x="516" y="1246"/>
                  </a:lnTo>
                  <a:lnTo>
                    <a:pt x="511" y="1225"/>
                  </a:lnTo>
                  <a:lnTo>
                    <a:pt x="504" y="1157"/>
                  </a:lnTo>
                  <a:lnTo>
                    <a:pt x="464" y="1143"/>
                  </a:lnTo>
                  <a:lnTo>
                    <a:pt x="424" y="1126"/>
                  </a:lnTo>
                  <a:lnTo>
                    <a:pt x="387" y="1106"/>
                  </a:lnTo>
                  <a:lnTo>
                    <a:pt x="333" y="1146"/>
                  </a:lnTo>
                  <a:lnTo>
                    <a:pt x="314" y="1158"/>
                  </a:lnTo>
                  <a:lnTo>
                    <a:pt x="293" y="1164"/>
                  </a:lnTo>
                  <a:lnTo>
                    <a:pt x="272" y="1165"/>
                  </a:lnTo>
                  <a:lnTo>
                    <a:pt x="252" y="1161"/>
                  </a:lnTo>
                  <a:lnTo>
                    <a:pt x="232" y="1152"/>
                  </a:lnTo>
                  <a:lnTo>
                    <a:pt x="215" y="1138"/>
                  </a:lnTo>
                  <a:lnTo>
                    <a:pt x="153" y="1074"/>
                  </a:lnTo>
                  <a:lnTo>
                    <a:pt x="139" y="1057"/>
                  </a:lnTo>
                  <a:lnTo>
                    <a:pt x="131" y="1037"/>
                  </a:lnTo>
                  <a:lnTo>
                    <a:pt x="128" y="1017"/>
                  </a:lnTo>
                  <a:lnTo>
                    <a:pt x="129" y="996"/>
                  </a:lnTo>
                  <a:lnTo>
                    <a:pt x="136" y="975"/>
                  </a:lnTo>
                  <a:lnTo>
                    <a:pt x="147" y="957"/>
                  </a:lnTo>
                  <a:lnTo>
                    <a:pt x="190" y="904"/>
                  </a:lnTo>
                  <a:lnTo>
                    <a:pt x="171" y="868"/>
                  </a:lnTo>
                  <a:lnTo>
                    <a:pt x="156" y="829"/>
                  </a:lnTo>
                  <a:lnTo>
                    <a:pt x="143" y="790"/>
                  </a:lnTo>
                  <a:lnTo>
                    <a:pt x="77" y="782"/>
                  </a:lnTo>
                  <a:lnTo>
                    <a:pt x="56" y="776"/>
                  </a:lnTo>
                  <a:lnTo>
                    <a:pt x="37" y="766"/>
                  </a:lnTo>
                  <a:lnTo>
                    <a:pt x="22" y="752"/>
                  </a:lnTo>
                  <a:lnTo>
                    <a:pt x="10" y="734"/>
                  </a:lnTo>
                  <a:lnTo>
                    <a:pt x="3" y="715"/>
                  </a:lnTo>
                  <a:lnTo>
                    <a:pt x="0" y="693"/>
                  </a:lnTo>
                  <a:lnTo>
                    <a:pt x="1" y="603"/>
                  </a:lnTo>
                  <a:lnTo>
                    <a:pt x="4" y="581"/>
                  </a:lnTo>
                  <a:lnTo>
                    <a:pt x="12" y="562"/>
                  </a:lnTo>
                  <a:lnTo>
                    <a:pt x="24" y="545"/>
                  </a:lnTo>
                  <a:lnTo>
                    <a:pt x="40" y="531"/>
                  </a:lnTo>
                  <a:lnTo>
                    <a:pt x="59" y="521"/>
                  </a:lnTo>
                  <a:lnTo>
                    <a:pt x="80" y="516"/>
                  </a:lnTo>
                  <a:lnTo>
                    <a:pt x="142" y="510"/>
                  </a:lnTo>
                  <a:lnTo>
                    <a:pt x="156" y="466"/>
                  </a:lnTo>
                  <a:lnTo>
                    <a:pt x="173" y="425"/>
                  </a:lnTo>
                  <a:lnTo>
                    <a:pt x="193" y="385"/>
                  </a:lnTo>
                  <a:lnTo>
                    <a:pt x="155" y="336"/>
                  </a:lnTo>
                  <a:lnTo>
                    <a:pt x="144" y="317"/>
                  </a:lnTo>
                  <a:lnTo>
                    <a:pt x="138" y="297"/>
                  </a:lnTo>
                  <a:lnTo>
                    <a:pt x="137" y="276"/>
                  </a:lnTo>
                  <a:lnTo>
                    <a:pt x="141" y="255"/>
                  </a:lnTo>
                  <a:lnTo>
                    <a:pt x="150" y="236"/>
                  </a:lnTo>
                  <a:lnTo>
                    <a:pt x="163" y="219"/>
                  </a:lnTo>
                  <a:lnTo>
                    <a:pt x="228" y="156"/>
                  </a:lnTo>
                  <a:lnTo>
                    <a:pt x="245" y="142"/>
                  </a:lnTo>
                  <a:lnTo>
                    <a:pt x="265" y="134"/>
                  </a:lnTo>
                  <a:lnTo>
                    <a:pt x="285" y="130"/>
                  </a:lnTo>
                  <a:lnTo>
                    <a:pt x="306" y="132"/>
                  </a:lnTo>
                  <a:lnTo>
                    <a:pt x="327" y="139"/>
                  </a:lnTo>
                  <a:lnTo>
                    <a:pt x="346" y="150"/>
                  </a:lnTo>
                  <a:lnTo>
                    <a:pt x="390" y="186"/>
                  </a:lnTo>
                  <a:lnTo>
                    <a:pt x="433" y="164"/>
                  </a:lnTo>
                  <a:lnTo>
                    <a:pt x="478" y="146"/>
                  </a:lnTo>
                  <a:lnTo>
                    <a:pt x="524" y="132"/>
                  </a:lnTo>
                  <a:lnTo>
                    <a:pt x="531" y="77"/>
                  </a:lnTo>
                  <a:lnTo>
                    <a:pt x="536" y="55"/>
                  </a:lnTo>
                  <a:lnTo>
                    <a:pt x="546" y="37"/>
                  </a:lnTo>
                  <a:lnTo>
                    <a:pt x="561" y="21"/>
                  </a:lnTo>
                  <a:lnTo>
                    <a:pt x="578" y="9"/>
                  </a:lnTo>
                  <a:lnTo>
                    <a:pt x="598" y="2"/>
                  </a:lnTo>
                  <a:lnTo>
                    <a:pt x="6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A92A07C-A1B7-2B44-87A5-CBD912A51DCC}"/>
              </a:ext>
            </a:extLst>
          </p:cNvPr>
          <p:cNvGrpSpPr/>
          <p:nvPr/>
        </p:nvGrpSpPr>
        <p:grpSpPr>
          <a:xfrm>
            <a:off x="238802" y="5161435"/>
            <a:ext cx="518633" cy="520703"/>
            <a:chOff x="4776788" y="2286000"/>
            <a:chExt cx="1193800" cy="1198563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42" name="Freeform 57">
              <a:extLst>
                <a:ext uri="{FF2B5EF4-FFF2-40B4-BE49-F238E27FC236}">
                  <a16:creationId xmlns:a16="http://schemas.microsoft.com/office/drawing/2014/main" id="{C7AC535C-B957-2B43-8496-E5FC82B13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2913063"/>
              <a:ext cx="39687" cy="34925"/>
            </a:xfrm>
            <a:custGeom>
              <a:avLst/>
              <a:gdLst>
                <a:gd name="T0" fmla="*/ 0 w 104"/>
                <a:gd name="T1" fmla="*/ 0 h 112"/>
                <a:gd name="T2" fmla="*/ 104 w 104"/>
                <a:gd name="T3" fmla="*/ 0 h 112"/>
                <a:gd name="T4" fmla="*/ 103 w 104"/>
                <a:gd name="T5" fmla="*/ 28 h 112"/>
                <a:gd name="T6" fmla="*/ 102 w 104"/>
                <a:gd name="T7" fmla="*/ 56 h 112"/>
                <a:gd name="T8" fmla="*/ 102 w 104"/>
                <a:gd name="T9" fmla="*/ 84 h 112"/>
                <a:gd name="T10" fmla="*/ 104 w 104"/>
                <a:gd name="T11" fmla="*/ 112 h 112"/>
                <a:gd name="T12" fmla="*/ 0 w 104"/>
                <a:gd name="T13" fmla="*/ 112 h 112"/>
                <a:gd name="T14" fmla="*/ 0 w 104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12">
                  <a:moveTo>
                    <a:pt x="0" y="0"/>
                  </a:moveTo>
                  <a:lnTo>
                    <a:pt x="104" y="0"/>
                  </a:lnTo>
                  <a:lnTo>
                    <a:pt x="103" y="28"/>
                  </a:lnTo>
                  <a:lnTo>
                    <a:pt x="102" y="56"/>
                  </a:lnTo>
                  <a:lnTo>
                    <a:pt x="102" y="84"/>
                  </a:lnTo>
                  <a:lnTo>
                    <a:pt x="104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Freeform 58">
              <a:extLst>
                <a:ext uri="{FF2B5EF4-FFF2-40B4-BE49-F238E27FC236}">
                  <a16:creationId xmlns:a16="http://schemas.microsoft.com/office/drawing/2014/main" id="{DE2B5097-E99C-844E-9199-25C94ED13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2598738"/>
              <a:ext cx="36512" cy="41275"/>
            </a:xfrm>
            <a:custGeom>
              <a:avLst/>
              <a:gdLst>
                <a:gd name="T0" fmla="*/ 0 w 92"/>
                <a:gd name="T1" fmla="*/ 0 h 127"/>
                <a:gd name="T2" fmla="*/ 92 w 92"/>
                <a:gd name="T3" fmla="*/ 0 h 127"/>
                <a:gd name="T4" fmla="*/ 92 w 92"/>
                <a:gd name="T5" fmla="*/ 127 h 127"/>
                <a:gd name="T6" fmla="*/ 47 w 92"/>
                <a:gd name="T7" fmla="*/ 125 h 127"/>
                <a:gd name="T8" fmla="*/ 24 w 92"/>
                <a:gd name="T9" fmla="*/ 126 h 127"/>
                <a:gd name="T10" fmla="*/ 0 w 92"/>
                <a:gd name="T11" fmla="*/ 127 h 127"/>
                <a:gd name="T12" fmla="*/ 0 w 92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27">
                  <a:moveTo>
                    <a:pt x="0" y="0"/>
                  </a:moveTo>
                  <a:lnTo>
                    <a:pt x="92" y="0"/>
                  </a:lnTo>
                  <a:lnTo>
                    <a:pt x="92" y="127"/>
                  </a:lnTo>
                  <a:lnTo>
                    <a:pt x="47" y="125"/>
                  </a:lnTo>
                  <a:lnTo>
                    <a:pt x="24" y="126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Freeform 59">
              <a:extLst>
                <a:ext uri="{FF2B5EF4-FFF2-40B4-BE49-F238E27FC236}">
                  <a16:creationId xmlns:a16="http://schemas.microsoft.com/office/drawing/2014/main" id="{1103901B-41A0-894E-876F-8CE91BEC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0" y="2913063"/>
              <a:ext cx="41275" cy="34925"/>
            </a:xfrm>
            <a:custGeom>
              <a:avLst/>
              <a:gdLst>
                <a:gd name="T0" fmla="*/ 0 w 103"/>
                <a:gd name="T1" fmla="*/ 0 h 112"/>
                <a:gd name="T2" fmla="*/ 103 w 103"/>
                <a:gd name="T3" fmla="*/ 0 h 112"/>
                <a:gd name="T4" fmla="*/ 103 w 103"/>
                <a:gd name="T5" fmla="*/ 112 h 112"/>
                <a:gd name="T6" fmla="*/ 0 w 103"/>
                <a:gd name="T7" fmla="*/ 112 h 112"/>
                <a:gd name="T8" fmla="*/ 1 w 103"/>
                <a:gd name="T9" fmla="*/ 84 h 112"/>
                <a:gd name="T10" fmla="*/ 2 w 103"/>
                <a:gd name="T11" fmla="*/ 56 h 112"/>
                <a:gd name="T12" fmla="*/ 0 w 103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103" y="0"/>
                  </a:lnTo>
                  <a:lnTo>
                    <a:pt x="103" y="112"/>
                  </a:lnTo>
                  <a:lnTo>
                    <a:pt x="0" y="112"/>
                  </a:lnTo>
                  <a:lnTo>
                    <a:pt x="1" y="84"/>
                  </a:lnTo>
                  <a:lnTo>
                    <a:pt x="2" y="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Freeform 60">
              <a:extLst>
                <a:ext uri="{FF2B5EF4-FFF2-40B4-BE49-F238E27FC236}">
                  <a16:creationId xmlns:a16="http://schemas.microsoft.com/office/drawing/2014/main" id="{59814645-6904-1E40-A919-1ED5B70B0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3221038"/>
              <a:ext cx="36512" cy="39688"/>
            </a:xfrm>
            <a:custGeom>
              <a:avLst/>
              <a:gdLst>
                <a:gd name="T0" fmla="*/ 0 w 92"/>
                <a:gd name="T1" fmla="*/ 0 h 127"/>
                <a:gd name="T2" fmla="*/ 24 w 92"/>
                <a:gd name="T3" fmla="*/ 2 h 127"/>
                <a:gd name="T4" fmla="*/ 47 w 92"/>
                <a:gd name="T5" fmla="*/ 3 h 127"/>
                <a:gd name="T6" fmla="*/ 69 w 92"/>
                <a:gd name="T7" fmla="*/ 2 h 127"/>
                <a:gd name="T8" fmla="*/ 92 w 92"/>
                <a:gd name="T9" fmla="*/ 0 h 127"/>
                <a:gd name="T10" fmla="*/ 92 w 92"/>
                <a:gd name="T11" fmla="*/ 127 h 127"/>
                <a:gd name="T12" fmla="*/ 0 w 92"/>
                <a:gd name="T13" fmla="*/ 127 h 127"/>
                <a:gd name="T14" fmla="*/ 0 w 92"/>
                <a:gd name="T1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27">
                  <a:moveTo>
                    <a:pt x="0" y="0"/>
                  </a:moveTo>
                  <a:lnTo>
                    <a:pt x="24" y="2"/>
                  </a:lnTo>
                  <a:lnTo>
                    <a:pt x="47" y="3"/>
                  </a:lnTo>
                  <a:lnTo>
                    <a:pt x="69" y="2"/>
                  </a:lnTo>
                  <a:lnTo>
                    <a:pt x="92" y="0"/>
                  </a:lnTo>
                  <a:lnTo>
                    <a:pt x="92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Freeform 61">
              <a:extLst>
                <a:ext uri="{FF2B5EF4-FFF2-40B4-BE49-F238E27FC236}">
                  <a16:creationId xmlns:a16="http://schemas.microsoft.com/office/drawing/2014/main" id="{077554A9-500A-4749-8013-910F419DC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988" y="2670175"/>
              <a:ext cx="193675" cy="277813"/>
            </a:xfrm>
            <a:custGeom>
              <a:avLst/>
              <a:gdLst>
                <a:gd name="T0" fmla="*/ 0 w 486"/>
                <a:gd name="T1" fmla="*/ 0 h 873"/>
                <a:gd name="T2" fmla="*/ 63 w 486"/>
                <a:gd name="T3" fmla="*/ 0 h 873"/>
                <a:gd name="T4" fmla="*/ 63 w 486"/>
                <a:gd name="T5" fmla="*/ 763 h 873"/>
                <a:gd name="T6" fmla="*/ 486 w 486"/>
                <a:gd name="T7" fmla="*/ 763 h 873"/>
                <a:gd name="T8" fmla="*/ 486 w 486"/>
                <a:gd name="T9" fmla="*/ 873 h 873"/>
                <a:gd name="T10" fmla="*/ 0 w 486"/>
                <a:gd name="T11" fmla="*/ 873 h 873"/>
                <a:gd name="T12" fmla="*/ 0 w 486"/>
                <a:gd name="T13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6" h="873">
                  <a:moveTo>
                    <a:pt x="0" y="0"/>
                  </a:moveTo>
                  <a:lnTo>
                    <a:pt x="63" y="0"/>
                  </a:lnTo>
                  <a:lnTo>
                    <a:pt x="63" y="763"/>
                  </a:lnTo>
                  <a:lnTo>
                    <a:pt x="486" y="763"/>
                  </a:lnTo>
                  <a:lnTo>
                    <a:pt x="486" y="873"/>
                  </a:lnTo>
                  <a:lnTo>
                    <a:pt x="0" y="87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Freeform 62">
              <a:extLst>
                <a:ext uri="{FF2B5EF4-FFF2-40B4-BE49-F238E27FC236}">
                  <a16:creationId xmlns:a16="http://schemas.microsoft.com/office/drawing/2014/main" id="{8C95D4A1-BC72-4145-8C76-58609B79C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1163" y="2286000"/>
              <a:ext cx="479425" cy="452438"/>
            </a:xfrm>
            <a:custGeom>
              <a:avLst/>
              <a:gdLst>
                <a:gd name="T0" fmla="*/ 580 w 1207"/>
                <a:gd name="T1" fmla="*/ 0 h 1421"/>
                <a:gd name="T2" fmla="*/ 580 w 1207"/>
                <a:gd name="T3" fmla="*/ 0 h 1421"/>
                <a:gd name="T4" fmla="*/ 639 w 1207"/>
                <a:gd name="T5" fmla="*/ 4 h 1421"/>
                <a:gd name="T6" fmla="*/ 699 w 1207"/>
                <a:gd name="T7" fmla="*/ 15 h 1421"/>
                <a:gd name="T8" fmla="*/ 755 w 1207"/>
                <a:gd name="T9" fmla="*/ 31 h 1421"/>
                <a:gd name="T10" fmla="*/ 809 w 1207"/>
                <a:gd name="T11" fmla="*/ 54 h 1421"/>
                <a:gd name="T12" fmla="*/ 862 w 1207"/>
                <a:gd name="T13" fmla="*/ 83 h 1421"/>
                <a:gd name="T14" fmla="*/ 912 w 1207"/>
                <a:gd name="T15" fmla="*/ 117 h 1421"/>
                <a:gd name="T16" fmla="*/ 959 w 1207"/>
                <a:gd name="T17" fmla="*/ 157 h 1421"/>
                <a:gd name="T18" fmla="*/ 1002 w 1207"/>
                <a:gd name="T19" fmla="*/ 201 h 1421"/>
                <a:gd name="T20" fmla="*/ 1042 w 1207"/>
                <a:gd name="T21" fmla="*/ 250 h 1421"/>
                <a:gd name="T22" fmla="*/ 1079 w 1207"/>
                <a:gd name="T23" fmla="*/ 303 h 1421"/>
                <a:gd name="T24" fmla="*/ 1111 w 1207"/>
                <a:gd name="T25" fmla="*/ 361 h 1421"/>
                <a:gd name="T26" fmla="*/ 1139 w 1207"/>
                <a:gd name="T27" fmla="*/ 422 h 1421"/>
                <a:gd name="T28" fmla="*/ 1162 w 1207"/>
                <a:gd name="T29" fmla="*/ 486 h 1421"/>
                <a:gd name="T30" fmla="*/ 1181 w 1207"/>
                <a:gd name="T31" fmla="*/ 553 h 1421"/>
                <a:gd name="T32" fmla="*/ 1196 w 1207"/>
                <a:gd name="T33" fmla="*/ 623 h 1421"/>
                <a:gd name="T34" fmla="*/ 1204 w 1207"/>
                <a:gd name="T35" fmla="*/ 694 h 1421"/>
                <a:gd name="T36" fmla="*/ 1207 w 1207"/>
                <a:gd name="T37" fmla="*/ 768 h 1421"/>
                <a:gd name="T38" fmla="*/ 1204 w 1207"/>
                <a:gd name="T39" fmla="*/ 842 h 1421"/>
                <a:gd name="T40" fmla="*/ 1194 w 1207"/>
                <a:gd name="T41" fmla="*/ 915 h 1421"/>
                <a:gd name="T42" fmla="*/ 1181 w 1207"/>
                <a:gd name="T43" fmla="*/ 985 h 1421"/>
                <a:gd name="T44" fmla="*/ 1162 w 1207"/>
                <a:gd name="T45" fmla="*/ 1052 h 1421"/>
                <a:gd name="T46" fmla="*/ 1138 w 1207"/>
                <a:gd name="T47" fmla="*/ 1116 h 1421"/>
                <a:gd name="T48" fmla="*/ 1110 w 1207"/>
                <a:gd name="T49" fmla="*/ 1178 h 1421"/>
                <a:gd name="T50" fmla="*/ 1077 w 1207"/>
                <a:gd name="T51" fmla="*/ 1235 h 1421"/>
                <a:gd name="T52" fmla="*/ 1040 w 1207"/>
                <a:gd name="T53" fmla="*/ 1288 h 1421"/>
                <a:gd name="T54" fmla="*/ 999 w 1207"/>
                <a:gd name="T55" fmla="*/ 1337 h 1421"/>
                <a:gd name="T56" fmla="*/ 955 w 1207"/>
                <a:gd name="T57" fmla="*/ 1381 h 1421"/>
                <a:gd name="T58" fmla="*/ 907 w 1207"/>
                <a:gd name="T59" fmla="*/ 1421 h 1421"/>
                <a:gd name="T60" fmla="*/ 875 w 1207"/>
                <a:gd name="T61" fmla="*/ 1327 h 1421"/>
                <a:gd name="T62" fmla="*/ 839 w 1207"/>
                <a:gd name="T63" fmla="*/ 1236 h 1421"/>
                <a:gd name="T64" fmla="*/ 796 w 1207"/>
                <a:gd name="T65" fmla="*/ 1148 h 1421"/>
                <a:gd name="T66" fmla="*/ 750 w 1207"/>
                <a:gd name="T67" fmla="*/ 1064 h 1421"/>
                <a:gd name="T68" fmla="*/ 700 w 1207"/>
                <a:gd name="T69" fmla="*/ 985 h 1421"/>
                <a:gd name="T70" fmla="*/ 644 w 1207"/>
                <a:gd name="T71" fmla="*/ 910 h 1421"/>
                <a:gd name="T72" fmla="*/ 586 w 1207"/>
                <a:gd name="T73" fmla="*/ 840 h 1421"/>
                <a:gd name="T74" fmla="*/ 523 w 1207"/>
                <a:gd name="T75" fmla="*/ 775 h 1421"/>
                <a:gd name="T76" fmla="*/ 458 w 1207"/>
                <a:gd name="T77" fmla="*/ 713 h 1421"/>
                <a:gd name="T78" fmla="*/ 388 w 1207"/>
                <a:gd name="T79" fmla="*/ 659 h 1421"/>
                <a:gd name="T80" fmla="*/ 316 w 1207"/>
                <a:gd name="T81" fmla="*/ 609 h 1421"/>
                <a:gd name="T82" fmla="*/ 241 w 1207"/>
                <a:gd name="T83" fmla="*/ 565 h 1421"/>
                <a:gd name="T84" fmla="*/ 163 w 1207"/>
                <a:gd name="T85" fmla="*/ 528 h 1421"/>
                <a:gd name="T86" fmla="*/ 83 w 1207"/>
                <a:gd name="T87" fmla="*/ 497 h 1421"/>
                <a:gd name="T88" fmla="*/ 0 w 1207"/>
                <a:gd name="T89" fmla="*/ 472 h 1421"/>
                <a:gd name="T90" fmla="*/ 24 w 1207"/>
                <a:gd name="T91" fmla="*/ 409 h 1421"/>
                <a:gd name="T92" fmla="*/ 53 w 1207"/>
                <a:gd name="T93" fmla="*/ 350 h 1421"/>
                <a:gd name="T94" fmla="*/ 85 w 1207"/>
                <a:gd name="T95" fmla="*/ 295 h 1421"/>
                <a:gd name="T96" fmla="*/ 121 w 1207"/>
                <a:gd name="T97" fmla="*/ 243 h 1421"/>
                <a:gd name="T98" fmla="*/ 161 w 1207"/>
                <a:gd name="T99" fmla="*/ 195 h 1421"/>
                <a:gd name="T100" fmla="*/ 205 w 1207"/>
                <a:gd name="T101" fmla="*/ 152 h 1421"/>
                <a:gd name="T102" fmla="*/ 251 w 1207"/>
                <a:gd name="T103" fmla="*/ 113 h 1421"/>
                <a:gd name="T104" fmla="*/ 300 w 1207"/>
                <a:gd name="T105" fmla="*/ 80 h 1421"/>
                <a:gd name="T106" fmla="*/ 352 w 1207"/>
                <a:gd name="T107" fmla="*/ 52 h 1421"/>
                <a:gd name="T108" fmla="*/ 405 w 1207"/>
                <a:gd name="T109" fmla="*/ 30 h 1421"/>
                <a:gd name="T110" fmla="*/ 462 w 1207"/>
                <a:gd name="T111" fmla="*/ 14 h 1421"/>
                <a:gd name="T112" fmla="*/ 520 w 1207"/>
                <a:gd name="T113" fmla="*/ 4 h 1421"/>
                <a:gd name="T114" fmla="*/ 580 w 1207"/>
                <a:gd name="T115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7" h="1421">
                  <a:moveTo>
                    <a:pt x="580" y="0"/>
                  </a:moveTo>
                  <a:lnTo>
                    <a:pt x="580" y="0"/>
                  </a:lnTo>
                  <a:lnTo>
                    <a:pt x="639" y="4"/>
                  </a:lnTo>
                  <a:lnTo>
                    <a:pt x="699" y="15"/>
                  </a:lnTo>
                  <a:lnTo>
                    <a:pt x="755" y="31"/>
                  </a:lnTo>
                  <a:lnTo>
                    <a:pt x="809" y="54"/>
                  </a:lnTo>
                  <a:lnTo>
                    <a:pt x="862" y="83"/>
                  </a:lnTo>
                  <a:lnTo>
                    <a:pt x="912" y="117"/>
                  </a:lnTo>
                  <a:lnTo>
                    <a:pt x="959" y="157"/>
                  </a:lnTo>
                  <a:lnTo>
                    <a:pt x="1002" y="201"/>
                  </a:lnTo>
                  <a:lnTo>
                    <a:pt x="1042" y="250"/>
                  </a:lnTo>
                  <a:lnTo>
                    <a:pt x="1079" y="303"/>
                  </a:lnTo>
                  <a:lnTo>
                    <a:pt x="1111" y="361"/>
                  </a:lnTo>
                  <a:lnTo>
                    <a:pt x="1139" y="422"/>
                  </a:lnTo>
                  <a:lnTo>
                    <a:pt x="1162" y="486"/>
                  </a:lnTo>
                  <a:lnTo>
                    <a:pt x="1181" y="553"/>
                  </a:lnTo>
                  <a:lnTo>
                    <a:pt x="1196" y="623"/>
                  </a:lnTo>
                  <a:lnTo>
                    <a:pt x="1204" y="694"/>
                  </a:lnTo>
                  <a:lnTo>
                    <a:pt x="1207" y="768"/>
                  </a:lnTo>
                  <a:lnTo>
                    <a:pt x="1204" y="842"/>
                  </a:lnTo>
                  <a:lnTo>
                    <a:pt x="1194" y="915"/>
                  </a:lnTo>
                  <a:lnTo>
                    <a:pt x="1181" y="985"/>
                  </a:lnTo>
                  <a:lnTo>
                    <a:pt x="1162" y="1052"/>
                  </a:lnTo>
                  <a:lnTo>
                    <a:pt x="1138" y="1116"/>
                  </a:lnTo>
                  <a:lnTo>
                    <a:pt x="1110" y="1178"/>
                  </a:lnTo>
                  <a:lnTo>
                    <a:pt x="1077" y="1235"/>
                  </a:lnTo>
                  <a:lnTo>
                    <a:pt x="1040" y="1288"/>
                  </a:lnTo>
                  <a:lnTo>
                    <a:pt x="999" y="1337"/>
                  </a:lnTo>
                  <a:lnTo>
                    <a:pt x="955" y="1381"/>
                  </a:lnTo>
                  <a:lnTo>
                    <a:pt x="907" y="1421"/>
                  </a:lnTo>
                  <a:lnTo>
                    <a:pt x="875" y="1327"/>
                  </a:lnTo>
                  <a:lnTo>
                    <a:pt x="839" y="1236"/>
                  </a:lnTo>
                  <a:lnTo>
                    <a:pt x="796" y="1148"/>
                  </a:lnTo>
                  <a:lnTo>
                    <a:pt x="750" y="1064"/>
                  </a:lnTo>
                  <a:lnTo>
                    <a:pt x="700" y="985"/>
                  </a:lnTo>
                  <a:lnTo>
                    <a:pt x="644" y="910"/>
                  </a:lnTo>
                  <a:lnTo>
                    <a:pt x="586" y="840"/>
                  </a:lnTo>
                  <a:lnTo>
                    <a:pt x="523" y="775"/>
                  </a:lnTo>
                  <a:lnTo>
                    <a:pt x="458" y="713"/>
                  </a:lnTo>
                  <a:lnTo>
                    <a:pt x="388" y="659"/>
                  </a:lnTo>
                  <a:lnTo>
                    <a:pt x="316" y="609"/>
                  </a:lnTo>
                  <a:lnTo>
                    <a:pt x="241" y="565"/>
                  </a:lnTo>
                  <a:lnTo>
                    <a:pt x="163" y="528"/>
                  </a:lnTo>
                  <a:lnTo>
                    <a:pt x="83" y="497"/>
                  </a:lnTo>
                  <a:lnTo>
                    <a:pt x="0" y="472"/>
                  </a:lnTo>
                  <a:lnTo>
                    <a:pt x="24" y="409"/>
                  </a:lnTo>
                  <a:lnTo>
                    <a:pt x="53" y="350"/>
                  </a:lnTo>
                  <a:lnTo>
                    <a:pt x="85" y="295"/>
                  </a:lnTo>
                  <a:lnTo>
                    <a:pt x="121" y="243"/>
                  </a:lnTo>
                  <a:lnTo>
                    <a:pt x="161" y="195"/>
                  </a:lnTo>
                  <a:lnTo>
                    <a:pt x="205" y="152"/>
                  </a:lnTo>
                  <a:lnTo>
                    <a:pt x="251" y="113"/>
                  </a:lnTo>
                  <a:lnTo>
                    <a:pt x="300" y="80"/>
                  </a:lnTo>
                  <a:lnTo>
                    <a:pt x="352" y="52"/>
                  </a:lnTo>
                  <a:lnTo>
                    <a:pt x="405" y="30"/>
                  </a:lnTo>
                  <a:lnTo>
                    <a:pt x="462" y="14"/>
                  </a:lnTo>
                  <a:lnTo>
                    <a:pt x="520" y="4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Freeform 63">
              <a:extLst>
                <a:ext uri="{FF2B5EF4-FFF2-40B4-BE49-F238E27FC236}">
                  <a16:creationId xmlns:a16="http://schemas.microsoft.com/office/drawing/2014/main" id="{C4E594E6-E650-4240-8196-C2FA943C4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8" y="2286000"/>
              <a:ext cx="479425" cy="452438"/>
            </a:xfrm>
            <a:custGeom>
              <a:avLst/>
              <a:gdLst>
                <a:gd name="T0" fmla="*/ 627 w 1206"/>
                <a:gd name="T1" fmla="*/ 0 h 1421"/>
                <a:gd name="T2" fmla="*/ 627 w 1206"/>
                <a:gd name="T3" fmla="*/ 0 h 1421"/>
                <a:gd name="T4" fmla="*/ 686 w 1206"/>
                <a:gd name="T5" fmla="*/ 4 h 1421"/>
                <a:gd name="T6" fmla="*/ 745 w 1206"/>
                <a:gd name="T7" fmla="*/ 14 h 1421"/>
                <a:gd name="T8" fmla="*/ 801 w 1206"/>
                <a:gd name="T9" fmla="*/ 30 h 1421"/>
                <a:gd name="T10" fmla="*/ 855 w 1206"/>
                <a:gd name="T11" fmla="*/ 52 h 1421"/>
                <a:gd name="T12" fmla="*/ 906 w 1206"/>
                <a:gd name="T13" fmla="*/ 80 h 1421"/>
                <a:gd name="T14" fmla="*/ 955 w 1206"/>
                <a:gd name="T15" fmla="*/ 113 h 1421"/>
                <a:gd name="T16" fmla="*/ 1002 w 1206"/>
                <a:gd name="T17" fmla="*/ 152 h 1421"/>
                <a:gd name="T18" fmla="*/ 1045 w 1206"/>
                <a:gd name="T19" fmla="*/ 195 h 1421"/>
                <a:gd name="T20" fmla="*/ 1085 w 1206"/>
                <a:gd name="T21" fmla="*/ 243 h 1421"/>
                <a:gd name="T22" fmla="*/ 1121 w 1206"/>
                <a:gd name="T23" fmla="*/ 295 h 1421"/>
                <a:gd name="T24" fmla="*/ 1154 w 1206"/>
                <a:gd name="T25" fmla="*/ 350 h 1421"/>
                <a:gd name="T26" fmla="*/ 1182 w 1206"/>
                <a:gd name="T27" fmla="*/ 409 h 1421"/>
                <a:gd name="T28" fmla="*/ 1206 w 1206"/>
                <a:gd name="T29" fmla="*/ 472 h 1421"/>
                <a:gd name="T30" fmla="*/ 1124 w 1206"/>
                <a:gd name="T31" fmla="*/ 497 h 1421"/>
                <a:gd name="T32" fmla="*/ 1043 w 1206"/>
                <a:gd name="T33" fmla="*/ 528 h 1421"/>
                <a:gd name="T34" fmla="*/ 966 w 1206"/>
                <a:gd name="T35" fmla="*/ 565 h 1421"/>
                <a:gd name="T36" fmla="*/ 890 w 1206"/>
                <a:gd name="T37" fmla="*/ 609 h 1421"/>
                <a:gd name="T38" fmla="*/ 818 w 1206"/>
                <a:gd name="T39" fmla="*/ 659 h 1421"/>
                <a:gd name="T40" fmla="*/ 749 w 1206"/>
                <a:gd name="T41" fmla="*/ 713 h 1421"/>
                <a:gd name="T42" fmla="*/ 682 w 1206"/>
                <a:gd name="T43" fmla="*/ 775 h 1421"/>
                <a:gd name="T44" fmla="*/ 620 w 1206"/>
                <a:gd name="T45" fmla="*/ 840 h 1421"/>
                <a:gd name="T46" fmla="*/ 561 w 1206"/>
                <a:gd name="T47" fmla="*/ 910 h 1421"/>
                <a:gd name="T48" fmla="*/ 507 w 1206"/>
                <a:gd name="T49" fmla="*/ 985 h 1421"/>
                <a:gd name="T50" fmla="*/ 456 w 1206"/>
                <a:gd name="T51" fmla="*/ 1064 h 1421"/>
                <a:gd name="T52" fmla="*/ 409 w 1206"/>
                <a:gd name="T53" fmla="*/ 1148 h 1421"/>
                <a:gd name="T54" fmla="*/ 368 w 1206"/>
                <a:gd name="T55" fmla="*/ 1236 h 1421"/>
                <a:gd name="T56" fmla="*/ 331 w 1206"/>
                <a:gd name="T57" fmla="*/ 1327 h 1421"/>
                <a:gd name="T58" fmla="*/ 298 w 1206"/>
                <a:gd name="T59" fmla="*/ 1421 h 1421"/>
                <a:gd name="T60" fmla="*/ 251 w 1206"/>
                <a:gd name="T61" fmla="*/ 1381 h 1421"/>
                <a:gd name="T62" fmla="*/ 207 w 1206"/>
                <a:gd name="T63" fmla="*/ 1337 h 1421"/>
                <a:gd name="T64" fmla="*/ 166 w 1206"/>
                <a:gd name="T65" fmla="*/ 1289 h 1421"/>
                <a:gd name="T66" fmla="*/ 130 w 1206"/>
                <a:gd name="T67" fmla="*/ 1235 h 1421"/>
                <a:gd name="T68" fmla="*/ 97 w 1206"/>
                <a:gd name="T69" fmla="*/ 1178 h 1421"/>
                <a:gd name="T70" fmla="*/ 69 w 1206"/>
                <a:gd name="T71" fmla="*/ 1117 h 1421"/>
                <a:gd name="T72" fmla="*/ 44 w 1206"/>
                <a:gd name="T73" fmla="*/ 1052 h 1421"/>
                <a:gd name="T74" fmla="*/ 25 w 1206"/>
                <a:gd name="T75" fmla="*/ 985 h 1421"/>
                <a:gd name="T76" fmla="*/ 11 w 1206"/>
                <a:gd name="T77" fmla="*/ 915 h 1421"/>
                <a:gd name="T78" fmla="*/ 3 w 1206"/>
                <a:gd name="T79" fmla="*/ 844 h 1421"/>
                <a:gd name="T80" fmla="*/ 0 w 1206"/>
                <a:gd name="T81" fmla="*/ 768 h 1421"/>
                <a:gd name="T82" fmla="*/ 3 w 1206"/>
                <a:gd name="T83" fmla="*/ 694 h 1421"/>
                <a:gd name="T84" fmla="*/ 11 w 1206"/>
                <a:gd name="T85" fmla="*/ 623 h 1421"/>
                <a:gd name="T86" fmla="*/ 25 w 1206"/>
                <a:gd name="T87" fmla="*/ 553 h 1421"/>
                <a:gd name="T88" fmla="*/ 43 w 1206"/>
                <a:gd name="T89" fmla="*/ 486 h 1421"/>
                <a:gd name="T90" fmla="*/ 68 w 1206"/>
                <a:gd name="T91" fmla="*/ 422 h 1421"/>
                <a:gd name="T92" fmla="*/ 96 w 1206"/>
                <a:gd name="T93" fmla="*/ 361 h 1421"/>
                <a:gd name="T94" fmla="*/ 128 w 1206"/>
                <a:gd name="T95" fmla="*/ 303 h 1421"/>
                <a:gd name="T96" fmla="*/ 164 w 1206"/>
                <a:gd name="T97" fmla="*/ 250 h 1421"/>
                <a:gd name="T98" fmla="*/ 205 w 1206"/>
                <a:gd name="T99" fmla="*/ 201 h 1421"/>
                <a:gd name="T100" fmla="*/ 248 w 1206"/>
                <a:gd name="T101" fmla="*/ 157 h 1421"/>
                <a:gd name="T102" fmla="*/ 294 w 1206"/>
                <a:gd name="T103" fmla="*/ 117 h 1421"/>
                <a:gd name="T104" fmla="*/ 344 w 1206"/>
                <a:gd name="T105" fmla="*/ 83 h 1421"/>
                <a:gd name="T106" fmla="*/ 396 w 1206"/>
                <a:gd name="T107" fmla="*/ 54 h 1421"/>
                <a:gd name="T108" fmla="*/ 452 w 1206"/>
                <a:gd name="T109" fmla="*/ 31 h 1421"/>
                <a:gd name="T110" fmla="*/ 508 w 1206"/>
                <a:gd name="T111" fmla="*/ 15 h 1421"/>
                <a:gd name="T112" fmla="*/ 566 w 1206"/>
                <a:gd name="T113" fmla="*/ 4 h 1421"/>
                <a:gd name="T114" fmla="*/ 627 w 1206"/>
                <a:gd name="T115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6" h="1421">
                  <a:moveTo>
                    <a:pt x="627" y="0"/>
                  </a:moveTo>
                  <a:lnTo>
                    <a:pt x="627" y="0"/>
                  </a:lnTo>
                  <a:lnTo>
                    <a:pt x="686" y="4"/>
                  </a:lnTo>
                  <a:lnTo>
                    <a:pt x="745" y="14"/>
                  </a:lnTo>
                  <a:lnTo>
                    <a:pt x="801" y="30"/>
                  </a:lnTo>
                  <a:lnTo>
                    <a:pt x="855" y="52"/>
                  </a:lnTo>
                  <a:lnTo>
                    <a:pt x="906" y="80"/>
                  </a:lnTo>
                  <a:lnTo>
                    <a:pt x="955" y="113"/>
                  </a:lnTo>
                  <a:lnTo>
                    <a:pt x="1002" y="152"/>
                  </a:lnTo>
                  <a:lnTo>
                    <a:pt x="1045" y="195"/>
                  </a:lnTo>
                  <a:lnTo>
                    <a:pt x="1085" y="243"/>
                  </a:lnTo>
                  <a:lnTo>
                    <a:pt x="1121" y="295"/>
                  </a:lnTo>
                  <a:lnTo>
                    <a:pt x="1154" y="350"/>
                  </a:lnTo>
                  <a:lnTo>
                    <a:pt x="1182" y="409"/>
                  </a:lnTo>
                  <a:lnTo>
                    <a:pt x="1206" y="472"/>
                  </a:lnTo>
                  <a:lnTo>
                    <a:pt x="1124" y="497"/>
                  </a:lnTo>
                  <a:lnTo>
                    <a:pt x="1043" y="528"/>
                  </a:lnTo>
                  <a:lnTo>
                    <a:pt x="966" y="565"/>
                  </a:lnTo>
                  <a:lnTo>
                    <a:pt x="890" y="609"/>
                  </a:lnTo>
                  <a:lnTo>
                    <a:pt x="818" y="659"/>
                  </a:lnTo>
                  <a:lnTo>
                    <a:pt x="749" y="713"/>
                  </a:lnTo>
                  <a:lnTo>
                    <a:pt x="682" y="775"/>
                  </a:lnTo>
                  <a:lnTo>
                    <a:pt x="620" y="840"/>
                  </a:lnTo>
                  <a:lnTo>
                    <a:pt x="561" y="910"/>
                  </a:lnTo>
                  <a:lnTo>
                    <a:pt x="507" y="985"/>
                  </a:lnTo>
                  <a:lnTo>
                    <a:pt x="456" y="1064"/>
                  </a:lnTo>
                  <a:lnTo>
                    <a:pt x="409" y="1148"/>
                  </a:lnTo>
                  <a:lnTo>
                    <a:pt x="368" y="1236"/>
                  </a:lnTo>
                  <a:lnTo>
                    <a:pt x="331" y="1327"/>
                  </a:lnTo>
                  <a:lnTo>
                    <a:pt x="298" y="1421"/>
                  </a:lnTo>
                  <a:lnTo>
                    <a:pt x="251" y="1381"/>
                  </a:lnTo>
                  <a:lnTo>
                    <a:pt x="207" y="1337"/>
                  </a:lnTo>
                  <a:lnTo>
                    <a:pt x="166" y="1289"/>
                  </a:lnTo>
                  <a:lnTo>
                    <a:pt x="130" y="1235"/>
                  </a:lnTo>
                  <a:lnTo>
                    <a:pt x="97" y="1178"/>
                  </a:lnTo>
                  <a:lnTo>
                    <a:pt x="69" y="1117"/>
                  </a:lnTo>
                  <a:lnTo>
                    <a:pt x="44" y="1052"/>
                  </a:lnTo>
                  <a:lnTo>
                    <a:pt x="25" y="985"/>
                  </a:lnTo>
                  <a:lnTo>
                    <a:pt x="11" y="915"/>
                  </a:lnTo>
                  <a:lnTo>
                    <a:pt x="3" y="844"/>
                  </a:lnTo>
                  <a:lnTo>
                    <a:pt x="0" y="768"/>
                  </a:lnTo>
                  <a:lnTo>
                    <a:pt x="3" y="694"/>
                  </a:lnTo>
                  <a:lnTo>
                    <a:pt x="11" y="623"/>
                  </a:lnTo>
                  <a:lnTo>
                    <a:pt x="25" y="553"/>
                  </a:lnTo>
                  <a:lnTo>
                    <a:pt x="43" y="486"/>
                  </a:lnTo>
                  <a:lnTo>
                    <a:pt x="68" y="422"/>
                  </a:lnTo>
                  <a:lnTo>
                    <a:pt x="96" y="361"/>
                  </a:lnTo>
                  <a:lnTo>
                    <a:pt x="128" y="303"/>
                  </a:lnTo>
                  <a:lnTo>
                    <a:pt x="164" y="250"/>
                  </a:lnTo>
                  <a:lnTo>
                    <a:pt x="205" y="201"/>
                  </a:lnTo>
                  <a:lnTo>
                    <a:pt x="248" y="157"/>
                  </a:lnTo>
                  <a:lnTo>
                    <a:pt x="294" y="117"/>
                  </a:lnTo>
                  <a:lnTo>
                    <a:pt x="344" y="83"/>
                  </a:lnTo>
                  <a:lnTo>
                    <a:pt x="396" y="54"/>
                  </a:lnTo>
                  <a:lnTo>
                    <a:pt x="452" y="31"/>
                  </a:lnTo>
                  <a:lnTo>
                    <a:pt x="508" y="15"/>
                  </a:lnTo>
                  <a:lnTo>
                    <a:pt x="566" y="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Freeform 64">
              <a:extLst>
                <a:ext uri="{FF2B5EF4-FFF2-40B4-BE49-F238E27FC236}">
                  <a16:creationId xmlns:a16="http://schemas.microsoft.com/office/drawing/2014/main" id="{05B16D40-046A-DD4E-B497-D8FE3DFD67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3150" y="2449513"/>
              <a:ext cx="982662" cy="1035050"/>
            </a:xfrm>
            <a:custGeom>
              <a:avLst/>
              <a:gdLst>
                <a:gd name="T0" fmla="*/ 1091 w 2474"/>
                <a:gd name="T1" fmla="*/ 426 h 3261"/>
                <a:gd name="T2" fmla="*/ 886 w 2474"/>
                <a:gd name="T3" fmla="*/ 497 h 3261"/>
                <a:gd name="T4" fmla="*/ 705 w 2474"/>
                <a:gd name="T5" fmla="*/ 624 h 3261"/>
                <a:gd name="T6" fmla="*/ 552 w 2474"/>
                <a:gd name="T7" fmla="*/ 797 h 3261"/>
                <a:gd name="T8" fmla="*/ 437 w 2474"/>
                <a:gd name="T9" fmla="*/ 1008 h 3261"/>
                <a:gd name="T10" fmla="*/ 362 w 2474"/>
                <a:gd name="T11" fmla="*/ 1250 h 3261"/>
                <a:gd name="T12" fmla="*/ 336 w 2474"/>
                <a:gd name="T13" fmla="*/ 1514 h 3261"/>
                <a:gd name="T14" fmla="*/ 362 w 2474"/>
                <a:gd name="T15" fmla="*/ 1782 h 3261"/>
                <a:gd name="T16" fmla="*/ 439 w 2474"/>
                <a:gd name="T17" fmla="*/ 2027 h 3261"/>
                <a:gd name="T18" fmla="*/ 558 w 2474"/>
                <a:gd name="T19" fmla="*/ 2239 h 3261"/>
                <a:gd name="T20" fmla="*/ 715 w 2474"/>
                <a:gd name="T21" fmla="*/ 2413 h 3261"/>
                <a:gd name="T22" fmla="*/ 900 w 2474"/>
                <a:gd name="T23" fmla="*/ 2537 h 3261"/>
                <a:gd name="T24" fmla="*/ 1090 w 2474"/>
                <a:gd name="T25" fmla="*/ 2599 h 3261"/>
                <a:gd name="T26" fmla="*/ 1292 w 2474"/>
                <a:gd name="T27" fmla="*/ 2606 h 3261"/>
                <a:gd name="T28" fmla="*/ 1506 w 2474"/>
                <a:gd name="T29" fmla="*/ 2553 h 3261"/>
                <a:gd name="T30" fmla="*/ 1697 w 2474"/>
                <a:gd name="T31" fmla="*/ 2442 h 3261"/>
                <a:gd name="T32" fmla="*/ 1862 w 2474"/>
                <a:gd name="T33" fmla="*/ 2283 h 3261"/>
                <a:gd name="T34" fmla="*/ 1993 w 2474"/>
                <a:gd name="T35" fmla="*/ 2082 h 3261"/>
                <a:gd name="T36" fmla="*/ 2082 w 2474"/>
                <a:gd name="T37" fmla="*/ 1848 h 3261"/>
                <a:gd name="T38" fmla="*/ 2127 w 2474"/>
                <a:gd name="T39" fmla="*/ 1586 h 3261"/>
                <a:gd name="T40" fmla="*/ 2118 w 2474"/>
                <a:gd name="T41" fmla="*/ 1316 h 3261"/>
                <a:gd name="T42" fmla="*/ 2058 w 2474"/>
                <a:gd name="T43" fmla="*/ 1065 h 3261"/>
                <a:gd name="T44" fmla="*/ 1954 w 2474"/>
                <a:gd name="T45" fmla="*/ 848 h 3261"/>
                <a:gd name="T46" fmla="*/ 1813 w 2474"/>
                <a:gd name="T47" fmla="*/ 668 h 3261"/>
                <a:gd name="T48" fmla="*/ 1643 w 2474"/>
                <a:gd name="T49" fmla="*/ 529 h 3261"/>
                <a:gd name="T50" fmla="*/ 1448 w 2474"/>
                <a:gd name="T51" fmla="*/ 442 h 3261"/>
                <a:gd name="T52" fmla="*/ 1237 w 2474"/>
                <a:gd name="T53" fmla="*/ 411 h 3261"/>
                <a:gd name="T54" fmla="*/ 1411 w 2474"/>
                <a:gd name="T55" fmla="*/ 15 h 3261"/>
                <a:gd name="T56" fmla="*/ 1659 w 2474"/>
                <a:gd name="T57" fmla="*/ 92 h 3261"/>
                <a:gd name="T58" fmla="*/ 1884 w 2474"/>
                <a:gd name="T59" fmla="*/ 225 h 3261"/>
                <a:gd name="T60" fmla="*/ 2081 w 2474"/>
                <a:gd name="T61" fmla="*/ 409 h 3261"/>
                <a:gd name="T62" fmla="*/ 2244 w 2474"/>
                <a:gd name="T63" fmla="*/ 637 h 3261"/>
                <a:gd name="T64" fmla="*/ 2368 w 2474"/>
                <a:gd name="T65" fmla="*/ 902 h 3261"/>
                <a:gd name="T66" fmla="*/ 2446 w 2474"/>
                <a:gd name="T67" fmla="*/ 1197 h 3261"/>
                <a:gd name="T68" fmla="*/ 2474 w 2474"/>
                <a:gd name="T69" fmla="*/ 1514 h 3261"/>
                <a:gd name="T70" fmla="*/ 2445 w 2474"/>
                <a:gd name="T71" fmla="*/ 1833 h 3261"/>
                <a:gd name="T72" fmla="*/ 2366 w 2474"/>
                <a:gd name="T73" fmla="*/ 2130 h 3261"/>
                <a:gd name="T74" fmla="*/ 2241 w 2474"/>
                <a:gd name="T75" fmla="*/ 2397 h 3261"/>
                <a:gd name="T76" fmla="*/ 2074 w 2474"/>
                <a:gd name="T77" fmla="*/ 2625 h 3261"/>
                <a:gd name="T78" fmla="*/ 2135 w 2474"/>
                <a:gd name="T79" fmla="*/ 3261 h 3261"/>
                <a:gd name="T80" fmla="*/ 1732 w 2474"/>
                <a:gd name="T81" fmla="*/ 2901 h 3261"/>
                <a:gd name="T82" fmla="*/ 1493 w 2474"/>
                <a:gd name="T83" fmla="*/ 2995 h 3261"/>
                <a:gd name="T84" fmla="*/ 1237 w 2474"/>
                <a:gd name="T85" fmla="*/ 3027 h 3261"/>
                <a:gd name="T86" fmla="*/ 999 w 2474"/>
                <a:gd name="T87" fmla="*/ 2999 h 3261"/>
                <a:gd name="T88" fmla="*/ 776 w 2474"/>
                <a:gd name="T89" fmla="*/ 2918 h 3261"/>
                <a:gd name="T90" fmla="*/ 486 w 2474"/>
                <a:gd name="T91" fmla="*/ 3261 h 3261"/>
                <a:gd name="T92" fmla="*/ 438 w 2474"/>
                <a:gd name="T93" fmla="*/ 2667 h 3261"/>
                <a:gd name="T94" fmla="*/ 268 w 2474"/>
                <a:gd name="T95" fmla="*/ 2455 h 3261"/>
                <a:gd name="T96" fmla="*/ 136 w 2474"/>
                <a:gd name="T97" fmla="*/ 2204 h 3261"/>
                <a:gd name="T98" fmla="*/ 45 w 2474"/>
                <a:gd name="T99" fmla="*/ 1924 h 3261"/>
                <a:gd name="T100" fmla="*/ 3 w 2474"/>
                <a:gd name="T101" fmla="*/ 1620 h 3261"/>
                <a:gd name="T102" fmla="*/ 12 w 2474"/>
                <a:gd name="T103" fmla="*/ 1300 h 3261"/>
                <a:gd name="T104" fmla="*/ 74 w 2474"/>
                <a:gd name="T105" fmla="*/ 997 h 3261"/>
                <a:gd name="T106" fmla="*/ 184 w 2474"/>
                <a:gd name="T107" fmla="*/ 722 h 3261"/>
                <a:gd name="T108" fmla="*/ 334 w 2474"/>
                <a:gd name="T109" fmla="*/ 480 h 3261"/>
                <a:gd name="T110" fmla="*/ 520 w 2474"/>
                <a:gd name="T111" fmla="*/ 280 h 3261"/>
                <a:gd name="T112" fmla="*/ 737 w 2474"/>
                <a:gd name="T113" fmla="*/ 130 h 3261"/>
                <a:gd name="T114" fmla="*/ 977 w 2474"/>
                <a:gd name="T115" fmla="*/ 34 h 3261"/>
                <a:gd name="T116" fmla="*/ 1237 w 2474"/>
                <a:gd name="T117" fmla="*/ 0 h 3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74" h="3261">
                  <a:moveTo>
                    <a:pt x="1237" y="411"/>
                  </a:moveTo>
                  <a:lnTo>
                    <a:pt x="1163" y="415"/>
                  </a:lnTo>
                  <a:lnTo>
                    <a:pt x="1091" y="426"/>
                  </a:lnTo>
                  <a:lnTo>
                    <a:pt x="1020" y="443"/>
                  </a:lnTo>
                  <a:lnTo>
                    <a:pt x="952" y="468"/>
                  </a:lnTo>
                  <a:lnTo>
                    <a:pt x="886" y="497"/>
                  </a:lnTo>
                  <a:lnTo>
                    <a:pt x="823" y="534"/>
                  </a:lnTo>
                  <a:lnTo>
                    <a:pt x="762" y="576"/>
                  </a:lnTo>
                  <a:lnTo>
                    <a:pt x="705" y="624"/>
                  </a:lnTo>
                  <a:lnTo>
                    <a:pt x="650" y="677"/>
                  </a:lnTo>
                  <a:lnTo>
                    <a:pt x="600" y="734"/>
                  </a:lnTo>
                  <a:lnTo>
                    <a:pt x="552" y="797"/>
                  </a:lnTo>
                  <a:lnTo>
                    <a:pt x="509" y="862"/>
                  </a:lnTo>
                  <a:lnTo>
                    <a:pt x="471" y="934"/>
                  </a:lnTo>
                  <a:lnTo>
                    <a:pt x="437" y="1008"/>
                  </a:lnTo>
                  <a:lnTo>
                    <a:pt x="406" y="1084"/>
                  </a:lnTo>
                  <a:lnTo>
                    <a:pt x="381" y="1166"/>
                  </a:lnTo>
                  <a:lnTo>
                    <a:pt x="362" y="1250"/>
                  </a:lnTo>
                  <a:lnTo>
                    <a:pt x="347" y="1335"/>
                  </a:lnTo>
                  <a:lnTo>
                    <a:pt x="339" y="1424"/>
                  </a:lnTo>
                  <a:lnTo>
                    <a:pt x="336" y="1514"/>
                  </a:lnTo>
                  <a:lnTo>
                    <a:pt x="339" y="1605"/>
                  </a:lnTo>
                  <a:lnTo>
                    <a:pt x="348" y="1695"/>
                  </a:lnTo>
                  <a:lnTo>
                    <a:pt x="362" y="1782"/>
                  </a:lnTo>
                  <a:lnTo>
                    <a:pt x="383" y="1866"/>
                  </a:lnTo>
                  <a:lnTo>
                    <a:pt x="408" y="1948"/>
                  </a:lnTo>
                  <a:lnTo>
                    <a:pt x="439" y="2027"/>
                  </a:lnTo>
                  <a:lnTo>
                    <a:pt x="474" y="2102"/>
                  </a:lnTo>
                  <a:lnTo>
                    <a:pt x="514" y="2172"/>
                  </a:lnTo>
                  <a:lnTo>
                    <a:pt x="558" y="2239"/>
                  </a:lnTo>
                  <a:lnTo>
                    <a:pt x="607" y="2302"/>
                  </a:lnTo>
                  <a:lnTo>
                    <a:pt x="658" y="2360"/>
                  </a:lnTo>
                  <a:lnTo>
                    <a:pt x="715" y="2413"/>
                  </a:lnTo>
                  <a:lnTo>
                    <a:pt x="773" y="2460"/>
                  </a:lnTo>
                  <a:lnTo>
                    <a:pt x="836" y="2501"/>
                  </a:lnTo>
                  <a:lnTo>
                    <a:pt x="900" y="2537"/>
                  </a:lnTo>
                  <a:lnTo>
                    <a:pt x="968" y="2566"/>
                  </a:lnTo>
                  <a:lnTo>
                    <a:pt x="1028" y="2585"/>
                  </a:lnTo>
                  <a:lnTo>
                    <a:pt x="1090" y="2599"/>
                  </a:lnTo>
                  <a:lnTo>
                    <a:pt x="1153" y="2608"/>
                  </a:lnTo>
                  <a:lnTo>
                    <a:pt x="1218" y="2610"/>
                  </a:lnTo>
                  <a:lnTo>
                    <a:pt x="1292" y="2606"/>
                  </a:lnTo>
                  <a:lnTo>
                    <a:pt x="1366" y="2595"/>
                  </a:lnTo>
                  <a:lnTo>
                    <a:pt x="1436" y="2578"/>
                  </a:lnTo>
                  <a:lnTo>
                    <a:pt x="1506" y="2553"/>
                  </a:lnTo>
                  <a:lnTo>
                    <a:pt x="1572" y="2522"/>
                  </a:lnTo>
                  <a:lnTo>
                    <a:pt x="1636" y="2485"/>
                  </a:lnTo>
                  <a:lnTo>
                    <a:pt x="1697" y="2442"/>
                  </a:lnTo>
                  <a:lnTo>
                    <a:pt x="1756" y="2394"/>
                  </a:lnTo>
                  <a:lnTo>
                    <a:pt x="1810" y="2341"/>
                  </a:lnTo>
                  <a:lnTo>
                    <a:pt x="1862" y="2283"/>
                  </a:lnTo>
                  <a:lnTo>
                    <a:pt x="1910" y="2220"/>
                  </a:lnTo>
                  <a:lnTo>
                    <a:pt x="1953" y="2154"/>
                  </a:lnTo>
                  <a:lnTo>
                    <a:pt x="1993" y="2082"/>
                  </a:lnTo>
                  <a:lnTo>
                    <a:pt x="2027" y="2007"/>
                  </a:lnTo>
                  <a:lnTo>
                    <a:pt x="2057" y="1929"/>
                  </a:lnTo>
                  <a:lnTo>
                    <a:pt x="2082" y="1848"/>
                  </a:lnTo>
                  <a:lnTo>
                    <a:pt x="2103" y="1763"/>
                  </a:lnTo>
                  <a:lnTo>
                    <a:pt x="2118" y="1676"/>
                  </a:lnTo>
                  <a:lnTo>
                    <a:pt x="2127" y="1586"/>
                  </a:lnTo>
                  <a:lnTo>
                    <a:pt x="2130" y="1495"/>
                  </a:lnTo>
                  <a:lnTo>
                    <a:pt x="2127" y="1405"/>
                  </a:lnTo>
                  <a:lnTo>
                    <a:pt x="2118" y="1316"/>
                  </a:lnTo>
                  <a:lnTo>
                    <a:pt x="2103" y="1230"/>
                  </a:lnTo>
                  <a:lnTo>
                    <a:pt x="2083" y="1146"/>
                  </a:lnTo>
                  <a:lnTo>
                    <a:pt x="2058" y="1065"/>
                  </a:lnTo>
                  <a:lnTo>
                    <a:pt x="2028" y="987"/>
                  </a:lnTo>
                  <a:lnTo>
                    <a:pt x="1993" y="915"/>
                  </a:lnTo>
                  <a:lnTo>
                    <a:pt x="1954" y="848"/>
                  </a:lnTo>
                  <a:lnTo>
                    <a:pt x="1911" y="783"/>
                  </a:lnTo>
                  <a:lnTo>
                    <a:pt x="1864" y="723"/>
                  </a:lnTo>
                  <a:lnTo>
                    <a:pt x="1813" y="668"/>
                  </a:lnTo>
                  <a:lnTo>
                    <a:pt x="1760" y="617"/>
                  </a:lnTo>
                  <a:lnTo>
                    <a:pt x="1702" y="570"/>
                  </a:lnTo>
                  <a:lnTo>
                    <a:pt x="1643" y="529"/>
                  </a:lnTo>
                  <a:lnTo>
                    <a:pt x="1581" y="495"/>
                  </a:lnTo>
                  <a:lnTo>
                    <a:pt x="1516" y="465"/>
                  </a:lnTo>
                  <a:lnTo>
                    <a:pt x="1448" y="442"/>
                  </a:lnTo>
                  <a:lnTo>
                    <a:pt x="1380" y="425"/>
                  </a:lnTo>
                  <a:lnTo>
                    <a:pt x="1309" y="415"/>
                  </a:lnTo>
                  <a:lnTo>
                    <a:pt x="1237" y="411"/>
                  </a:lnTo>
                  <a:close/>
                  <a:moveTo>
                    <a:pt x="1237" y="0"/>
                  </a:moveTo>
                  <a:lnTo>
                    <a:pt x="1324" y="4"/>
                  </a:lnTo>
                  <a:lnTo>
                    <a:pt x="1411" y="15"/>
                  </a:lnTo>
                  <a:lnTo>
                    <a:pt x="1496" y="34"/>
                  </a:lnTo>
                  <a:lnTo>
                    <a:pt x="1578" y="59"/>
                  </a:lnTo>
                  <a:lnTo>
                    <a:pt x="1659" y="92"/>
                  </a:lnTo>
                  <a:lnTo>
                    <a:pt x="1737" y="130"/>
                  </a:lnTo>
                  <a:lnTo>
                    <a:pt x="1811" y="174"/>
                  </a:lnTo>
                  <a:lnTo>
                    <a:pt x="1884" y="225"/>
                  </a:lnTo>
                  <a:lnTo>
                    <a:pt x="1953" y="280"/>
                  </a:lnTo>
                  <a:lnTo>
                    <a:pt x="2019" y="342"/>
                  </a:lnTo>
                  <a:lnTo>
                    <a:pt x="2081" y="409"/>
                  </a:lnTo>
                  <a:lnTo>
                    <a:pt x="2140" y="480"/>
                  </a:lnTo>
                  <a:lnTo>
                    <a:pt x="2194" y="557"/>
                  </a:lnTo>
                  <a:lnTo>
                    <a:pt x="2244" y="637"/>
                  </a:lnTo>
                  <a:lnTo>
                    <a:pt x="2290" y="722"/>
                  </a:lnTo>
                  <a:lnTo>
                    <a:pt x="2331" y="809"/>
                  </a:lnTo>
                  <a:lnTo>
                    <a:pt x="2368" y="902"/>
                  </a:lnTo>
                  <a:lnTo>
                    <a:pt x="2399" y="997"/>
                  </a:lnTo>
                  <a:lnTo>
                    <a:pt x="2425" y="1095"/>
                  </a:lnTo>
                  <a:lnTo>
                    <a:pt x="2446" y="1197"/>
                  </a:lnTo>
                  <a:lnTo>
                    <a:pt x="2461" y="1300"/>
                  </a:lnTo>
                  <a:lnTo>
                    <a:pt x="2470" y="1406"/>
                  </a:lnTo>
                  <a:lnTo>
                    <a:pt x="2474" y="1514"/>
                  </a:lnTo>
                  <a:lnTo>
                    <a:pt x="2470" y="1622"/>
                  </a:lnTo>
                  <a:lnTo>
                    <a:pt x="2460" y="1729"/>
                  </a:lnTo>
                  <a:lnTo>
                    <a:pt x="2445" y="1833"/>
                  </a:lnTo>
                  <a:lnTo>
                    <a:pt x="2424" y="1935"/>
                  </a:lnTo>
                  <a:lnTo>
                    <a:pt x="2398" y="2034"/>
                  </a:lnTo>
                  <a:lnTo>
                    <a:pt x="2366" y="2130"/>
                  </a:lnTo>
                  <a:lnTo>
                    <a:pt x="2328" y="2223"/>
                  </a:lnTo>
                  <a:lnTo>
                    <a:pt x="2287" y="2312"/>
                  </a:lnTo>
                  <a:lnTo>
                    <a:pt x="2241" y="2397"/>
                  </a:lnTo>
                  <a:lnTo>
                    <a:pt x="2189" y="2477"/>
                  </a:lnTo>
                  <a:lnTo>
                    <a:pt x="2134" y="2553"/>
                  </a:lnTo>
                  <a:lnTo>
                    <a:pt x="2074" y="2625"/>
                  </a:lnTo>
                  <a:lnTo>
                    <a:pt x="2012" y="2691"/>
                  </a:lnTo>
                  <a:lnTo>
                    <a:pt x="1945" y="2753"/>
                  </a:lnTo>
                  <a:lnTo>
                    <a:pt x="2135" y="3261"/>
                  </a:lnTo>
                  <a:lnTo>
                    <a:pt x="1951" y="3261"/>
                  </a:lnTo>
                  <a:lnTo>
                    <a:pt x="1805" y="2857"/>
                  </a:lnTo>
                  <a:lnTo>
                    <a:pt x="1732" y="2901"/>
                  </a:lnTo>
                  <a:lnTo>
                    <a:pt x="1654" y="2938"/>
                  </a:lnTo>
                  <a:lnTo>
                    <a:pt x="1574" y="2970"/>
                  </a:lnTo>
                  <a:lnTo>
                    <a:pt x="1493" y="2995"/>
                  </a:lnTo>
                  <a:lnTo>
                    <a:pt x="1409" y="3012"/>
                  </a:lnTo>
                  <a:lnTo>
                    <a:pt x="1323" y="3023"/>
                  </a:lnTo>
                  <a:lnTo>
                    <a:pt x="1237" y="3027"/>
                  </a:lnTo>
                  <a:lnTo>
                    <a:pt x="1156" y="3024"/>
                  </a:lnTo>
                  <a:lnTo>
                    <a:pt x="1077" y="3015"/>
                  </a:lnTo>
                  <a:lnTo>
                    <a:pt x="999" y="2999"/>
                  </a:lnTo>
                  <a:lnTo>
                    <a:pt x="922" y="2978"/>
                  </a:lnTo>
                  <a:lnTo>
                    <a:pt x="848" y="2950"/>
                  </a:lnTo>
                  <a:lnTo>
                    <a:pt x="776" y="2918"/>
                  </a:lnTo>
                  <a:lnTo>
                    <a:pt x="706" y="2880"/>
                  </a:lnTo>
                  <a:lnTo>
                    <a:pt x="638" y="2838"/>
                  </a:lnTo>
                  <a:lnTo>
                    <a:pt x="486" y="3261"/>
                  </a:lnTo>
                  <a:lnTo>
                    <a:pt x="301" y="3261"/>
                  </a:lnTo>
                  <a:lnTo>
                    <a:pt x="501" y="2728"/>
                  </a:lnTo>
                  <a:lnTo>
                    <a:pt x="438" y="2667"/>
                  </a:lnTo>
                  <a:lnTo>
                    <a:pt x="377" y="2601"/>
                  </a:lnTo>
                  <a:lnTo>
                    <a:pt x="321" y="2530"/>
                  </a:lnTo>
                  <a:lnTo>
                    <a:pt x="268" y="2455"/>
                  </a:lnTo>
                  <a:lnTo>
                    <a:pt x="220" y="2374"/>
                  </a:lnTo>
                  <a:lnTo>
                    <a:pt x="175" y="2292"/>
                  </a:lnTo>
                  <a:lnTo>
                    <a:pt x="136" y="2204"/>
                  </a:lnTo>
                  <a:lnTo>
                    <a:pt x="101" y="2114"/>
                  </a:lnTo>
                  <a:lnTo>
                    <a:pt x="71" y="2020"/>
                  </a:lnTo>
                  <a:lnTo>
                    <a:pt x="45" y="1924"/>
                  </a:lnTo>
                  <a:lnTo>
                    <a:pt x="26" y="1824"/>
                  </a:lnTo>
                  <a:lnTo>
                    <a:pt x="11" y="1723"/>
                  </a:lnTo>
                  <a:lnTo>
                    <a:pt x="3" y="1620"/>
                  </a:lnTo>
                  <a:lnTo>
                    <a:pt x="0" y="1514"/>
                  </a:lnTo>
                  <a:lnTo>
                    <a:pt x="3" y="1406"/>
                  </a:lnTo>
                  <a:lnTo>
                    <a:pt x="12" y="1300"/>
                  </a:lnTo>
                  <a:lnTo>
                    <a:pt x="27" y="1197"/>
                  </a:lnTo>
                  <a:lnTo>
                    <a:pt x="47" y="1095"/>
                  </a:lnTo>
                  <a:lnTo>
                    <a:pt x="74" y="997"/>
                  </a:lnTo>
                  <a:lnTo>
                    <a:pt x="106" y="902"/>
                  </a:lnTo>
                  <a:lnTo>
                    <a:pt x="142" y="809"/>
                  </a:lnTo>
                  <a:lnTo>
                    <a:pt x="184" y="722"/>
                  </a:lnTo>
                  <a:lnTo>
                    <a:pt x="229" y="637"/>
                  </a:lnTo>
                  <a:lnTo>
                    <a:pt x="279" y="557"/>
                  </a:lnTo>
                  <a:lnTo>
                    <a:pt x="334" y="480"/>
                  </a:lnTo>
                  <a:lnTo>
                    <a:pt x="392" y="409"/>
                  </a:lnTo>
                  <a:lnTo>
                    <a:pt x="455" y="342"/>
                  </a:lnTo>
                  <a:lnTo>
                    <a:pt x="520" y="280"/>
                  </a:lnTo>
                  <a:lnTo>
                    <a:pt x="589" y="225"/>
                  </a:lnTo>
                  <a:lnTo>
                    <a:pt x="661" y="174"/>
                  </a:lnTo>
                  <a:lnTo>
                    <a:pt x="737" y="130"/>
                  </a:lnTo>
                  <a:lnTo>
                    <a:pt x="814" y="92"/>
                  </a:lnTo>
                  <a:lnTo>
                    <a:pt x="894" y="59"/>
                  </a:lnTo>
                  <a:lnTo>
                    <a:pt x="977" y="34"/>
                  </a:lnTo>
                  <a:lnTo>
                    <a:pt x="1061" y="15"/>
                  </a:lnTo>
                  <a:lnTo>
                    <a:pt x="1148" y="4"/>
                  </a:lnTo>
                  <a:lnTo>
                    <a:pt x="12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3C4C21CD-EE01-8F4A-9CD8-89CEE238E4B7}"/>
              </a:ext>
            </a:extLst>
          </p:cNvPr>
          <p:cNvGrpSpPr/>
          <p:nvPr/>
        </p:nvGrpSpPr>
        <p:grpSpPr>
          <a:xfrm>
            <a:off x="353257" y="1288939"/>
            <a:ext cx="901820" cy="846895"/>
            <a:chOff x="1693863" y="1717675"/>
            <a:chExt cx="1616075" cy="1517650"/>
          </a:xfrm>
          <a:solidFill>
            <a:srgbClr val="0070C0">
              <a:lumMod val="60000"/>
              <a:lumOff val="40000"/>
            </a:srgbClr>
          </a:solidFill>
        </p:grpSpPr>
        <p:sp>
          <p:nvSpPr>
            <p:cNvPr id="435" name="Freeform 69">
              <a:extLst>
                <a:ext uri="{FF2B5EF4-FFF2-40B4-BE49-F238E27FC236}">
                  <a16:creationId xmlns:a16="http://schemas.microsoft.com/office/drawing/2014/main" id="{DB054AFE-6718-B54A-87EE-0B9639382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225" y="1717675"/>
              <a:ext cx="417512" cy="685800"/>
            </a:xfrm>
            <a:custGeom>
              <a:avLst/>
              <a:gdLst>
                <a:gd name="T0" fmla="*/ 1020 w 1052"/>
                <a:gd name="T1" fmla="*/ 4 h 1727"/>
                <a:gd name="T2" fmla="*/ 1040 w 1052"/>
                <a:gd name="T3" fmla="*/ 30 h 1727"/>
                <a:gd name="T4" fmla="*/ 1051 w 1052"/>
                <a:gd name="T5" fmla="*/ 78 h 1727"/>
                <a:gd name="T6" fmla="*/ 1052 w 1052"/>
                <a:gd name="T7" fmla="*/ 148 h 1727"/>
                <a:gd name="T8" fmla="*/ 1046 w 1052"/>
                <a:gd name="T9" fmla="*/ 236 h 1727"/>
                <a:gd name="T10" fmla="*/ 1032 w 1052"/>
                <a:gd name="T11" fmla="*/ 337 h 1727"/>
                <a:gd name="T12" fmla="*/ 1013 w 1052"/>
                <a:gd name="T13" fmla="*/ 450 h 1727"/>
                <a:gd name="T14" fmla="*/ 990 w 1052"/>
                <a:gd name="T15" fmla="*/ 571 h 1727"/>
                <a:gd name="T16" fmla="*/ 962 w 1052"/>
                <a:gd name="T17" fmla="*/ 697 h 1727"/>
                <a:gd name="T18" fmla="*/ 932 w 1052"/>
                <a:gd name="T19" fmla="*/ 825 h 1727"/>
                <a:gd name="T20" fmla="*/ 901 w 1052"/>
                <a:gd name="T21" fmla="*/ 951 h 1727"/>
                <a:gd name="T22" fmla="*/ 869 w 1052"/>
                <a:gd name="T23" fmla="*/ 1071 h 1727"/>
                <a:gd name="T24" fmla="*/ 839 w 1052"/>
                <a:gd name="T25" fmla="*/ 1185 h 1727"/>
                <a:gd name="T26" fmla="*/ 812 w 1052"/>
                <a:gd name="T27" fmla="*/ 1288 h 1727"/>
                <a:gd name="T28" fmla="*/ 787 w 1052"/>
                <a:gd name="T29" fmla="*/ 1375 h 1727"/>
                <a:gd name="T30" fmla="*/ 767 w 1052"/>
                <a:gd name="T31" fmla="*/ 1446 h 1727"/>
                <a:gd name="T32" fmla="*/ 752 w 1052"/>
                <a:gd name="T33" fmla="*/ 1497 h 1727"/>
                <a:gd name="T34" fmla="*/ 744 w 1052"/>
                <a:gd name="T35" fmla="*/ 1523 h 1727"/>
                <a:gd name="T36" fmla="*/ 740 w 1052"/>
                <a:gd name="T37" fmla="*/ 1529 h 1727"/>
                <a:gd name="T38" fmla="*/ 723 w 1052"/>
                <a:gd name="T39" fmla="*/ 1543 h 1727"/>
                <a:gd name="T40" fmla="*/ 689 w 1052"/>
                <a:gd name="T41" fmla="*/ 1569 h 1727"/>
                <a:gd name="T42" fmla="*/ 642 w 1052"/>
                <a:gd name="T43" fmla="*/ 1602 h 1727"/>
                <a:gd name="T44" fmla="*/ 585 w 1052"/>
                <a:gd name="T45" fmla="*/ 1638 h 1727"/>
                <a:gd name="T46" fmla="*/ 520 w 1052"/>
                <a:gd name="T47" fmla="*/ 1673 h 1727"/>
                <a:gd name="T48" fmla="*/ 450 w 1052"/>
                <a:gd name="T49" fmla="*/ 1704 h 1727"/>
                <a:gd name="T50" fmla="*/ 379 w 1052"/>
                <a:gd name="T51" fmla="*/ 1727 h 1727"/>
                <a:gd name="T52" fmla="*/ 324 w 1052"/>
                <a:gd name="T53" fmla="*/ 1658 h 1727"/>
                <a:gd name="T54" fmla="*/ 253 w 1052"/>
                <a:gd name="T55" fmla="*/ 1602 h 1727"/>
                <a:gd name="T56" fmla="*/ 162 w 1052"/>
                <a:gd name="T57" fmla="*/ 1559 h 1727"/>
                <a:gd name="T58" fmla="*/ 56 w 1052"/>
                <a:gd name="T59" fmla="*/ 1541 h 1727"/>
                <a:gd name="T60" fmla="*/ 31 w 1052"/>
                <a:gd name="T61" fmla="*/ 1457 h 1727"/>
                <a:gd name="T62" fmla="*/ 15 w 1052"/>
                <a:gd name="T63" fmla="*/ 1374 h 1727"/>
                <a:gd name="T64" fmla="*/ 5 w 1052"/>
                <a:gd name="T65" fmla="*/ 1297 h 1727"/>
                <a:gd name="T66" fmla="*/ 2 w 1052"/>
                <a:gd name="T67" fmla="*/ 1233 h 1727"/>
                <a:gd name="T68" fmla="*/ 0 w 1052"/>
                <a:gd name="T69" fmla="*/ 1191 h 1727"/>
                <a:gd name="T70" fmla="*/ 0 w 1052"/>
                <a:gd name="T71" fmla="*/ 1175 h 1727"/>
                <a:gd name="T72" fmla="*/ 9 w 1052"/>
                <a:gd name="T73" fmla="*/ 1164 h 1727"/>
                <a:gd name="T74" fmla="*/ 31 w 1052"/>
                <a:gd name="T75" fmla="*/ 1132 h 1727"/>
                <a:gd name="T76" fmla="*/ 66 w 1052"/>
                <a:gd name="T77" fmla="*/ 1083 h 1727"/>
                <a:gd name="T78" fmla="*/ 112 w 1052"/>
                <a:gd name="T79" fmla="*/ 1018 h 1727"/>
                <a:gd name="T80" fmla="*/ 167 w 1052"/>
                <a:gd name="T81" fmla="*/ 942 h 1727"/>
                <a:gd name="T82" fmla="*/ 231 w 1052"/>
                <a:gd name="T83" fmla="*/ 855 h 1727"/>
                <a:gd name="T84" fmla="*/ 300 w 1052"/>
                <a:gd name="T85" fmla="*/ 760 h 1727"/>
                <a:gd name="T86" fmla="*/ 375 w 1052"/>
                <a:gd name="T87" fmla="*/ 662 h 1727"/>
                <a:gd name="T88" fmla="*/ 452 w 1052"/>
                <a:gd name="T89" fmla="*/ 561 h 1727"/>
                <a:gd name="T90" fmla="*/ 531 w 1052"/>
                <a:gd name="T91" fmla="*/ 462 h 1727"/>
                <a:gd name="T92" fmla="*/ 609 w 1052"/>
                <a:gd name="T93" fmla="*/ 366 h 1727"/>
                <a:gd name="T94" fmla="*/ 687 w 1052"/>
                <a:gd name="T95" fmla="*/ 275 h 1727"/>
                <a:gd name="T96" fmla="*/ 759 w 1052"/>
                <a:gd name="T97" fmla="*/ 193 h 1727"/>
                <a:gd name="T98" fmla="*/ 828 w 1052"/>
                <a:gd name="T99" fmla="*/ 122 h 1727"/>
                <a:gd name="T100" fmla="*/ 889 w 1052"/>
                <a:gd name="T101" fmla="*/ 65 h 1727"/>
                <a:gd name="T102" fmla="*/ 943 w 1052"/>
                <a:gd name="T103" fmla="*/ 25 h 1727"/>
                <a:gd name="T104" fmla="*/ 987 w 1052"/>
                <a:gd name="T105" fmla="*/ 4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2" h="1727">
                  <a:moveTo>
                    <a:pt x="1005" y="0"/>
                  </a:moveTo>
                  <a:lnTo>
                    <a:pt x="1020" y="4"/>
                  </a:lnTo>
                  <a:lnTo>
                    <a:pt x="1031" y="14"/>
                  </a:lnTo>
                  <a:lnTo>
                    <a:pt x="1040" y="30"/>
                  </a:lnTo>
                  <a:lnTo>
                    <a:pt x="1047" y="51"/>
                  </a:lnTo>
                  <a:lnTo>
                    <a:pt x="1051" y="78"/>
                  </a:lnTo>
                  <a:lnTo>
                    <a:pt x="1052" y="111"/>
                  </a:lnTo>
                  <a:lnTo>
                    <a:pt x="1052" y="148"/>
                  </a:lnTo>
                  <a:lnTo>
                    <a:pt x="1050" y="190"/>
                  </a:lnTo>
                  <a:lnTo>
                    <a:pt x="1046" y="236"/>
                  </a:lnTo>
                  <a:lnTo>
                    <a:pt x="1040" y="285"/>
                  </a:lnTo>
                  <a:lnTo>
                    <a:pt x="1032" y="337"/>
                  </a:lnTo>
                  <a:lnTo>
                    <a:pt x="1023" y="393"/>
                  </a:lnTo>
                  <a:lnTo>
                    <a:pt x="1013" y="450"/>
                  </a:lnTo>
                  <a:lnTo>
                    <a:pt x="1002" y="510"/>
                  </a:lnTo>
                  <a:lnTo>
                    <a:pt x="990" y="571"/>
                  </a:lnTo>
                  <a:lnTo>
                    <a:pt x="976" y="635"/>
                  </a:lnTo>
                  <a:lnTo>
                    <a:pt x="962" y="697"/>
                  </a:lnTo>
                  <a:lnTo>
                    <a:pt x="947" y="762"/>
                  </a:lnTo>
                  <a:lnTo>
                    <a:pt x="932" y="825"/>
                  </a:lnTo>
                  <a:lnTo>
                    <a:pt x="916" y="889"/>
                  </a:lnTo>
                  <a:lnTo>
                    <a:pt x="901" y="951"/>
                  </a:lnTo>
                  <a:lnTo>
                    <a:pt x="886" y="1012"/>
                  </a:lnTo>
                  <a:lnTo>
                    <a:pt x="869" y="1071"/>
                  </a:lnTo>
                  <a:lnTo>
                    <a:pt x="854" y="1130"/>
                  </a:lnTo>
                  <a:lnTo>
                    <a:pt x="839" y="1185"/>
                  </a:lnTo>
                  <a:lnTo>
                    <a:pt x="826" y="1238"/>
                  </a:lnTo>
                  <a:lnTo>
                    <a:pt x="812" y="1288"/>
                  </a:lnTo>
                  <a:lnTo>
                    <a:pt x="799" y="1334"/>
                  </a:lnTo>
                  <a:lnTo>
                    <a:pt x="787" y="1375"/>
                  </a:lnTo>
                  <a:lnTo>
                    <a:pt x="777" y="1414"/>
                  </a:lnTo>
                  <a:lnTo>
                    <a:pt x="767" y="1446"/>
                  </a:lnTo>
                  <a:lnTo>
                    <a:pt x="759" y="1475"/>
                  </a:lnTo>
                  <a:lnTo>
                    <a:pt x="752" y="1497"/>
                  </a:lnTo>
                  <a:lnTo>
                    <a:pt x="748" y="1513"/>
                  </a:lnTo>
                  <a:lnTo>
                    <a:pt x="744" y="1523"/>
                  </a:lnTo>
                  <a:lnTo>
                    <a:pt x="743" y="1527"/>
                  </a:lnTo>
                  <a:lnTo>
                    <a:pt x="740" y="1529"/>
                  </a:lnTo>
                  <a:lnTo>
                    <a:pt x="734" y="1534"/>
                  </a:lnTo>
                  <a:lnTo>
                    <a:pt x="723" y="1543"/>
                  </a:lnTo>
                  <a:lnTo>
                    <a:pt x="708" y="1556"/>
                  </a:lnTo>
                  <a:lnTo>
                    <a:pt x="689" y="1569"/>
                  </a:lnTo>
                  <a:lnTo>
                    <a:pt x="667" y="1584"/>
                  </a:lnTo>
                  <a:lnTo>
                    <a:pt x="642" y="1602"/>
                  </a:lnTo>
                  <a:lnTo>
                    <a:pt x="614" y="1619"/>
                  </a:lnTo>
                  <a:lnTo>
                    <a:pt x="585" y="1638"/>
                  </a:lnTo>
                  <a:lnTo>
                    <a:pt x="553" y="1655"/>
                  </a:lnTo>
                  <a:lnTo>
                    <a:pt x="520" y="1673"/>
                  </a:lnTo>
                  <a:lnTo>
                    <a:pt x="485" y="1690"/>
                  </a:lnTo>
                  <a:lnTo>
                    <a:pt x="450" y="1704"/>
                  </a:lnTo>
                  <a:lnTo>
                    <a:pt x="415" y="1717"/>
                  </a:lnTo>
                  <a:lnTo>
                    <a:pt x="379" y="1727"/>
                  </a:lnTo>
                  <a:lnTo>
                    <a:pt x="354" y="1691"/>
                  </a:lnTo>
                  <a:lnTo>
                    <a:pt x="324" y="1658"/>
                  </a:lnTo>
                  <a:lnTo>
                    <a:pt x="290" y="1628"/>
                  </a:lnTo>
                  <a:lnTo>
                    <a:pt x="253" y="1602"/>
                  </a:lnTo>
                  <a:lnTo>
                    <a:pt x="212" y="1579"/>
                  </a:lnTo>
                  <a:lnTo>
                    <a:pt x="162" y="1559"/>
                  </a:lnTo>
                  <a:lnTo>
                    <a:pt x="109" y="1547"/>
                  </a:lnTo>
                  <a:lnTo>
                    <a:pt x="56" y="1541"/>
                  </a:lnTo>
                  <a:lnTo>
                    <a:pt x="42" y="1500"/>
                  </a:lnTo>
                  <a:lnTo>
                    <a:pt x="31" y="1457"/>
                  </a:lnTo>
                  <a:lnTo>
                    <a:pt x="22" y="1415"/>
                  </a:lnTo>
                  <a:lnTo>
                    <a:pt x="15" y="1374"/>
                  </a:lnTo>
                  <a:lnTo>
                    <a:pt x="9" y="1334"/>
                  </a:lnTo>
                  <a:lnTo>
                    <a:pt x="5" y="1297"/>
                  </a:lnTo>
                  <a:lnTo>
                    <a:pt x="3" y="1263"/>
                  </a:lnTo>
                  <a:lnTo>
                    <a:pt x="2" y="1233"/>
                  </a:lnTo>
                  <a:lnTo>
                    <a:pt x="2" y="1210"/>
                  </a:lnTo>
                  <a:lnTo>
                    <a:pt x="0" y="1191"/>
                  </a:lnTo>
                  <a:lnTo>
                    <a:pt x="0" y="1179"/>
                  </a:lnTo>
                  <a:lnTo>
                    <a:pt x="0" y="1175"/>
                  </a:lnTo>
                  <a:lnTo>
                    <a:pt x="3" y="1172"/>
                  </a:lnTo>
                  <a:lnTo>
                    <a:pt x="9" y="1164"/>
                  </a:lnTo>
                  <a:lnTo>
                    <a:pt x="18" y="1150"/>
                  </a:lnTo>
                  <a:lnTo>
                    <a:pt x="31" y="1132"/>
                  </a:lnTo>
                  <a:lnTo>
                    <a:pt x="47" y="1110"/>
                  </a:lnTo>
                  <a:lnTo>
                    <a:pt x="66" y="1083"/>
                  </a:lnTo>
                  <a:lnTo>
                    <a:pt x="87" y="1053"/>
                  </a:lnTo>
                  <a:lnTo>
                    <a:pt x="112" y="1018"/>
                  </a:lnTo>
                  <a:lnTo>
                    <a:pt x="138" y="982"/>
                  </a:lnTo>
                  <a:lnTo>
                    <a:pt x="167" y="942"/>
                  </a:lnTo>
                  <a:lnTo>
                    <a:pt x="198" y="900"/>
                  </a:lnTo>
                  <a:lnTo>
                    <a:pt x="231" y="855"/>
                  </a:lnTo>
                  <a:lnTo>
                    <a:pt x="265" y="809"/>
                  </a:lnTo>
                  <a:lnTo>
                    <a:pt x="300" y="760"/>
                  </a:lnTo>
                  <a:lnTo>
                    <a:pt x="337" y="712"/>
                  </a:lnTo>
                  <a:lnTo>
                    <a:pt x="375" y="662"/>
                  </a:lnTo>
                  <a:lnTo>
                    <a:pt x="412" y="612"/>
                  </a:lnTo>
                  <a:lnTo>
                    <a:pt x="452" y="561"/>
                  </a:lnTo>
                  <a:lnTo>
                    <a:pt x="491" y="511"/>
                  </a:lnTo>
                  <a:lnTo>
                    <a:pt x="531" y="462"/>
                  </a:lnTo>
                  <a:lnTo>
                    <a:pt x="570" y="413"/>
                  </a:lnTo>
                  <a:lnTo>
                    <a:pt x="609" y="366"/>
                  </a:lnTo>
                  <a:lnTo>
                    <a:pt x="648" y="319"/>
                  </a:lnTo>
                  <a:lnTo>
                    <a:pt x="687" y="275"/>
                  </a:lnTo>
                  <a:lnTo>
                    <a:pt x="724" y="233"/>
                  </a:lnTo>
                  <a:lnTo>
                    <a:pt x="759" y="193"/>
                  </a:lnTo>
                  <a:lnTo>
                    <a:pt x="794" y="156"/>
                  </a:lnTo>
                  <a:lnTo>
                    <a:pt x="828" y="122"/>
                  </a:lnTo>
                  <a:lnTo>
                    <a:pt x="861" y="92"/>
                  </a:lnTo>
                  <a:lnTo>
                    <a:pt x="889" y="65"/>
                  </a:lnTo>
                  <a:lnTo>
                    <a:pt x="918" y="42"/>
                  </a:lnTo>
                  <a:lnTo>
                    <a:pt x="943" y="25"/>
                  </a:lnTo>
                  <a:lnTo>
                    <a:pt x="967" y="11"/>
                  </a:lnTo>
                  <a:lnTo>
                    <a:pt x="987" y="4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Freeform 70">
              <a:extLst>
                <a:ext uri="{FF2B5EF4-FFF2-40B4-BE49-F238E27FC236}">
                  <a16:creationId xmlns:a16="http://schemas.microsoft.com/office/drawing/2014/main" id="{1584B3F6-3147-C94D-B74A-31DADA087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850" y="2555875"/>
              <a:ext cx="431800" cy="679450"/>
            </a:xfrm>
            <a:custGeom>
              <a:avLst/>
              <a:gdLst>
                <a:gd name="T0" fmla="*/ 318 w 1088"/>
                <a:gd name="T1" fmla="*/ 1 h 1714"/>
                <a:gd name="T2" fmla="*/ 392 w 1088"/>
                <a:gd name="T3" fmla="*/ 16 h 1714"/>
                <a:gd name="T4" fmla="*/ 464 w 1088"/>
                <a:gd name="T5" fmla="*/ 41 h 1714"/>
                <a:gd name="T6" fmla="*/ 533 w 1088"/>
                <a:gd name="T7" fmla="*/ 72 h 1714"/>
                <a:gd name="T8" fmla="*/ 597 w 1088"/>
                <a:gd name="T9" fmla="*/ 107 h 1714"/>
                <a:gd name="T10" fmla="*/ 651 w 1088"/>
                <a:gd name="T11" fmla="*/ 141 h 1714"/>
                <a:gd name="T12" fmla="*/ 693 w 1088"/>
                <a:gd name="T13" fmla="*/ 169 h 1714"/>
                <a:gd name="T14" fmla="*/ 722 w 1088"/>
                <a:gd name="T15" fmla="*/ 189 h 1714"/>
                <a:gd name="T16" fmla="*/ 731 w 1088"/>
                <a:gd name="T17" fmla="*/ 197 h 1714"/>
                <a:gd name="T18" fmla="*/ 736 w 1088"/>
                <a:gd name="T19" fmla="*/ 211 h 1714"/>
                <a:gd name="T20" fmla="*/ 748 w 1088"/>
                <a:gd name="T21" fmla="*/ 249 h 1714"/>
                <a:gd name="T22" fmla="*/ 768 w 1088"/>
                <a:gd name="T23" fmla="*/ 309 h 1714"/>
                <a:gd name="T24" fmla="*/ 794 w 1088"/>
                <a:gd name="T25" fmla="*/ 388 h 1714"/>
                <a:gd name="T26" fmla="*/ 822 w 1088"/>
                <a:gd name="T27" fmla="*/ 483 h 1714"/>
                <a:gd name="T28" fmla="*/ 856 w 1088"/>
                <a:gd name="T29" fmla="*/ 590 h 1714"/>
                <a:gd name="T30" fmla="*/ 890 w 1088"/>
                <a:gd name="T31" fmla="*/ 707 h 1714"/>
                <a:gd name="T32" fmla="*/ 925 w 1088"/>
                <a:gd name="T33" fmla="*/ 830 h 1714"/>
                <a:gd name="T34" fmla="*/ 960 w 1088"/>
                <a:gd name="T35" fmla="*/ 956 h 1714"/>
                <a:gd name="T36" fmla="*/ 994 w 1088"/>
                <a:gd name="T37" fmla="*/ 1082 h 1714"/>
                <a:gd name="T38" fmla="*/ 1023 w 1088"/>
                <a:gd name="T39" fmla="*/ 1205 h 1714"/>
                <a:gd name="T40" fmla="*/ 1049 w 1088"/>
                <a:gd name="T41" fmla="*/ 1322 h 1714"/>
                <a:gd name="T42" fmla="*/ 1069 w 1088"/>
                <a:gd name="T43" fmla="*/ 1429 h 1714"/>
                <a:gd name="T44" fmla="*/ 1083 w 1088"/>
                <a:gd name="T45" fmla="*/ 1523 h 1714"/>
                <a:gd name="T46" fmla="*/ 1088 w 1088"/>
                <a:gd name="T47" fmla="*/ 1602 h 1714"/>
                <a:gd name="T48" fmla="*/ 1084 w 1088"/>
                <a:gd name="T49" fmla="*/ 1663 h 1714"/>
                <a:gd name="T50" fmla="*/ 1069 w 1088"/>
                <a:gd name="T51" fmla="*/ 1700 h 1714"/>
                <a:gd name="T52" fmla="*/ 1044 w 1088"/>
                <a:gd name="T53" fmla="*/ 1714 h 1714"/>
                <a:gd name="T54" fmla="*/ 1005 w 1088"/>
                <a:gd name="T55" fmla="*/ 1705 h 1714"/>
                <a:gd name="T56" fmla="*/ 955 w 1088"/>
                <a:gd name="T57" fmla="*/ 1675 h 1714"/>
                <a:gd name="T58" fmla="*/ 896 w 1088"/>
                <a:gd name="T59" fmla="*/ 1628 h 1714"/>
                <a:gd name="T60" fmla="*/ 829 w 1088"/>
                <a:gd name="T61" fmla="*/ 1566 h 1714"/>
                <a:gd name="T62" fmla="*/ 755 w 1088"/>
                <a:gd name="T63" fmla="*/ 1491 h 1714"/>
                <a:gd name="T64" fmla="*/ 677 w 1088"/>
                <a:gd name="T65" fmla="*/ 1408 h 1714"/>
                <a:gd name="T66" fmla="*/ 596 w 1088"/>
                <a:gd name="T67" fmla="*/ 1316 h 1714"/>
                <a:gd name="T68" fmla="*/ 513 w 1088"/>
                <a:gd name="T69" fmla="*/ 1220 h 1714"/>
                <a:gd name="T70" fmla="*/ 432 w 1088"/>
                <a:gd name="T71" fmla="*/ 1123 h 1714"/>
                <a:gd name="T72" fmla="*/ 353 w 1088"/>
                <a:gd name="T73" fmla="*/ 1024 h 1714"/>
                <a:gd name="T74" fmla="*/ 276 w 1088"/>
                <a:gd name="T75" fmla="*/ 931 h 1714"/>
                <a:gd name="T76" fmla="*/ 208 w 1088"/>
                <a:gd name="T77" fmla="*/ 843 h 1714"/>
                <a:gd name="T78" fmla="*/ 145 w 1088"/>
                <a:gd name="T79" fmla="*/ 762 h 1714"/>
                <a:gd name="T80" fmla="*/ 91 w 1088"/>
                <a:gd name="T81" fmla="*/ 693 h 1714"/>
                <a:gd name="T82" fmla="*/ 48 w 1088"/>
                <a:gd name="T83" fmla="*/ 637 h 1714"/>
                <a:gd name="T84" fmla="*/ 18 w 1088"/>
                <a:gd name="T85" fmla="*/ 598 h 1714"/>
                <a:gd name="T86" fmla="*/ 3 w 1088"/>
                <a:gd name="T87" fmla="*/ 576 h 1714"/>
                <a:gd name="T88" fmla="*/ 1 w 1088"/>
                <a:gd name="T89" fmla="*/ 569 h 1714"/>
                <a:gd name="T90" fmla="*/ 0 w 1088"/>
                <a:gd name="T91" fmla="*/ 540 h 1714"/>
                <a:gd name="T92" fmla="*/ 1 w 1088"/>
                <a:gd name="T93" fmla="*/ 487 h 1714"/>
                <a:gd name="T94" fmla="*/ 5 w 1088"/>
                <a:gd name="T95" fmla="*/ 417 h 1714"/>
                <a:gd name="T96" fmla="*/ 13 w 1088"/>
                <a:gd name="T97" fmla="*/ 336 h 1714"/>
                <a:gd name="T98" fmla="*/ 31 w 1088"/>
                <a:gd name="T99" fmla="*/ 253 h 1714"/>
                <a:gd name="T100" fmla="*/ 85 w 1088"/>
                <a:gd name="T101" fmla="*/ 194 h 1714"/>
                <a:gd name="T102" fmla="*/ 164 w 1088"/>
                <a:gd name="T103" fmla="*/ 147 h 1714"/>
                <a:gd name="T104" fmla="*/ 230 w 1088"/>
                <a:gd name="T105" fmla="*/ 84 h 1714"/>
                <a:gd name="T106" fmla="*/ 280 w 1088"/>
                <a:gd name="T107" fmla="*/ 4 h 1714"/>
                <a:gd name="T108" fmla="*/ 283 w 1088"/>
                <a:gd name="T109" fmla="*/ 0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714">
                  <a:moveTo>
                    <a:pt x="283" y="0"/>
                  </a:moveTo>
                  <a:lnTo>
                    <a:pt x="318" y="1"/>
                  </a:lnTo>
                  <a:lnTo>
                    <a:pt x="354" y="8"/>
                  </a:lnTo>
                  <a:lnTo>
                    <a:pt x="392" y="16"/>
                  </a:lnTo>
                  <a:lnTo>
                    <a:pt x="428" y="28"/>
                  </a:lnTo>
                  <a:lnTo>
                    <a:pt x="464" y="41"/>
                  </a:lnTo>
                  <a:lnTo>
                    <a:pt x="499" y="56"/>
                  </a:lnTo>
                  <a:lnTo>
                    <a:pt x="533" y="72"/>
                  </a:lnTo>
                  <a:lnTo>
                    <a:pt x="566" y="90"/>
                  </a:lnTo>
                  <a:lnTo>
                    <a:pt x="597" y="107"/>
                  </a:lnTo>
                  <a:lnTo>
                    <a:pt x="626" y="125"/>
                  </a:lnTo>
                  <a:lnTo>
                    <a:pt x="651" y="141"/>
                  </a:lnTo>
                  <a:lnTo>
                    <a:pt x="675" y="156"/>
                  </a:lnTo>
                  <a:lnTo>
                    <a:pt x="693" y="169"/>
                  </a:lnTo>
                  <a:lnTo>
                    <a:pt x="710" y="181"/>
                  </a:lnTo>
                  <a:lnTo>
                    <a:pt x="722" y="189"/>
                  </a:lnTo>
                  <a:lnTo>
                    <a:pt x="728" y="196"/>
                  </a:lnTo>
                  <a:lnTo>
                    <a:pt x="731" y="197"/>
                  </a:lnTo>
                  <a:lnTo>
                    <a:pt x="732" y="201"/>
                  </a:lnTo>
                  <a:lnTo>
                    <a:pt x="736" y="211"/>
                  </a:lnTo>
                  <a:lnTo>
                    <a:pt x="741" y="227"/>
                  </a:lnTo>
                  <a:lnTo>
                    <a:pt x="748" y="249"/>
                  </a:lnTo>
                  <a:lnTo>
                    <a:pt x="757" y="276"/>
                  </a:lnTo>
                  <a:lnTo>
                    <a:pt x="768" y="309"/>
                  </a:lnTo>
                  <a:lnTo>
                    <a:pt x="780" y="347"/>
                  </a:lnTo>
                  <a:lnTo>
                    <a:pt x="794" y="388"/>
                  </a:lnTo>
                  <a:lnTo>
                    <a:pt x="807" y="435"/>
                  </a:lnTo>
                  <a:lnTo>
                    <a:pt x="822" y="483"/>
                  </a:lnTo>
                  <a:lnTo>
                    <a:pt x="839" y="535"/>
                  </a:lnTo>
                  <a:lnTo>
                    <a:pt x="856" y="590"/>
                  </a:lnTo>
                  <a:lnTo>
                    <a:pt x="872" y="647"/>
                  </a:lnTo>
                  <a:lnTo>
                    <a:pt x="890" y="707"/>
                  </a:lnTo>
                  <a:lnTo>
                    <a:pt x="907" y="768"/>
                  </a:lnTo>
                  <a:lnTo>
                    <a:pt x="925" y="830"/>
                  </a:lnTo>
                  <a:lnTo>
                    <a:pt x="943" y="893"/>
                  </a:lnTo>
                  <a:lnTo>
                    <a:pt x="960" y="956"/>
                  </a:lnTo>
                  <a:lnTo>
                    <a:pt x="978" y="1019"/>
                  </a:lnTo>
                  <a:lnTo>
                    <a:pt x="994" y="1082"/>
                  </a:lnTo>
                  <a:lnTo>
                    <a:pt x="1009" y="1144"/>
                  </a:lnTo>
                  <a:lnTo>
                    <a:pt x="1023" y="1205"/>
                  </a:lnTo>
                  <a:lnTo>
                    <a:pt x="1036" y="1265"/>
                  </a:lnTo>
                  <a:lnTo>
                    <a:pt x="1049" y="1322"/>
                  </a:lnTo>
                  <a:lnTo>
                    <a:pt x="1060" y="1377"/>
                  </a:lnTo>
                  <a:lnTo>
                    <a:pt x="1069" y="1429"/>
                  </a:lnTo>
                  <a:lnTo>
                    <a:pt x="1076" y="1477"/>
                  </a:lnTo>
                  <a:lnTo>
                    <a:pt x="1083" y="1523"/>
                  </a:lnTo>
                  <a:lnTo>
                    <a:pt x="1087" y="1565"/>
                  </a:lnTo>
                  <a:lnTo>
                    <a:pt x="1088" y="1602"/>
                  </a:lnTo>
                  <a:lnTo>
                    <a:pt x="1087" y="1634"/>
                  </a:lnTo>
                  <a:lnTo>
                    <a:pt x="1084" y="1663"/>
                  </a:lnTo>
                  <a:lnTo>
                    <a:pt x="1078" y="1684"/>
                  </a:lnTo>
                  <a:lnTo>
                    <a:pt x="1069" y="1700"/>
                  </a:lnTo>
                  <a:lnTo>
                    <a:pt x="1058" y="1710"/>
                  </a:lnTo>
                  <a:lnTo>
                    <a:pt x="1044" y="1714"/>
                  </a:lnTo>
                  <a:lnTo>
                    <a:pt x="1025" y="1713"/>
                  </a:lnTo>
                  <a:lnTo>
                    <a:pt x="1005" y="1705"/>
                  </a:lnTo>
                  <a:lnTo>
                    <a:pt x="981" y="1693"/>
                  </a:lnTo>
                  <a:lnTo>
                    <a:pt x="955" y="1675"/>
                  </a:lnTo>
                  <a:lnTo>
                    <a:pt x="926" y="1654"/>
                  </a:lnTo>
                  <a:lnTo>
                    <a:pt x="896" y="1628"/>
                  </a:lnTo>
                  <a:lnTo>
                    <a:pt x="864" y="1598"/>
                  </a:lnTo>
                  <a:lnTo>
                    <a:pt x="829" y="1566"/>
                  </a:lnTo>
                  <a:lnTo>
                    <a:pt x="792" y="1530"/>
                  </a:lnTo>
                  <a:lnTo>
                    <a:pt x="755" y="1491"/>
                  </a:lnTo>
                  <a:lnTo>
                    <a:pt x="716" y="1450"/>
                  </a:lnTo>
                  <a:lnTo>
                    <a:pt x="677" y="1408"/>
                  </a:lnTo>
                  <a:lnTo>
                    <a:pt x="636" y="1363"/>
                  </a:lnTo>
                  <a:lnTo>
                    <a:pt x="596" y="1316"/>
                  </a:lnTo>
                  <a:lnTo>
                    <a:pt x="554" y="1268"/>
                  </a:lnTo>
                  <a:lnTo>
                    <a:pt x="513" y="1220"/>
                  </a:lnTo>
                  <a:lnTo>
                    <a:pt x="472" y="1171"/>
                  </a:lnTo>
                  <a:lnTo>
                    <a:pt x="432" y="1123"/>
                  </a:lnTo>
                  <a:lnTo>
                    <a:pt x="392" y="1073"/>
                  </a:lnTo>
                  <a:lnTo>
                    <a:pt x="353" y="1024"/>
                  </a:lnTo>
                  <a:lnTo>
                    <a:pt x="314" y="977"/>
                  </a:lnTo>
                  <a:lnTo>
                    <a:pt x="276" y="931"/>
                  </a:lnTo>
                  <a:lnTo>
                    <a:pt x="241" y="886"/>
                  </a:lnTo>
                  <a:lnTo>
                    <a:pt x="208" y="843"/>
                  </a:lnTo>
                  <a:lnTo>
                    <a:pt x="175" y="800"/>
                  </a:lnTo>
                  <a:lnTo>
                    <a:pt x="145" y="762"/>
                  </a:lnTo>
                  <a:lnTo>
                    <a:pt x="117" y="726"/>
                  </a:lnTo>
                  <a:lnTo>
                    <a:pt x="91" y="693"/>
                  </a:lnTo>
                  <a:lnTo>
                    <a:pt x="69" y="664"/>
                  </a:lnTo>
                  <a:lnTo>
                    <a:pt x="48" y="637"/>
                  </a:lnTo>
                  <a:lnTo>
                    <a:pt x="32" y="615"/>
                  </a:lnTo>
                  <a:lnTo>
                    <a:pt x="18" y="598"/>
                  </a:lnTo>
                  <a:lnTo>
                    <a:pt x="10" y="584"/>
                  </a:lnTo>
                  <a:lnTo>
                    <a:pt x="3" y="576"/>
                  </a:lnTo>
                  <a:lnTo>
                    <a:pt x="1" y="574"/>
                  </a:lnTo>
                  <a:lnTo>
                    <a:pt x="1" y="569"/>
                  </a:lnTo>
                  <a:lnTo>
                    <a:pt x="1" y="55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7"/>
                  </a:lnTo>
                  <a:lnTo>
                    <a:pt x="2" y="453"/>
                  </a:lnTo>
                  <a:lnTo>
                    <a:pt x="5" y="417"/>
                  </a:lnTo>
                  <a:lnTo>
                    <a:pt x="8" y="377"/>
                  </a:lnTo>
                  <a:lnTo>
                    <a:pt x="13" y="336"/>
                  </a:lnTo>
                  <a:lnTo>
                    <a:pt x="21" y="295"/>
                  </a:lnTo>
                  <a:lnTo>
                    <a:pt x="31" y="253"/>
                  </a:lnTo>
                  <a:lnTo>
                    <a:pt x="42" y="212"/>
                  </a:lnTo>
                  <a:lnTo>
                    <a:pt x="85" y="194"/>
                  </a:lnTo>
                  <a:lnTo>
                    <a:pt x="126" y="173"/>
                  </a:lnTo>
                  <a:lnTo>
                    <a:pt x="164" y="147"/>
                  </a:lnTo>
                  <a:lnTo>
                    <a:pt x="199" y="117"/>
                  </a:lnTo>
                  <a:lnTo>
                    <a:pt x="230" y="84"/>
                  </a:lnTo>
                  <a:lnTo>
                    <a:pt x="258" y="45"/>
                  </a:lnTo>
                  <a:lnTo>
                    <a:pt x="280" y="4"/>
                  </a:lnTo>
                  <a:lnTo>
                    <a:pt x="281" y="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Freeform 71">
              <a:extLst>
                <a:ext uri="{FF2B5EF4-FFF2-40B4-BE49-F238E27FC236}">
                  <a16:creationId xmlns:a16="http://schemas.microsoft.com/office/drawing/2014/main" id="{8A6799E5-6CA4-344C-AB77-6F7E5965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863" y="2330450"/>
              <a:ext cx="738187" cy="325438"/>
            </a:xfrm>
            <a:custGeom>
              <a:avLst/>
              <a:gdLst>
                <a:gd name="T0" fmla="*/ 1523 w 1858"/>
                <a:gd name="T1" fmla="*/ 3 h 818"/>
                <a:gd name="T2" fmla="*/ 1544 w 1858"/>
                <a:gd name="T3" fmla="*/ 14 h 818"/>
                <a:gd name="T4" fmla="*/ 1580 w 1858"/>
                <a:gd name="T5" fmla="*/ 35 h 818"/>
                <a:gd name="T6" fmla="*/ 1629 w 1858"/>
                <a:gd name="T7" fmla="*/ 65 h 818"/>
                <a:gd name="T8" fmla="*/ 1685 w 1858"/>
                <a:gd name="T9" fmla="*/ 103 h 818"/>
                <a:gd name="T10" fmla="*/ 1743 w 1858"/>
                <a:gd name="T11" fmla="*/ 150 h 818"/>
                <a:gd name="T12" fmla="*/ 1799 w 1858"/>
                <a:gd name="T13" fmla="*/ 202 h 818"/>
                <a:gd name="T14" fmla="*/ 1848 w 1858"/>
                <a:gd name="T15" fmla="*/ 259 h 818"/>
                <a:gd name="T16" fmla="*/ 1824 w 1858"/>
                <a:gd name="T17" fmla="*/ 361 h 818"/>
                <a:gd name="T18" fmla="*/ 1829 w 1858"/>
                <a:gd name="T19" fmla="*/ 463 h 818"/>
                <a:gd name="T20" fmla="*/ 1858 w 1858"/>
                <a:gd name="T21" fmla="*/ 560 h 818"/>
                <a:gd name="T22" fmla="*/ 1806 w 1858"/>
                <a:gd name="T23" fmla="*/ 619 h 818"/>
                <a:gd name="T24" fmla="*/ 1743 w 1858"/>
                <a:gd name="T25" fmla="*/ 672 h 818"/>
                <a:gd name="T26" fmla="*/ 1675 w 1858"/>
                <a:gd name="T27" fmla="*/ 717 h 818"/>
                <a:gd name="T28" fmla="*/ 1610 w 1858"/>
                <a:gd name="T29" fmla="*/ 756 h 818"/>
                <a:gd name="T30" fmla="*/ 1553 w 1858"/>
                <a:gd name="T31" fmla="*/ 785 h 818"/>
                <a:gd name="T32" fmla="*/ 1509 w 1858"/>
                <a:gd name="T33" fmla="*/ 805 h 818"/>
                <a:gd name="T34" fmla="*/ 1484 w 1858"/>
                <a:gd name="T35" fmla="*/ 817 h 818"/>
                <a:gd name="T36" fmla="*/ 1476 w 1858"/>
                <a:gd name="T37" fmla="*/ 817 h 818"/>
                <a:gd name="T38" fmla="*/ 1446 w 1858"/>
                <a:gd name="T39" fmla="*/ 810 h 818"/>
                <a:gd name="T40" fmla="*/ 1389 w 1858"/>
                <a:gd name="T41" fmla="*/ 798 h 818"/>
                <a:gd name="T42" fmla="*/ 1307 w 1858"/>
                <a:gd name="T43" fmla="*/ 780 h 818"/>
                <a:gd name="T44" fmla="*/ 1208 w 1858"/>
                <a:gd name="T45" fmla="*/ 758 h 818"/>
                <a:gd name="T46" fmla="*/ 1094 w 1858"/>
                <a:gd name="T47" fmla="*/ 731 h 818"/>
                <a:gd name="T48" fmla="*/ 969 w 1858"/>
                <a:gd name="T49" fmla="*/ 701 h 818"/>
                <a:gd name="T50" fmla="*/ 838 w 1858"/>
                <a:gd name="T51" fmla="*/ 667 h 818"/>
                <a:gd name="T52" fmla="*/ 704 w 1858"/>
                <a:gd name="T53" fmla="*/ 632 h 818"/>
                <a:gd name="T54" fmla="*/ 570 w 1858"/>
                <a:gd name="T55" fmla="*/ 595 h 818"/>
                <a:gd name="T56" fmla="*/ 441 w 1858"/>
                <a:gd name="T57" fmla="*/ 556 h 818"/>
                <a:gd name="T58" fmla="*/ 322 w 1858"/>
                <a:gd name="T59" fmla="*/ 518 h 818"/>
                <a:gd name="T60" fmla="*/ 215 w 1858"/>
                <a:gd name="T61" fmla="*/ 479 h 818"/>
                <a:gd name="T62" fmla="*/ 126 w 1858"/>
                <a:gd name="T63" fmla="*/ 441 h 818"/>
                <a:gd name="T64" fmla="*/ 58 w 1858"/>
                <a:gd name="T65" fmla="*/ 405 h 818"/>
                <a:gd name="T66" fmla="*/ 14 w 1858"/>
                <a:gd name="T67" fmla="*/ 370 h 818"/>
                <a:gd name="T68" fmla="*/ 0 w 1858"/>
                <a:gd name="T69" fmla="*/ 337 h 818"/>
                <a:gd name="T70" fmla="*/ 19 w 1858"/>
                <a:gd name="T71" fmla="*/ 305 h 818"/>
                <a:gd name="T72" fmla="*/ 68 w 1858"/>
                <a:gd name="T73" fmla="*/ 274 h 818"/>
                <a:gd name="T74" fmla="*/ 143 w 1858"/>
                <a:gd name="T75" fmla="*/ 243 h 818"/>
                <a:gd name="T76" fmla="*/ 240 w 1858"/>
                <a:gd name="T77" fmla="*/ 213 h 818"/>
                <a:gd name="T78" fmla="*/ 356 w 1858"/>
                <a:gd name="T79" fmla="*/ 183 h 818"/>
                <a:gd name="T80" fmla="*/ 485 w 1858"/>
                <a:gd name="T81" fmla="*/ 156 h 818"/>
                <a:gd name="T82" fmla="*/ 622 w 1858"/>
                <a:gd name="T83" fmla="*/ 130 h 818"/>
                <a:gd name="T84" fmla="*/ 763 w 1858"/>
                <a:gd name="T85" fmla="*/ 105 h 818"/>
                <a:gd name="T86" fmla="*/ 904 w 1858"/>
                <a:gd name="T87" fmla="*/ 82 h 818"/>
                <a:gd name="T88" fmla="*/ 1042 w 1858"/>
                <a:gd name="T89" fmla="*/ 62 h 818"/>
                <a:gd name="T90" fmla="*/ 1169 w 1858"/>
                <a:gd name="T91" fmla="*/ 45 h 818"/>
                <a:gd name="T92" fmla="*/ 1283 w 1858"/>
                <a:gd name="T93" fmla="*/ 29 h 818"/>
                <a:gd name="T94" fmla="*/ 1381 w 1858"/>
                <a:gd name="T95" fmla="*/ 18 h 818"/>
                <a:gd name="T96" fmla="*/ 1455 w 1858"/>
                <a:gd name="T97" fmla="*/ 8 h 818"/>
                <a:gd name="T98" fmla="*/ 1503 w 1858"/>
                <a:gd name="T99" fmla="*/ 3 h 818"/>
                <a:gd name="T100" fmla="*/ 1520 w 1858"/>
                <a:gd name="T101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58" h="818">
                  <a:moveTo>
                    <a:pt x="1520" y="0"/>
                  </a:moveTo>
                  <a:lnTo>
                    <a:pt x="1523" y="3"/>
                  </a:lnTo>
                  <a:lnTo>
                    <a:pt x="1531" y="6"/>
                  </a:lnTo>
                  <a:lnTo>
                    <a:pt x="1544" y="14"/>
                  </a:lnTo>
                  <a:lnTo>
                    <a:pt x="1560" y="23"/>
                  </a:lnTo>
                  <a:lnTo>
                    <a:pt x="1580" y="35"/>
                  </a:lnTo>
                  <a:lnTo>
                    <a:pt x="1604" y="49"/>
                  </a:lnTo>
                  <a:lnTo>
                    <a:pt x="1629" y="65"/>
                  </a:lnTo>
                  <a:lnTo>
                    <a:pt x="1657" y="84"/>
                  </a:lnTo>
                  <a:lnTo>
                    <a:pt x="1685" y="103"/>
                  </a:lnTo>
                  <a:lnTo>
                    <a:pt x="1714" y="126"/>
                  </a:lnTo>
                  <a:lnTo>
                    <a:pt x="1743" y="150"/>
                  </a:lnTo>
                  <a:lnTo>
                    <a:pt x="1772" y="174"/>
                  </a:lnTo>
                  <a:lnTo>
                    <a:pt x="1799" y="202"/>
                  </a:lnTo>
                  <a:lnTo>
                    <a:pt x="1824" y="229"/>
                  </a:lnTo>
                  <a:lnTo>
                    <a:pt x="1848" y="259"/>
                  </a:lnTo>
                  <a:lnTo>
                    <a:pt x="1833" y="309"/>
                  </a:lnTo>
                  <a:lnTo>
                    <a:pt x="1824" y="361"/>
                  </a:lnTo>
                  <a:lnTo>
                    <a:pt x="1823" y="412"/>
                  </a:lnTo>
                  <a:lnTo>
                    <a:pt x="1829" y="463"/>
                  </a:lnTo>
                  <a:lnTo>
                    <a:pt x="1841" y="512"/>
                  </a:lnTo>
                  <a:lnTo>
                    <a:pt x="1858" y="560"/>
                  </a:lnTo>
                  <a:lnTo>
                    <a:pt x="1834" y="590"/>
                  </a:lnTo>
                  <a:lnTo>
                    <a:pt x="1806" y="619"/>
                  </a:lnTo>
                  <a:lnTo>
                    <a:pt x="1776" y="646"/>
                  </a:lnTo>
                  <a:lnTo>
                    <a:pt x="1743" y="672"/>
                  </a:lnTo>
                  <a:lnTo>
                    <a:pt x="1709" y="696"/>
                  </a:lnTo>
                  <a:lnTo>
                    <a:pt x="1675" y="717"/>
                  </a:lnTo>
                  <a:lnTo>
                    <a:pt x="1643" y="738"/>
                  </a:lnTo>
                  <a:lnTo>
                    <a:pt x="1610" y="756"/>
                  </a:lnTo>
                  <a:lnTo>
                    <a:pt x="1580" y="772"/>
                  </a:lnTo>
                  <a:lnTo>
                    <a:pt x="1553" y="785"/>
                  </a:lnTo>
                  <a:lnTo>
                    <a:pt x="1529" y="797"/>
                  </a:lnTo>
                  <a:lnTo>
                    <a:pt x="1509" y="805"/>
                  </a:lnTo>
                  <a:lnTo>
                    <a:pt x="1494" y="813"/>
                  </a:lnTo>
                  <a:lnTo>
                    <a:pt x="1484" y="817"/>
                  </a:lnTo>
                  <a:lnTo>
                    <a:pt x="1480" y="818"/>
                  </a:lnTo>
                  <a:lnTo>
                    <a:pt x="1476" y="817"/>
                  </a:lnTo>
                  <a:lnTo>
                    <a:pt x="1465" y="814"/>
                  </a:lnTo>
                  <a:lnTo>
                    <a:pt x="1446" y="810"/>
                  </a:lnTo>
                  <a:lnTo>
                    <a:pt x="1420" y="804"/>
                  </a:lnTo>
                  <a:lnTo>
                    <a:pt x="1389" y="798"/>
                  </a:lnTo>
                  <a:lnTo>
                    <a:pt x="1351" y="789"/>
                  </a:lnTo>
                  <a:lnTo>
                    <a:pt x="1307" y="780"/>
                  </a:lnTo>
                  <a:lnTo>
                    <a:pt x="1261" y="769"/>
                  </a:lnTo>
                  <a:lnTo>
                    <a:pt x="1208" y="758"/>
                  </a:lnTo>
                  <a:lnTo>
                    <a:pt x="1153" y="744"/>
                  </a:lnTo>
                  <a:lnTo>
                    <a:pt x="1094" y="731"/>
                  </a:lnTo>
                  <a:lnTo>
                    <a:pt x="1033" y="716"/>
                  </a:lnTo>
                  <a:lnTo>
                    <a:pt x="969" y="701"/>
                  </a:lnTo>
                  <a:lnTo>
                    <a:pt x="904" y="685"/>
                  </a:lnTo>
                  <a:lnTo>
                    <a:pt x="838" y="667"/>
                  </a:lnTo>
                  <a:lnTo>
                    <a:pt x="771" y="650"/>
                  </a:lnTo>
                  <a:lnTo>
                    <a:pt x="704" y="632"/>
                  </a:lnTo>
                  <a:lnTo>
                    <a:pt x="636" y="614"/>
                  </a:lnTo>
                  <a:lnTo>
                    <a:pt x="570" y="595"/>
                  </a:lnTo>
                  <a:lnTo>
                    <a:pt x="505" y="576"/>
                  </a:lnTo>
                  <a:lnTo>
                    <a:pt x="441" y="556"/>
                  </a:lnTo>
                  <a:lnTo>
                    <a:pt x="381" y="538"/>
                  </a:lnTo>
                  <a:lnTo>
                    <a:pt x="322" y="518"/>
                  </a:lnTo>
                  <a:lnTo>
                    <a:pt x="267" y="498"/>
                  </a:lnTo>
                  <a:lnTo>
                    <a:pt x="215" y="479"/>
                  </a:lnTo>
                  <a:lnTo>
                    <a:pt x="168" y="459"/>
                  </a:lnTo>
                  <a:lnTo>
                    <a:pt x="126" y="441"/>
                  </a:lnTo>
                  <a:lnTo>
                    <a:pt x="89" y="422"/>
                  </a:lnTo>
                  <a:lnTo>
                    <a:pt x="58" y="405"/>
                  </a:lnTo>
                  <a:lnTo>
                    <a:pt x="33" y="387"/>
                  </a:lnTo>
                  <a:lnTo>
                    <a:pt x="14" y="370"/>
                  </a:lnTo>
                  <a:lnTo>
                    <a:pt x="4" y="352"/>
                  </a:lnTo>
                  <a:lnTo>
                    <a:pt x="0" y="337"/>
                  </a:lnTo>
                  <a:lnTo>
                    <a:pt x="5" y="321"/>
                  </a:lnTo>
                  <a:lnTo>
                    <a:pt x="19" y="305"/>
                  </a:lnTo>
                  <a:lnTo>
                    <a:pt x="40" y="289"/>
                  </a:lnTo>
                  <a:lnTo>
                    <a:pt x="68" y="274"/>
                  </a:lnTo>
                  <a:lnTo>
                    <a:pt x="103" y="258"/>
                  </a:lnTo>
                  <a:lnTo>
                    <a:pt x="143" y="243"/>
                  </a:lnTo>
                  <a:lnTo>
                    <a:pt x="190" y="228"/>
                  </a:lnTo>
                  <a:lnTo>
                    <a:pt x="240" y="213"/>
                  </a:lnTo>
                  <a:lnTo>
                    <a:pt x="297" y="198"/>
                  </a:lnTo>
                  <a:lnTo>
                    <a:pt x="356" y="183"/>
                  </a:lnTo>
                  <a:lnTo>
                    <a:pt x="419" y="169"/>
                  </a:lnTo>
                  <a:lnTo>
                    <a:pt x="485" y="156"/>
                  </a:lnTo>
                  <a:lnTo>
                    <a:pt x="552" y="142"/>
                  </a:lnTo>
                  <a:lnTo>
                    <a:pt x="622" y="130"/>
                  </a:lnTo>
                  <a:lnTo>
                    <a:pt x="692" y="117"/>
                  </a:lnTo>
                  <a:lnTo>
                    <a:pt x="763" y="105"/>
                  </a:lnTo>
                  <a:lnTo>
                    <a:pt x="834" y="94"/>
                  </a:lnTo>
                  <a:lnTo>
                    <a:pt x="904" y="82"/>
                  </a:lnTo>
                  <a:lnTo>
                    <a:pt x="974" y="72"/>
                  </a:lnTo>
                  <a:lnTo>
                    <a:pt x="1042" y="62"/>
                  </a:lnTo>
                  <a:lnTo>
                    <a:pt x="1107" y="52"/>
                  </a:lnTo>
                  <a:lnTo>
                    <a:pt x="1169" y="45"/>
                  </a:lnTo>
                  <a:lnTo>
                    <a:pt x="1228" y="36"/>
                  </a:lnTo>
                  <a:lnTo>
                    <a:pt x="1283" y="29"/>
                  </a:lnTo>
                  <a:lnTo>
                    <a:pt x="1335" y="23"/>
                  </a:lnTo>
                  <a:lnTo>
                    <a:pt x="1381" y="18"/>
                  </a:lnTo>
                  <a:lnTo>
                    <a:pt x="1421" y="13"/>
                  </a:lnTo>
                  <a:lnTo>
                    <a:pt x="1455" y="8"/>
                  </a:lnTo>
                  <a:lnTo>
                    <a:pt x="1483" y="5"/>
                  </a:lnTo>
                  <a:lnTo>
                    <a:pt x="1503" y="3"/>
                  </a:lnTo>
                  <a:lnTo>
                    <a:pt x="1516" y="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Freeform 72">
              <a:extLst>
                <a:ext uri="{FF2B5EF4-FFF2-40B4-BE49-F238E27FC236}">
                  <a16:creationId xmlns:a16="http://schemas.microsoft.com/office/drawing/2014/main" id="{4EC8B475-F6AF-FC47-A451-F8B7393A2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925" y="2359025"/>
              <a:ext cx="260350" cy="258763"/>
            </a:xfrm>
            <a:custGeom>
              <a:avLst/>
              <a:gdLst>
                <a:gd name="T0" fmla="*/ 327 w 656"/>
                <a:gd name="T1" fmla="*/ 0 h 654"/>
                <a:gd name="T2" fmla="*/ 355 w 656"/>
                <a:gd name="T3" fmla="*/ 2 h 654"/>
                <a:gd name="T4" fmla="*/ 381 w 656"/>
                <a:gd name="T5" fmla="*/ 6 h 654"/>
                <a:gd name="T6" fmla="*/ 411 w 656"/>
                <a:gd name="T7" fmla="*/ 12 h 654"/>
                <a:gd name="T8" fmla="*/ 441 w 656"/>
                <a:gd name="T9" fmla="*/ 20 h 654"/>
                <a:gd name="T10" fmla="*/ 470 w 656"/>
                <a:gd name="T11" fmla="*/ 32 h 654"/>
                <a:gd name="T12" fmla="*/ 504 w 656"/>
                <a:gd name="T13" fmla="*/ 51 h 654"/>
                <a:gd name="T14" fmla="*/ 534 w 656"/>
                <a:gd name="T15" fmla="*/ 73 h 654"/>
                <a:gd name="T16" fmla="*/ 561 w 656"/>
                <a:gd name="T17" fmla="*/ 98 h 654"/>
                <a:gd name="T18" fmla="*/ 585 w 656"/>
                <a:gd name="T19" fmla="*/ 126 h 654"/>
                <a:gd name="T20" fmla="*/ 610 w 656"/>
                <a:gd name="T21" fmla="*/ 163 h 654"/>
                <a:gd name="T22" fmla="*/ 630 w 656"/>
                <a:gd name="T23" fmla="*/ 203 h 654"/>
                <a:gd name="T24" fmla="*/ 645 w 656"/>
                <a:gd name="T25" fmla="*/ 245 h 654"/>
                <a:gd name="T26" fmla="*/ 654 w 656"/>
                <a:gd name="T27" fmla="*/ 289 h 654"/>
                <a:gd name="T28" fmla="*/ 656 w 656"/>
                <a:gd name="T29" fmla="*/ 333 h 654"/>
                <a:gd name="T30" fmla="*/ 653 w 656"/>
                <a:gd name="T31" fmla="*/ 379 h 654"/>
                <a:gd name="T32" fmla="*/ 641 w 656"/>
                <a:gd name="T33" fmla="*/ 424 h 654"/>
                <a:gd name="T34" fmla="*/ 624 w 656"/>
                <a:gd name="T35" fmla="*/ 468 h 654"/>
                <a:gd name="T36" fmla="*/ 611 w 656"/>
                <a:gd name="T37" fmla="*/ 491 h 654"/>
                <a:gd name="T38" fmla="*/ 597 w 656"/>
                <a:gd name="T39" fmla="*/ 514 h 654"/>
                <a:gd name="T40" fmla="*/ 567 w 656"/>
                <a:gd name="T41" fmla="*/ 550 h 654"/>
                <a:gd name="T42" fmla="*/ 534 w 656"/>
                <a:gd name="T43" fmla="*/ 581 h 654"/>
                <a:gd name="T44" fmla="*/ 496 w 656"/>
                <a:gd name="T45" fmla="*/ 607 h 654"/>
                <a:gd name="T46" fmla="*/ 457 w 656"/>
                <a:gd name="T47" fmla="*/ 627 h 654"/>
                <a:gd name="T48" fmla="*/ 416 w 656"/>
                <a:gd name="T49" fmla="*/ 642 h 654"/>
                <a:gd name="T50" fmla="*/ 372 w 656"/>
                <a:gd name="T51" fmla="*/ 651 h 654"/>
                <a:gd name="T52" fmla="*/ 327 w 656"/>
                <a:gd name="T53" fmla="*/ 654 h 654"/>
                <a:gd name="T54" fmla="*/ 278 w 656"/>
                <a:gd name="T55" fmla="*/ 651 h 654"/>
                <a:gd name="T56" fmla="*/ 232 w 656"/>
                <a:gd name="T57" fmla="*/ 640 h 654"/>
                <a:gd name="T58" fmla="*/ 186 w 656"/>
                <a:gd name="T59" fmla="*/ 622 h 654"/>
                <a:gd name="T60" fmla="*/ 148 w 656"/>
                <a:gd name="T61" fmla="*/ 601 h 654"/>
                <a:gd name="T62" fmla="*/ 113 w 656"/>
                <a:gd name="T63" fmla="*/ 575 h 654"/>
                <a:gd name="T64" fmla="*/ 83 w 656"/>
                <a:gd name="T65" fmla="*/ 546 h 654"/>
                <a:gd name="T66" fmla="*/ 57 w 656"/>
                <a:gd name="T67" fmla="*/ 513 h 654"/>
                <a:gd name="T68" fmla="*/ 34 w 656"/>
                <a:gd name="T69" fmla="*/ 475 h 654"/>
                <a:gd name="T70" fmla="*/ 18 w 656"/>
                <a:gd name="T71" fmla="*/ 435 h 654"/>
                <a:gd name="T72" fmla="*/ 11 w 656"/>
                <a:gd name="T73" fmla="*/ 416 h 654"/>
                <a:gd name="T74" fmla="*/ 8 w 656"/>
                <a:gd name="T75" fmla="*/ 396 h 654"/>
                <a:gd name="T76" fmla="*/ 1 w 656"/>
                <a:gd name="T77" fmla="*/ 360 h 654"/>
                <a:gd name="T78" fmla="*/ 0 w 656"/>
                <a:gd name="T79" fmla="*/ 322 h 654"/>
                <a:gd name="T80" fmla="*/ 3 w 656"/>
                <a:gd name="T81" fmla="*/ 286 h 654"/>
                <a:gd name="T82" fmla="*/ 8 w 656"/>
                <a:gd name="T83" fmla="*/ 253 h 654"/>
                <a:gd name="T84" fmla="*/ 18 w 656"/>
                <a:gd name="T85" fmla="*/ 219 h 654"/>
                <a:gd name="T86" fmla="*/ 30 w 656"/>
                <a:gd name="T87" fmla="*/ 187 h 654"/>
                <a:gd name="T88" fmla="*/ 54 w 656"/>
                <a:gd name="T89" fmla="*/ 145 h 654"/>
                <a:gd name="T90" fmla="*/ 82 w 656"/>
                <a:gd name="T91" fmla="*/ 109 h 654"/>
                <a:gd name="T92" fmla="*/ 115 w 656"/>
                <a:gd name="T93" fmla="*/ 77 h 654"/>
                <a:gd name="T94" fmla="*/ 152 w 656"/>
                <a:gd name="T95" fmla="*/ 51 h 654"/>
                <a:gd name="T96" fmla="*/ 193 w 656"/>
                <a:gd name="T97" fmla="*/ 28 h 654"/>
                <a:gd name="T98" fmla="*/ 236 w 656"/>
                <a:gd name="T99" fmla="*/ 14 h 654"/>
                <a:gd name="T100" fmla="*/ 281 w 656"/>
                <a:gd name="T101" fmla="*/ 4 h 654"/>
                <a:gd name="T102" fmla="*/ 327 w 656"/>
                <a:gd name="T10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6" h="654">
                  <a:moveTo>
                    <a:pt x="327" y="0"/>
                  </a:moveTo>
                  <a:lnTo>
                    <a:pt x="355" y="2"/>
                  </a:lnTo>
                  <a:lnTo>
                    <a:pt x="381" y="6"/>
                  </a:lnTo>
                  <a:lnTo>
                    <a:pt x="411" y="12"/>
                  </a:lnTo>
                  <a:lnTo>
                    <a:pt x="441" y="20"/>
                  </a:lnTo>
                  <a:lnTo>
                    <a:pt x="470" y="32"/>
                  </a:lnTo>
                  <a:lnTo>
                    <a:pt x="504" y="51"/>
                  </a:lnTo>
                  <a:lnTo>
                    <a:pt x="534" y="73"/>
                  </a:lnTo>
                  <a:lnTo>
                    <a:pt x="561" y="98"/>
                  </a:lnTo>
                  <a:lnTo>
                    <a:pt x="585" y="126"/>
                  </a:lnTo>
                  <a:lnTo>
                    <a:pt x="610" y="163"/>
                  </a:lnTo>
                  <a:lnTo>
                    <a:pt x="630" y="203"/>
                  </a:lnTo>
                  <a:lnTo>
                    <a:pt x="645" y="245"/>
                  </a:lnTo>
                  <a:lnTo>
                    <a:pt x="654" y="289"/>
                  </a:lnTo>
                  <a:lnTo>
                    <a:pt x="656" y="333"/>
                  </a:lnTo>
                  <a:lnTo>
                    <a:pt x="653" y="379"/>
                  </a:lnTo>
                  <a:lnTo>
                    <a:pt x="641" y="424"/>
                  </a:lnTo>
                  <a:lnTo>
                    <a:pt x="624" y="468"/>
                  </a:lnTo>
                  <a:lnTo>
                    <a:pt x="611" y="491"/>
                  </a:lnTo>
                  <a:lnTo>
                    <a:pt x="597" y="514"/>
                  </a:lnTo>
                  <a:lnTo>
                    <a:pt x="567" y="550"/>
                  </a:lnTo>
                  <a:lnTo>
                    <a:pt x="534" y="581"/>
                  </a:lnTo>
                  <a:lnTo>
                    <a:pt x="496" y="607"/>
                  </a:lnTo>
                  <a:lnTo>
                    <a:pt x="457" y="627"/>
                  </a:lnTo>
                  <a:lnTo>
                    <a:pt x="416" y="642"/>
                  </a:lnTo>
                  <a:lnTo>
                    <a:pt x="372" y="651"/>
                  </a:lnTo>
                  <a:lnTo>
                    <a:pt x="327" y="654"/>
                  </a:lnTo>
                  <a:lnTo>
                    <a:pt x="278" y="651"/>
                  </a:lnTo>
                  <a:lnTo>
                    <a:pt x="232" y="640"/>
                  </a:lnTo>
                  <a:lnTo>
                    <a:pt x="186" y="622"/>
                  </a:lnTo>
                  <a:lnTo>
                    <a:pt x="148" y="601"/>
                  </a:lnTo>
                  <a:lnTo>
                    <a:pt x="113" y="575"/>
                  </a:lnTo>
                  <a:lnTo>
                    <a:pt x="83" y="546"/>
                  </a:lnTo>
                  <a:lnTo>
                    <a:pt x="57" y="513"/>
                  </a:lnTo>
                  <a:lnTo>
                    <a:pt x="34" y="475"/>
                  </a:lnTo>
                  <a:lnTo>
                    <a:pt x="18" y="435"/>
                  </a:lnTo>
                  <a:lnTo>
                    <a:pt x="11" y="416"/>
                  </a:lnTo>
                  <a:lnTo>
                    <a:pt x="8" y="396"/>
                  </a:lnTo>
                  <a:lnTo>
                    <a:pt x="1" y="360"/>
                  </a:lnTo>
                  <a:lnTo>
                    <a:pt x="0" y="322"/>
                  </a:lnTo>
                  <a:lnTo>
                    <a:pt x="3" y="286"/>
                  </a:lnTo>
                  <a:lnTo>
                    <a:pt x="8" y="253"/>
                  </a:lnTo>
                  <a:lnTo>
                    <a:pt x="18" y="219"/>
                  </a:lnTo>
                  <a:lnTo>
                    <a:pt x="30" y="187"/>
                  </a:lnTo>
                  <a:lnTo>
                    <a:pt x="54" y="145"/>
                  </a:lnTo>
                  <a:lnTo>
                    <a:pt x="82" y="109"/>
                  </a:lnTo>
                  <a:lnTo>
                    <a:pt x="115" y="77"/>
                  </a:lnTo>
                  <a:lnTo>
                    <a:pt x="152" y="51"/>
                  </a:lnTo>
                  <a:lnTo>
                    <a:pt x="193" y="28"/>
                  </a:lnTo>
                  <a:lnTo>
                    <a:pt x="236" y="14"/>
                  </a:lnTo>
                  <a:lnTo>
                    <a:pt x="281" y="4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Freeform 73">
              <a:extLst>
                <a:ext uri="{FF2B5EF4-FFF2-40B4-BE49-F238E27FC236}">
                  <a16:creationId xmlns:a16="http://schemas.microsoft.com/office/drawing/2014/main" id="{F0E3691E-91CA-4D41-B938-821CAFFC2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2795588"/>
              <a:ext cx="619125" cy="404813"/>
            </a:xfrm>
            <a:custGeom>
              <a:avLst/>
              <a:gdLst>
                <a:gd name="T0" fmla="*/ 64 w 1561"/>
                <a:gd name="T1" fmla="*/ 0 h 1016"/>
                <a:gd name="T2" fmla="*/ 118 w 1561"/>
                <a:gd name="T3" fmla="*/ 85 h 1016"/>
                <a:gd name="T4" fmla="*/ 178 w 1561"/>
                <a:gd name="T5" fmla="*/ 166 h 1016"/>
                <a:gd name="T6" fmla="*/ 243 w 1561"/>
                <a:gd name="T7" fmla="*/ 243 h 1016"/>
                <a:gd name="T8" fmla="*/ 313 w 1561"/>
                <a:gd name="T9" fmla="*/ 316 h 1016"/>
                <a:gd name="T10" fmla="*/ 387 w 1561"/>
                <a:gd name="T11" fmla="*/ 384 h 1016"/>
                <a:gd name="T12" fmla="*/ 466 w 1561"/>
                <a:gd name="T13" fmla="*/ 446 h 1016"/>
                <a:gd name="T14" fmla="*/ 549 w 1561"/>
                <a:gd name="T15" fmla="*/ 505 h 1016"/>
                <a:gd name="T16" fmla="*/ 636 w 1561"/>
                <a:gd name="T17" fmla="*/ 557 h 1016"/>
                <a:gd name="T18" fmla="*/ 727 w 1561"/>
                <a:gd name="T19" fmla="*/ 603 h 1016"/>
                <a:gd name="T20" fmla="*/ 812 w 1561"/>
                <a:gd name="T21" fmla="*/ 640 h 1016"/>
                <a:gd name="T22" fmla="*/ 899 w 1561"/>
                <a:gd name="T23" fmla="*/ 673 h 1016"/>
                <a:gd name="T24" fmla="*/ 988 w 1561"/>
                <a:gd name="T25" fmla="*/ 699 h 1016"/>
                <a:gd name="T26" fmla="*/ 857 w 1561"/>
                <a:gd name="T27" fmla="*/ 425 h 1016"/>
                <a:gd name="T28" fmla="*/ 1561 w 1561"/>
                <a:gd name="T29" fmla="*/ 780 h 1016"/>
                <a:gd name="T30" fmla="*/ 808 w 1561"/>
                <a:gd name="T31" fmla="*/ 1016 h 1016"/>
                <a:gd name="T32" fmla="*/ 978 w 1561"/>
                <a:gd name="T33" fmla="*/ 772 h 1016"/>
                <a:gd name="T34" fmla="*/ 882 w 1561"/>
                <a:gd name="T35" fmla="*/ 744 h 1016"/>
                <a:gd name="T36" fmla="*/ 788 w 1561"/>
                <a:gd name="T37" fmla="*/ 710 h 1016"/>
                <a:gd name="T38" fmla="*/ 695 w 1561"/>
                <a:gd name="T39" fmla="*/ 669 h 1016"/>
                <a:gd name="T40" fmla="*/ 600 w 1561"/>
                <a:gd name="T41" fmla="*/ 621 h 1016"/>
                <a:gd name="T42" fmla="*/ 509 w 1561"/>
                <a:gd name="T43" fmla="*/ 566 h 1016"/>
                <a:gd name="T44" fmla="*/ 422 w 1561"/>
                <a:gd name="T45" fmla="*/ 505 h 1016"/>
                <a:gd name="T46" fmla="*/ 340 w 1561"/>
                <a:gd name="T47" fmla="*/ 439 h 1016"/>
                <a:gd name="T48" fmla="*/ 262 w 1561"/>
                <a:gd name="T49" fmla="*/ 368 h 1016"/>
                <a:gd name="T50" fmla="*/ 188 w 1561"/>
                <a:gd name="T51" fmla="*/ 292 h 1016"/>
                <a:gd name="T52" fmla="*/ 121 w 1561"/>
                <a:gd name="T53" fmla="*/ 212 h 1016"/>
                <a:gd name="T54" fmla="*/ 58 w 1561"/>
                <a:gd name="T55" fmla="*/ 126 h 1016"/>
                <a:gd name="T56" fmla="*/ 0 w 1561"/>
                <a:gd name="T57" fmla="*/ 37 h 1016"/>
                <a:gd name="T58" fmla="*/ 64 w 1561"/>
                <a:gd name="T59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61" h="1016">
                  <a:moveTo>
                    <a:pt x="64" y="0"/>
                  </a:moveTo>
                  <a:lnTo>
                    <a:pt x="118" y="85"/>
                  </a:lnTo>
                  <a:lnTo>
                    <a:pt x="178" y="166"/>
                  </a:lnTo>
                  <a:lnTo>
                    <a:pt x="243" y="243"/>
                  </a:lnTo>
                  <a:lnTo>
                    <a:pt x="313" y="316"/>
                  </a:lnTo>
                  <a:lnTo>
                    <a:pt x="387" y="384"/>
                  </a:lnTo>
                  <a:lnTo>
                    <a:pt x="466" y="446"/>
                  </a:lnTo>
                  <a:lnTo>
                    <a:pt x="549" y="505"/>
                  </a:lnTo>
                  <a:lnTo>
                    <a:pt x="636" y="557"/>
                  </a:lnTo>
                  <a:lnTo>
                    <a:pt x="727" y="603"/>
                  </a:lnTo>
                  <a:lnTo>
                    <a:pt x="812" y="640"/>
                  </a:lnTo>
                  <a:lnTo>
                    <a:pt x="899" y="673"/>
                  </a:lnTo>
                  <a:lnTo>
                    <a:pt x="988" y="699"/>
                  </a:lnTo>
                  <a:lnTo>
                    <a:pt x="857" y="425"/>
                  </a:lnTo>
                  <a:lnTo>
                    <a:pt x="1561" y="780"/>
                  </a:lnTo>
                  <a:lnTo>
                    <a:pt x="808" y="1016"/>
                  </a:lnTo>
                  <a:lnTo>
                    <a:pt x="978" y="772"/>
                  </a:lnTo>
                  <a:lnTo>
                    <a:pt x="882" y="744"/>
                  </a:lnTo>
                  <a:lnTo>
                    <a:pt x="788" y="710"/>
                  </a:lnTo>
                  <a:lnTo>
                    <a:pt x="695" y="669"/>
                  </a:lnTo>
                  <a:lnTo>
                    <a:pt x="600" y="621"/>
                  </a:lnTo>
                  <a:lnTo>
                    <a:pt x="509" y="566"/>
                  </a:lnTo>
                  <a:lnTo>
                    <a:pt x="422" y="505"/>
                  </a:lnTo>
                  <a:lnTo>
                    <a:pt x="340" y="439"/>
                  </a:lnTo>
                  <a:lnTo>
                    <a:pt x="262" y="368"/>
                  </a:lnTo>
                  <a:lnTo>
                    <a:pt x="188" y="292"/>
                  </a:lnTo>
                  <a:lnTo>
                    <a:pt x="121" y="212"/>
                  </a:lnTo>
                  <a:lnTo>
                    <a:pt x="58" y="126"/>
                  </a:lnTo>
                  <a:lnTo>
                    <a:pt x="0" y="37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Freeform 74">
              <a:extLst>
                <a:ext uri="{FF2B5EF4-FFF2-40B4-BE49-F238E27FC236}">
                  <a16:creationId xmlns:a16="http://schemas.microsoft.com/office/drawing/2014/main" id="{DE49B880-3C59-B14B-A416-DE0B60BA5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988" y="2112963"/>
              <a:ext cx="234950" cy="711200"/>
            </a:xfrm>
            <a:custGeom>
              <a:avLst/>
              <a:gdLst>
                <a:gd name="T0" fmla="*/ 0 w 592"/>
                <a:gd name="T1" fmla="*/ 0 h 1792"/>
                <a:gd name="T2" fmla="*/ 592 w 592"/>
                <a:gd name="T3" fmla="*/ 519 h 1792"/>
                <a:gd name="T4" fmla="*/ 291 w 592"/>
                <a:gd name="T5" fmla="*/ 499 h 1792"/>
                <a:gd name="T6" fmla="*/ 318 w 592"/>
                <a:gd name="T7" fmla="*/ 602 h 1792"/>
                <a:gd name="T8" fmla="*/ 338 w 592"/>
                <a:gd name="T9" fmla="*/ 707 h 1792"/>
                <a:gd name="T10" fmla="*/ 350 w 592"/>
                <a:gd name="T11" fmla="*/ 813 h 1792"/>
                <a:gd name="T12" fmla="*/ 356 w 592"/>
                <a:gd name="T13" fmla="*/ 919 h 1792"/>
                <a:gd name="T14" fmla="*/ 355 w 592"/>
                <a:gd name="T15" fmla="*/ 1023 h 1792"/>
                <a:gd name="T16" fmla="*/ 346 w 592"/>
                <a:gd name="T17" fmla="*/ 1129 h 1792"/>
                <a:gd name="T18" fmla="*/ 331 w 592"/>
                <a:gd name="T19" fmla="*/ 1232 h 1792"/>
                <a:gd name="T20" fmla="*/ 309 w 592"/>
                <a:gd name="T21" fmla="*/ 1335 h 1792"/>
                <a:gd name="T22" fmla="*/ 279 w 592"/>
                <a:gd name="T23" fmla="*/ 1438 h 1792"/>
                <a:gd name="T24" fmla="*/ 243 w 592"/>
                <a:gd name="T25" fmla="*/ 1538 h 1792"/>
                <a:gd name="T26" fmla="*/ 200 w 592"/>
                <a:gd name="T27" fmla="*/ 1637 h 1792"/>
                <a:gd name="T28" fmla="*/ 159 w 592"/>
                <a:gd name="T29" fmla="*/ 1716 h 1792"/>
                <a:gd name="T30" fmla="*/ 115 w 592"/>
                <a:gd name="T31" fmla="*/ 1792 h 1792"/>
                <a:gd name="T32" fmla="*/ 51 w 592"/>
                <a:gd name="T33" fmla="*/ 1755 h 1792"/>
                <a:gd name="T34" fmla="*/ 95 w 592"/>
                <a:gd name="T35" fmla="*/ 1681 h 1792"/>
                <a:gd name="T36" fmla="*/ 134 w 592"/>
                <a:gd name="T37" fmla="*/ 1606 h 1792"/>
                <a:gd name="T38" fmla="*/ 175 w 592"/>
                <a:gd name="T39" fmla="*/ 1512 h 1792"/>
                <a:gd name="T40" fmla="*/ 209 w 592"/>
                <a:gd name="T41" fmla="*/ 1418 h 1792"/>
                <a:gd name="T42" fmla="*/ 236 w 592"/>
                <a:gd name="T43" fmla="*/ 1322 h 1792"/>
                <a:gd name="T44" fmla="*/ 258 w 592"/>
                <a:gd name="T45" fmla="*/ 1223 h 1792"/>
                <a:gd name="T46" fmla="*/ 273 w 592"/>
                <a:gd name="T47" fmla="*/ 1125 h 1792"/>
                <a:gd name="T48" fmla="*/ 281 w 592"/>
                <a:gd name="T49" fmla="*/ 1026 h 1792"/>
                <a:gd name="T50" fmla="*/ 283 w 592"/>
                <a:gd name="T51" fmla="*/ 927 h 1792"/>
                <a:gd name="T52" fmla="*/ 278 w 592"/>
                <a:gd name="T53" fmla="*/ 828 h 1792"/>
                <a:gd name="T54" fmla="*/ 266 w 592"/>
                <a:gd name="T55" fmla="*/ 728 h 1792"/>
                <a:gd name="T56" fmla="*/ 249 w 592"/>
                <a:gd name="T57" fmla="*/ 629 h 1792"/>
                <a:gd name="T58" fmla="*/ 224 w 592"/>
                <a:gd name="T59" fmla="*/ 532 h 1792"/>
                <a:gd name="T60" fmla="*/ 56 w 592"/>
                <a:gd name="T61" fmla="*/ 783 h 1792"/>
                <a:gd name="T62" fmla="*/ 0 w 592"/>
                <a:gd name="T63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2" h="1792">
                  <a:moveTo>
                    <a:pt x="0" y="0"/>
                  </a:moveTo>
                  <a:lnTo>
                    <a:pt x="592" y="519"/>
                  </a:lnTo>
                  <a:lnTo>
                    <a:pt x="291" y="499"/>
                  </a:lnTo>
                  <a:lnTo>
                    <a:pt x="318" y="602"/>
                  </a:lnTo>
                  <a:lnTo>
                    <a:pt x="338" y="707"/>
                  </a:lnTo>
                  <a:lnTo>
                    <a:pt x="350" y="813"/>
                  </a:lnTo>
                  <a:lnTo>
                    <a:pt x="356" y="919"/>
                  </a:lnTo>
                  <a:lnTo>
                    <a:pt x="355" y="1023"/>
                  </a:lnTo>
                  <a:lnTo>
                    <a:pt x="346" y="1129"/>
                  </a:lnTo>
                  <a:lnTo>
                    <a:pt x="331" y="1232"/>
                  </a:lnTo>
                  <a:lnTo>
                    <a:pt x="309" y="1335"/>
                  </a:lnTo>
                  <a:lnTo>
                    <a:pt x="279" y="1438"/>
                  </a:lnTo>
                  <a:lnTo>
                    <a:pt x="243" y="1538"/>
                  </a:lnTo>
                  <a:lnTo>
                    <a:pt x="200" y="1637"/>
                  </a:lnTo>
                  <a:lnTo>
                    <a:pt x="159" y="1716"/>
                  </a:lnTo>
                  <a:lnTo>
                    <a:pt x="115" y="1792"/>
                  </a:lnTo>
                  <a:lnTo>
                    <a:pt x="51" y="1755"/>
                  </a:lnTo>
                  <a:lnTo>
                    <a:pt x="95" y="1681"/>
                  </a:lnTo>
                  <a:lnTo>
                    <a:pt x="134" y="1606"/>
                  </a:lnTo>
                  <a:lnTo>
                    <a:pt x="175" y="1512"/>
                  </a:lnTo>
                  <a:lnTo>
                    <a:pt x="209" y="1418"/>
                  </a:lnTo>
                  <a:lnTo>
                    <a:pt x="236" y="1322"/>
                  </a:lnTo>
                  <a:lnTo>
                    <a:pt x="258" y="1223"/>
                  </a:lnTo>
                  <a:lnTo>
                    <a:pt x="273" y="1125"/>
                  </a:lnTo>
                  <a:lnTo>
                    <a:pt x="281" y="1026"/>
                  </a:lnTo>
                  <a:lnTo>
                    <a:pt x="283" y="927"/>
                  </a:lnTo>
                  <a:lnTo>
                    <a:pt x="278" y="828"/>
                  </a:lnTo>
                  <a:lnTo>
                    <a:pt x="266" y="728"/>
                  </a:lnTo>
                  <a:lnTo>
                    <a:pt x="249" y="629"/>
                  </a:lnTo>
                  <a:lnTo>
                    <a:pt x="224" y="532"/>
                  </a:lnTo>
                  <a:lnTo>
                    <a:pt x="56" y="78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" name="Freeform 75">
              <a:extLst>
                <a:ext uri="{FF2B5EF4-FFF2-40B4-BE49-F238E27FC236}">
                  <a16:creationId xmlns:a16="http://schemas.microsoft.com/office/drawing/2014/main" id="{9AFB6196-3FD6-DE4A-9A9F-717765933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0" y="1858963"/>
              <a:ext cx="474662" cy="361950"/>
            </a:xfrm>
            <a:custGeom>
              <a:avLst/>
              <a:gdLst>
                <a:gd name="T0" fmla="*/ 1183 w 1193"/>
                <a:gd name="T1" fmla="*/ 0 h 910"/>
                <a:gd name="T2" fmla="*/ 1193 w 1193"/>
                <a:gd name="T3" fmla="*/ 72 h 910"/>
                <a:gd name="T4" fmla="*/ 1092 w 1193"/>
                <a:gd name="T5" fmla="*/ 91 h 910"/>
                <a:gd name="T6" fmla="*/ 993 w 1193"/>
                <a:gd name="T7" fmla="*/ 116 h 910"/>
                <a:gd name="T8" fmla="*/ 894 w 1193"/>
                <a:gd name="T9" fmla="*/ 148 h 910"/>
                <a:gd name="T10" fmla="*/ 799 w 1193"/>
                <a:gd name="T11" fmla="*/ 187 h 910"/>
                <a:gd name="T12" fmla="*/ 706 w 1193"/>
                <a:gd name="T13" fmla="*/ 231 h 910"/>
                <a:gd name="T14" fmla="*/ 617 w 1193"/>
                <a:gd name="T15" fmla="*/ 281 h 910"/>
                <a:gd name="T16" fmla="*/ 531 w 1193"/>
                <a:gd name="T17" fmla="*/ 337 h 910"/>
                <a:gd name="T18" fmla="*/ 450 w 1193"/>
                <a:gd name="T19" fmla="*/ 399 h 910"/>
                <a:gd name="T20" fmla="*/ 372 w 1193"/>
                <a:gd name="T21" fmla="*/ 467 h 910"/>
                <a:gd name="T22" fmla="*/ 671 w 1193"/>
                <a:gd name="T23" fmla="*/ 498 h 910"/>
                <a:gd name="T24" fmla="*/ 0 w 1193"/>
                <a:gd name="T25" fmla="*/ 910 h 910"/>
                <a:gd name="T26" fmla="*/ 189 w 1193"/>
                <a:gd name="T27" fmla="*/ 148 h 910"/>
                <a:gd name="T28" fmla="*/ 311 w 1193"/>
                <a:gd name="T29" fmla="*/ 423 h 910"/>
                <a:gd name="T30" fmla="*/ 385 w 1193"/>
                <a:gd name="T31" fmla="*/ 358 h 910"/>
                <a:gd name="T32" fmla="*/ 462 w 1193"/>
                <a:gd name="T33" fmla="*/ 297 h 910"/>
                <a:gd name="T34" fmla="*/ 542 w 1193"/>
                <a:gd name="T35" fmla="*/ 241 h 910"/>
                <a:gd name="T36" fmla="*/ 627 w 1193"/>
                <a:gd name="T37" fmla="*/ 192 h 910"/>
                <a:gd name="T38" fmla="*/ 714 w 1193"/>
                <a:gd name="T39" fmla="*/ 146 h 910"/>
                <a:gd name="T40" fmla="*/ 804 w 1193"/>
                <a:gd name="T41" fmla="*/ 104 h 910"/>
                <a:gd name="T42" fmla="*/ 895 w 1193"/>
                <a:gd name="T43" fmla="*/ 70 h 910"/>
                <a:gd name="T44" fmla="*/ 989 w 1193"/>
                <a:gd name="T45" fmla="*/ 41 h 910"/>
                <a:gd name="T46" fmla="*/ 1086 w 1193"/>
                <a:gd name="T47" fmla="*/ 17 h 910"/>
                <a:gd name="T48" fmla="*/ 1183 w 1193"/>
                <a:gd name="T49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3" h="910">
                  <a:moveTo>
                    <a:pt x="1183" y="0"/>
                  </a:moveTo>
                  <a:lnTo>
                    <a:pt x="1193" y="72"/>
                  </a:lnTo>
                  <a:lnTo>
                    <a:pt x="1092" y="91"/>
                  </a:lnTo>
                  <a:lnTo>
                    <a:pt x="993" y="116"/>
                  </a:lnTo>
                  <a:lnTo>
                    <a:pt x="894" y="148"/>
                  </a:lnTo>
                  <a:lnTo>
                    <a:pt x="799" y="187"/>
                  </a:lnTo>
                  <a:lnTo>
                    <a:pt x="706" y="231"/>
                  </a:lnTo>
                  <a:lnTo>
                    <a:pt x="617" y="281"/>
                  </a:lnTo>
                  <a:lnTo>
                    <a:pt x="531" y="337"/>
                  </a:lnTo>
                  <a:lnTo>
                    <a:pt x="450" y="399"/>
                  </a:lnTo>
                  <a:lnTo>
                    <a:pt x="372" y="467"/>
                  </a:lnTo>
                  <a:lnTo>
                    <a:pt x="671" y="498"/>
                  </a:lnTo>
                  <a:lnTo>
                    <a:pt x="0" y="910"/>
                  </a:lnTo>
                  <a:lnTo>
                    <a:pt x="189" y="148"/>
                  </a:lnTo>
                  <a:lnTo>
                    <a:pt x="311" y="423"/>
                  </a:lnTo>
                  <a:lnTo>
                    <a:pt x="385" y="358"/>
                  </a:lnTo>
                  <a:lnTo>
                    <a:pt x="462" y="297"/>
                  </a:lnTo>
                  <a:lnTo>
                    <a:pt x="542" y="241"/>
                  </a:lnTo>
                  <a:lnTo>
                    <a:pt x="627" y="192"/>
                  </a:lnTo>
                  <a:lnTo>
                    <a:pt x="714" y="146"/>
                  </a:lnTo>
                  <a:lnTo>
                    <a:pt x="804" y="104"/>
                  </a:lnTo>
                  <a:lnTo>
                    <a:pt x="895" y="70"/>
                  </a:lnTo>
                  <a:lnTo>
                    <a:pt x="989" y="41"/>
                  </a:lnTo>
                  <a:lnTo>
                    <a:pt x="1086" y="17"/>
                  </a:lnTo>
                  <a:lnTo>
                    <a:pt x="1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30909A-87D1-764F-B03A-D4C778F4C284}"/>
              </a:ext>
            </a:extLst>
          </p:cNvPr>
          <p:cNvGrpSpPr/>
          <p:nvPr/>
        </p:nvGrpSpPr>
        <p:grpSpPr>
          <a:xfrm>
            <a:off x="3130214" y="2636447"/>
            <a:ext cx="1437550" cy="3883212"/>
            <a:chOff x="6269182" y="-512372"/>
            <a:chExt cx="1437550" cy="3883212"/>
          </a:xfrm>
        </p:grpSpPr>
        <p:sp>
          <p:nvSpPr>
            <p:cNvPr id="87" name="Freeform 128">
              <a:extLst>
                <a:ext uri="{FF2B5EF4-FFF2-40B4-BE49-F238E27FC236}">
                  <a16:creationId xmlns:a16="http://schemas.microsoft.com/office/drawing/2014/main" id="{78DF3FD4-9EF0-3944-80CE-D125AD317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9">
              <a:extLst>
                <a:ext uri="{FF2B5EF4-FFF2-40B4-BE49-F238E27FC236}">
                  <a16:creationId xmlns:a16="http://schemas.microsoft.com/office/drawing/2014/main" id="{D7D14C46-BF60-8F4E-BD5D-63A9F5A54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0">
              <a:extLst>
                <a:ext uri="{FF2B5EF4-FFF2-40B4-BE49-F238E27FC236}">
                  <a16:creationId xmlns:a16="http://schemas.microsoft.com/office/drawing/2014/main" id="{4CB7A7B0-1961-4D4C-8E19-240AC4EFD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1">
              <a:extLst>
                <a:ext uri="{FF2B5EF4-FFF2-40B4-BE49-F238E27FC236}">
                  <a16:creationId xmlns:a16="http://schemas.microsoft.com/office/drawing/2014/main" id="{CAC0AED1-20EF-1E43-91E5-80FDDD22B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2">
              <a:extLst>
                <a:ext uri="{FF2B5EF4-FFF2-40B4-BE49-F238E27FC236}">
                  <a16:creationId xmlns:a16="http://schemas.microsoft.com/office/drawing/2014/main" id="{713A71B8-28AB-DD4A-AB33-09D57E40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3">
              <a:extLst>
                <a:ext uri="{FF2B5EF4-FFF2-40B4-BE49-F238E27FC236}">
                  <a16:creationId xmlns:a16="http://schemas.microsoft.com/office/drawing/2014/main" id="{BC200E19-3D0D-6447-9252-967F7907D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4">
              <a:extLst>
                <a:ext uri="{FF2B5EF4-FFF2-40B4-BE49-F238E27FC236}">
                  <a16:creationId xmlns:a16="http://schemas.microsoft.com/office/drawing/2014/main" id="{191DD615-EA29-A64C-9117-3B7E054ED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5">
              <a:extLst>
                <a:ext uri="{FF2B5EF4-FFF2-40B4-BE49-F238E27FC236}">
                  <a16:creationId xmlns:a16="http://schemas.microsoft.com/office/drawing/2014/main" id="{5343BA0A-4149-194B-8A8A-89FCA3AB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6">
              <a:extLst>
                <a:ext uri="{FF2B5EF4-FFF2-40B4-BE49-F238E27FC236}">
                  <a16:creationId xmlns:a16="http://schemas.microsoft.com/office/drawing/2014/main" id="{B39F57C2-B25B-914C-AA45-514224385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7">
              <a:extLst>
                <a:ext uri="{FF2B5EF4-FFF2-40B4-BE49-F238E27FC236}">
                  <a16:creationId xmlns:a16="http://schemas.microsoft.com/office/drawing/2014/main" id="{BE82A378-5C27-464F-9E0C-5193CBDEC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8">
              <a:extLst>
                <a:ext uri="{FF2B5EF4-FFF2-40B4-BE49-F238E27FC236}">
                  <a16:creationId xmlns:a16="http://schemas.microsoft.com/office/drawing/2014/main" id="{8DE82DCB-9E0D-F143-9FA5-1618B4C94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948BE6CA-7CE3-0044-88B7-57637C75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0">
              <a:extLst>
                <a:ext uri="{FF2B5EF4-FFF2-40B4-BE49-F238E27FC236}">
                  <a16:creationId xmlns:a16="http://schemas.microsoft.com/office/drawing/2014/main" id="{62D1DB79-82A3-AA47-AE1E-8AD905607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1">
              <a:extLst>
                <a:ext uri="{FF2B5EF4-FFF2-40B4-BE49-F238E27FC236}">
                  <a16:creationId xmlns:a16="http://schemas.microsoft.com/office/drawing/2014/main" id="{7F999E73-20A4-864C-83C1-695E07CA4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2">
              <a:extLst>
                <a:ext uri="{FF2B5EF4-FFF2-40B4-BE49-F238E27FC236}">
                  <a16:creationId xmlns:a16="http://schemas.microsoft.com/office/drawing/2014/main" id="{46892B78-FC32-4142-9D6C-D6A26881B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3">
              <a:extLst>
                <a:ext uri="{FF2B5EF4-FFF2-40B4-BE49-F238E27FC236}">
                  <a16:creationId xmlns:a16="http://schemas.microsoft.com/office/drawing/2014/main" id="{47AD033F-7165-5344-A37F-5428BF0B7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4">
              <a:extLst>
                <a:ext uri="{FF2B5EF4-FFF2-40B4-BE49-F238E27FC236}">
                  <a16:creationId xmlns:a16="http://schemas.microsoft.com/office/drawing/2014/main" id="{F0F56243-CD08-DD4F-9B55-9967F531F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5">
              <a:extLst>
                <a:ext uri="{FF2B5EF4-FFF2-40B4-BE49-F238E27FC236}">
                  <a16:creationId xmlns:a16="http://schemas.microsoft.com/office/drawing/2014/main" id="{E0FFE79D-084C-3D47-A890-F077A2282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6">
              <a:extLst>
                <a:ext uri="{FF2B5EF4-FFF2-40B4-BE49-F238E27FC236}">
                  <a16:creationId xmlns:a16="http://schemas.microsoft.com/office/drawing/2014/main" id="{1F34DCF0-DD63-7C4C-A3E6-299BB0C40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47">
              <a:extLst>
                <a:ext uri="{FF2B5EF4-FFF2-40B4-BE49-F238E27FC236}">
                  <a16:creationId xmlns:a16="http://schemas.microsoft.com/office/drawing/2014/main" id="{EE3D7F7B-67D3-F846-A188-3447AA6C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8">
              <a:extLst>
                <a:ext uri="{FF2B5EF4-FFF2-40B4-BE49-F238E27FC236}">
                  <a16:creationId xmlns:a16="http://schemas.microsoft.com/office/drawing/2014/main" id="{A82AF68C-4401-254C-9E8D-F239A5511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49">
              <a:extLst>
                <a:ext uri="{FF2B5EF4-FFF2-40B4-BE49-F238E27FC236}">
                  <a16:creationId xmlns:a16="http://schemas.microsoft.com/office/drawing/2014/main" id="{4826215F-920D-F649-B03A-BD4E5FD76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50">
              <a:extLst>
                <a:ext uri="{FF2B5EF4-FFF2-40B4-BE49-F238E27FC236}">
                  <a16:creationId xmlns:a16="http://schemas.microsoft.com/office/drawing/2014/main" id="{BB4AE6D1-D4C7-FE49-9A92-D97A9A1A0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1">
              <a:extLst>
                <a:ext uri="{FF2B5EF4-FFF2-40B4-BE49-F238E27FC236}">
                  <a16:creationId xmlns:a16="http://schemas.microsoft.com/office/drawing/2014/main" id="{02AFBF38-AD37-CC48-94BB-FEB88F218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2">
              <a:extLst>
                <a:ext uri="{FF2B5EF4-FFF2-40B4-BE49-F238E27FC236}">
                  <a16:creationId xmlns:a16="http://schemas.microsoft.com/office/drawing/2014/main" id="{3DE0F111-56D3-044A-906A-ED55C6510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53">
              <a:extLst>
                <a:ext uri="{FF2B5EF4-FFF2-40B4-BE49-F238E27FC236}">
                  <a16:creationId xmlns:a16="http://schemas.microsoft.com/office/drawing/2014/main" id="{57711BF3-91DB-CB4B-B203-3281B8143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54">
              <a:extLst>
                <a:ext uri="{FF2B5EF4-FFF2-40B4-BE49-F238E27FC236}">
                  <a16:creationId xmlns:a16="http://schemas.microsoft.com/office/drawing/2014/main" id="{3506BF97-3742-FA40-9922-D4211EB7B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55">
              <a:extLst>
                <a:ext uri="{FF2B5EF4-FFF2-40B4-BE49-F238E27FC236}">
                  <a16:creationId xmlns:a16="http://schemas.microsoft.com/office/drawing/2014/main" id="{CA8932A1-8EFA-4242-8D01-4DF8E1113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6">
              <a:extLst>
                <a:ext uri="{FF2B5EF4-FFF2-40B4-BE49-F238E27FC236}">
                  <a16:creationId xmlns:a16="http://schemas.microsoft.com/office/drawing/2014/main" id="{A5A26161-755E-CA4D-BE2C-466D4627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7">
              <a:extLst>
                <a:ext uri="{FF2B5EF4-FFF2-40B4-BE49-F238E27FC236}">
                  <a16:creationId xmlns:a16="http://schemas.microsoft.com/office/drawing/2014/main" id="{FD26D8B5-95B9-394F-9E99-2C08BB95D6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58">
              <a:extLst>
                <a:ext uri="{FF2B5EF4-FFF2-40B4-BE49-F238E27FC236}">
                  <a16:creationId xmlns:a16="http://schemas.microsoft.com/office/drawing/2014/main" id="{577873C3-125B-9E46-8E3F-B0B0138F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59">
              <a:extLst>
                <a:ext uri="{FF2B5EF4-FFF2-40B4-BE49-F238E27FC236}">
                  <a16:creationId xmlns:a16="http://schemas.microsoft.com/office/drawing/2014/main" id="{3D27B49C-5725-6E43-A682-533723CC0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0">
              <a:extLst>
                <a:ext uri="{FF2B5EF4-FFF2-40B4-BE49-F238E27FC236}">
                  <a16:creationId xmlns:a16="http://schemas.microsoft.com/office/drawing/2014/main" id="{867C14CA-D8C4-7843-96C2-04FD363F4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61">
              <a:extLst>
                <a:ext uri="{FF2B5EF4-FFF2-40B4-BE49-F238E27FC236}">
                  <a16:creationId xmlns:a16="http://schemas.microsoft.com/office/drawing/2014/main" id="{EA854FD8-CDFB-AF46-BC79-B8FD1B6BF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2">
              <a:extLst>
                <a:ext uri="{FF2B5EF4-FFF2-40B4-BE49-F238E27FC236}">
                  <a16:creationId xmlns:a16="http://schemas.microsoft.com/office/drawing/2014/main" id="{3BBA8D6A-4F58-9C4B-BA2E-EDF593493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63">
              <a:extLst>
                <a:ext uri="{FF2B5EF4-FFF2-40B4-BE49-F238E27FC236}">
                  <a16:creationId xmlns:a16="http://schemas.microsoft.com/office/drawing/2014/main" id="{876F9971-834F-544C-88FD-EB6BCDBB4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64">
              <a:extLst>
                <a:ext uri="{FF2B5EF4-FFF2-40B4-BE49-F238E27FC236}">
                  <a16:creationId xmlns:a16="http://schemas.microsoft.com/office/drawing/2014/main" id="{1388018C-E400-BB47-A3D4-54C037D6F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65">
              <a:extLst>
                <a:ext uri="{FF2B5EF4-FFF2-40B4-BE49-F238E27FC236}">
                  <a16:creationId xmlns:a16="http://schemas.microsoft.com/office/drawing/2014/main" id="{200504FE-3BD4-494B-B2E9-2DBCF360D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66">
              <a:extLst>
                <a:ext uri="{FF2B5EF4-FFF2-40B4-BE49-F238E27FC236}">
                  <a16:creationId xmlns:a16="http://schemas.microsoft.com/office/drawing/2014/main" id="{F87A27A5-E84B-A24A-8B2A-1D93CF04D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7">
              <a:extLst>
                <a:ext uri="{FF2B5EF4-FFF2-40B4-BE49-F238E27FC236}">
                  <a16:creationId xmlns:a16="http://schemas.microsoft.com/office/drawing/2014/main" id="{AB458D9D-E5E6-2F48-846C-05252A572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68">
              <a:extLst>
                <a:ext uri="{FF2B5EF4-FFF2-40B4-BE49-F238E27FC236}">
                  <a16:creationId xmlns:a16="http://schemas.microsoft.com/office/drawing/2014/main" id="{5575989B-8F3A-904D-B43E-9BC6E3A6C6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9">
              <a:extLst>
                <a:ext uri="{FF2B5EF4-FFF2-40B4-BE49-F238E27FC236}">
                  <a16:creationId xmlns:a16="http://schemas.microsoft.com/office/drawing/2014/main" id="{555900E4-0D58-4E4E-9BB3-9829A68A3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0">
              <a:extLst>
                <a:ext uri="{FF2B5EF4-FFF2-40B4-BE49-F238E27FC236}">
                  <a16:creationId xmlns:a16="http://schemas.microsoft.com/office/drawing/2014/main" id="{F2F69577-7BF1-EE4F-BC42-17A11F523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71">
              <a:extLst>
                <a:ext uri="{FF2B5EF4-FFF2-40B4-BE49-F238E27FC236}">
                  <a16:creationId xmlns:a16="http://schemas.microsoft.com/office/drawing/2014/main" id="{DEB9D0CB-94E0-D248-A37A-F30CA9E07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72">
              <a:extLst>
                <a:ext uri="{FF2B5EF4-FFF2-40B4-BE49-F238E27FC236}">
                  <a16:creationId xmlns:a16="http://schemas.microsoft.com/office/drawing/2014/main" id="{777BF95B-6164-BA48-8F02-A531ABD189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73">
              <a:extLst>
                <a:ext uri="{FF2B5EF4-FFF2-40B4-BE49-F238E27FC236}">
                  <a16:creationId xmlns:a16="http://schemas.microsoft.com/office/drawing/2014/main" id="{46B0D8B9-A02E-4348-B07B-92E5C105C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74">
              <a:extLst>
                <a:ext uri="{FF2B5EF4-FFF2-40B4-BE49-F238E27FC236}">
                  <a16:creationId xmlns:a16="http://schemas.microsoft.com/office/drawing/2014/main" id="{3240FF12-4480-5A40-9475-26137006F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75">
              <a:extLst>
                <a:ext uri="{FF2B5EF4-FFF2-40B4-BE49-F238E27FC236}">
                  <a16:creationId xmlns:a16="http://schemas.microsoft.com/office/drawing/2014/main" id="{B5023ABA-570D-6C4A-A494-914F4CC0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76">
              <a:extLst>
                <a:ext uri="{FF2B5EF4-FFF2-40B4-BE49-F238E27FC236}">
                  <a16:creationId xmlns:a16="http://schemas.microsoft.com/office/drawing/2014/main" id="{79944CCC-80FB-A844-8A58-BC91F1DA8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77">
              <a:extLst>
                <a:ext uri="{FF2B5EF4-FFF2-40B4-BE49-F238E27FC236}">
                  <a16:creationId xmlns:a16="http://schemas.microsoft.com/office/drawing/2014/main" id="{A74C28B0-43E3-2B49-81E2-29059AA1D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B4511A5-D81D-DE4D-8C3E-530DDBBD47AF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138" name="Freeform 394">
                <a:extLst>
                  <a:ext uri="{FF2B5EF4-FFF2-40B4-BE49-F238E27FC236}">
                    <a16:creationId xmlns:a16="http://schemas.microsoft.com/office/drawing/2014/main" id="{A2ED385C-4640-7B4A-B140-8AD274117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C2A7CBC9-4F9A-0A4D-B25E-E7DC42F32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142" name="Freeform 32">
            <a:extLst>
              <a:ext uri="{FF2B5EF4-FFF2-40B4-BE49-F238E27FC236}">
                <a16:creationId xmlns:a16="http://schemas.microsoft.com/office/drawing/2014/main" id="{2888FE3E-668B-6447-9973-CA54424ADBB3}"/>
              </a:ext>
            </a:extLst>
          </p:cNvPr>
          <p:cNvSpPr>
            <a:spLocks/>
          </p:cNvSpPr>
          <p:nvPr/>
        </p:nvSpPr>
        <p:spPr bwMode="auto">
          <a:xfrm rot="251475">
            <a:off x="4590569" y="1079766"/>
            <a:ext cx="5317877" cy="5188021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E6EB3B-B887-4548-826E-1960CDE29E4C}"/>
              </a:ext>
            </a:extLst>
          </p:cNvPr>
          <p:cNvSpPr txBox="1"/>
          <p:nvPr/>
        </p:nvSpPr>
        <p:spPr>
          <a:xfrm>
            <a:off x="5040601" y="1655703"/>
            <a:ext cx="4749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Congratulations! </a:t>
            </a:r>
            <a:r>
              <a:rPr lang="en-US" dirty="0"/>
              <a:t>You have finished the </a:t>
            </a:r>
            <a:r>
              <a:rPr lang="en-US" dirty="0" smtClean="0"/>
              <a:t>third and last </a:t>
            </a:r>
            <a:r>
              <a:rPr lang="en-US" dirty="0"/>
              <a:t>level. Now you can say you </a:t>
            </a:r>
            <a:r>
              <a:rPr lang="en-US" dirty="0" smtClean="0"/>
              <a:t>are an Advanced IoT Expert.</a:t>
            </a:r>
            <a:endParaRPr lang="en-US" dirty="0"/>
          </a:p>
          <a:p>
            <a:r>
              <a:rPr lang="en-US" dirty="0" smtClean="0"/>
              <a:t>Let’s </a:t>
            </a:r>
            <a:r>
              <a:rPr lang="en-US" dirty="0"/>
              <a:t>test what you have learned? You will have the </a:t>
            </a:r>
            <a:r>
              <a:rPr lang="en-US" dirty="0" smtClean="0"/>
              <a:t>chance </a:t>
            </a:r>
            <a:r>
              <a:rPr lang="en-US" dirty="0"/>
              <a:t>to get more gold bars and buy more things in the store.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C6FAA47-19A8-654F-9BAC-76B598E02188}"/>
              </a:ext>
            </a:extLst>
          </p:cNvPr>
          <p:cNvSpPr/>
          <p:nvPr/>
        </p:nvSpPr>
        <p:spPr>
          <a:xfrm>
            <a:off x="4305806" y="2554870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69FBF2C-32E4-BD49-A673-67BC31582461}"/>
              </a:ext>
            </a:extLst>
          </p:cNvPr>
          <p:cNvSpPr txBox="1"/>
          <p:nvPr/>
        </p:nvSpPr>
        <p:spPr>
          <a:xfrm>
            <a:off x="256674" y="311030"/>
            <a:ext cx="1043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Quiz </a:t>
            </a:r>
            <a:r>
              <a:rPr lang="de-DE" sz="2400" b="1" dirty="0" smtClean="0">
                <a:solidFill>
                  <a:schemeClr val="bg1"/>
                </a:solidFill>
              </a:rPr>
              <a:t>3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73D77BEA-5B69-6A4F-9333-2D9E66016735}"/>
              </a:ext>
            </a:extLst>
          </p:cNvPr>
          <p:cNvSpPr/>
          <p:nvPr/>
        </p:nvSpPr>
        <p:spPr>
          <a:xfrm>
            <a:off x="7335799" y="3414853"/>
            <a:ext cx="1500214" cy="3490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+ 200 points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8445C737-9C5F-0C4C-A6DB-B0F4628C9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220" y="3381374"/>
            <a:ext cx="664018" cy="44588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ED38AD7A-20AD-354D-833E-8CE560270390}"/>
              </a:ext>
            </a:extLst>
          </p:cNvPr>
          <p:cNvSpPr txBox="1"/>
          <p:nvPr/>
        </p:nvSpPr>
        <p:spPr>
          <a:xfrm>
            <a:off x="5449769" y="3394581"/>
            <a:ext cx="142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 and win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9AC02A7-5CD8-2E4D-A64D-F07ADF9505C9}"/>
              </a:ext>
            </a:extLst>
          </p:cNvPr>
          <p:cNvSpPr txBox="1"/>
          <p:nvPr/>
        </p:nvSpPr>
        <p:spPr>
          <a:xfrm>
            <a:off x="5449769" y="3914857"/>
            <a:ext cx="142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 and lose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086EE99-6DAE-8049-B74C-17E9151B2663}"/>
              </a:ext>
            </a:extLst>
          </p:cNvPr>
          <p:cNvSpPr txBox="1"/>
          <p:nvPr/>
        </p:nvSpPr>
        <p:spPr>
          <a:xfrm>
            <a:off x="5449769" y="4446709"/>
            <a:ext cx="142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play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A0960852-9294-3C43-9772-966EB0D93924}"/>
              </a:ext>
            </a:extLst>
          </p:cNvPr>
          <p:cNvSpPr/>
          <p:nvPr/>
        </p:nvSpPr>
        <p:spPr>
          <a:xfrm>
            <a:off x="7335799" y="3887277"/>
            <a:ext cx="1500214" cy="3490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- 200 points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53869E6F-458E-3D49-9E6E-383413EF26CF}"/>
              </a:ext>
            </a:extLst>
          </p:cNvPr>
          <p:cNvSpPr/>
          <p:nvPr/>
        </p:nvSpPr>
        <p:spPr>
          <a:xfrm>
            <a:off x="7335799" y="4407802"/>
            <a:ext cx="1500214" cy="3490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 points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415B6D-D51F-0B43-B1F1-27794B89C4EB}"/>
              </a:ext>
            </a:extLst>
          </p:cNvPr>
          <p:cNvSpPr txBox="1"/>
          <p:nvPr/>
        </p:nvSpPr>
        <p:spPr>
          <a:xfrm>
            <a:off x="5040601" y="4912041"/>
            <a:ext cx="474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win, you need to accomplish 50% of the test. I am sure you will do it easily! Let’s go?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8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8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0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Tatiane Gava</dc:creator>
  <cp:lastModifiedBy>asst</cp:lastModifiedBy>
  <cp:revision>419</cp:revision>
  <cp:lastPrinted>2019-07-06T17:59:28Z</cp:lastPrinted>
  <dcterms:created xsi:type="dcterms:W3CDTF">2019-04-28T13:25:14Z</dcterms:created>
  <dcterms:modified xsi:type="dcterms:W3CDTF">2021-01-23T20:14:05Z</dcterms:modified>
</cp:coreProperties>
</file>