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C1A25-974B-49A2-BBE5-EBE1BDE20D7D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382D-CE3A-4F0F-9C28-D7B7E44C975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sz="1400" dirty="0" smtClean="0"/>
            <a:t>Korpus einlesen</a:t>
          </a:r>
          <a:endParaRPr lang="en-US" sz="1400" dirty="0"/>
        </a:p>
      </dgm:t>
    </dgm:pt>
    <dgm:pt modelId="{296DEF04-8880-4A3A-A5A0-111BBB0D0EDD}" type="parTrans" cxnId="{99D66251-7006-479E-9959-9BA634199863}">
      <dgm:prSet/>
      <dgm:spPr/>
      <dgm:t>
        <a:bodyPr/>
        <a:lstStyle/>
        <a:p>
          <a:pPr algn="ctr"/>
          <a:endParaRPr lang="en-US"/>
        </a:p>
      </dgm:t>
    </dgm:pt>
    <dgm:pt modelId="{46602C2F-98FF-4E09-AF95-D30D928A46A4}" type="sibTrans" cxnId="{99D66251-7006-479E-9959-9BA63419986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18C61687-0938-46C7-AC01-850A6621135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Informationen anreichern</a:t>
          </a:r>
          <a:endParaRPr lang="en-US" dirty="0"/>
        </a:p>
      </dgm:t>
    </dgm:pt>
    <dgm:pt modelId="{C8499A90-BD14-433B-8B81-D67037518C58}" type="parTrans" cxnId="{53973FB4-F98B-419D-912C-A8EF5C8ECA8E}">
      <dgm:prSet/>
      <dgm:spPr/>
      <dgm:t>
        <a:bodyPr/>
        <a:lstStyle/>
        <a:p>
          <a:pPr algn="ctr"/>
          <a:endParaRPr lang="en-US"/>
        </a:p>
      </dgm:t>
    </dgm:pt>
    <dgm:pt modelId="{AF379DEA-C979-4428-88A4-135646A2AE24}" type="sibTrans" cxnId="{53973FB4-F98B-419D-912C-A8EF5C8ECA8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90F8073B-DCAA-4AB9-8F50-EC213758B0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Model trainieren</a:t>
          </a:r>
          <a:endParaRPr lang="en-US" dirty="0"/>
        </a:p>
      </dgm:t>
    </dgm:pt>
    <dgm:pt modelId="{7E6BADDE-A4CD-4B0C-8009-66360C8B823D}" type="par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649FDC55-105F-4746-9997-8EDA78F19352}" type="sib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13C6D67D-B2BD-43BA-9D6D-1F17385B073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Häufigkeiten auszählen</a:t>
          </a:r>
          <a:br>
            <a:rPr lang="de-DE" sz="1200" dirty="0" smtClean="0"/>
          </a:br>
          <a:r>
            <a:rPr lang="de-DE" sz="1200" dirty="0" smtClean="0"/>
            <a:t>  &amp; normieren</a:t>
          </a:r>
          <a:endParaRPr lang="en-US" sz="1200" dirty="0"/>
        </a:p>
      </dgm:t>
    </dgm:pt>
    <dgm:pt modelId="{81947E3F-5C16-403B-BE17-C0EEEEC3FD39}" type="parTrans" cxnId="{070B3C2E-AA36-496F-8818-E800D53EF777}">
      <dgm:prSet/>
      <dgm:spPr/>
      <dgm:t>
        <a:bodyPr/>
        <a:lstStyle/>
        <a:p>
          <a:pPr algn="ctr"/>
          <a:endParaRPr lang="en-US"/>
        </a:p>
      </dgm:t>
    </dgm:pt>
    <dgm:pt modelId="{2C48971D-C5EF-4D56-A716-3EEA82243913}" type="sibTrans" cxnId="{070B3C2E-AA36-496F-8818-E800D53EF777}">
      <dgm:prSet/>
      <dgm:spPr/>
      <dgm:t>
        <a:bodyPr/>
        <a:lstStyle/>
        <a:p>
          <a:pPr algn="ctr"/>
          <a:endParaRPr lang="en-US"/>
        </a:p>
      </dgm:t>
    </dgm:pt>
    <dgm:pt modelId="{C41753B7-67DC-46DB-A128-9238D70B0F0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Rollen-annotiert</a:t>
          </a:r>
          <a:endParaRPr lang="en-US" sz="1400" dirty="0"/>
        </a:p>
      </dgm:t>
    </dgm:pt>
    <dgm:pt modelId="{284DD372-07CC-485A-829F-E25C1C7CB67B}" type="parTrans" cxnId="{944D3739-FDCA-46EA-B072-ABACC20AC31D}">
      <dgm:prSet/>
      <dgm:spPr/>
      <dgm:t>
        <a:bodyPr/>
        <a:lstStyle/>
        <a:p>
          <a:endParaRPr lang="en-US"/>
        </a:p>
      </dgm:t>
    </dgm:pt>
    <dgm:pt modelId="{A8F76066-313A-457E-AB8C-0142B75EFE17}" type="sibTrans" cxnId="{944D3739-FDCA-46EA-B072-ABACC20AC31D}">
      <dgm:prSet/>
      <dgm:spPr/>
      <dgm:t>
        <a:bodyPr/>
        <a:lstStyle/>
        <a:p>
          <a:endParaRPr lang="en-US"/>
        </a:p>
      </dgm:t>
    </dgm:pt>
    <dgm:pt modelId="{92061118-7186-4524-BC75-064832682A1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Bzgl. jedes Target-</a:t>
          </a:r>
          <a:br>
            <a:rPr lang="de-DE" sz="1200" dirty="0" smtClean="0"/>
          </a:br>
          <a:r>
            <a:rPr lang="de-DE" sz="1200" dirty="0" smtClean="0"/>
            <a:t> </a:t>
          </a:r>
          <a:r>
            <a:rPr lang="de-DE" sz="1200" dirty="0" err="1" smtClean="0"/>
            <a:t>Lemmatas</a:t>
          </a:r>
          <a:endParaRPr lang="en-US" sz="1200" dirty="0"/>
        </a:p>
      </dgm:t>
    </dgm:pt>
    <dgm:pt modelId="{10FEDC47-6E80-46D7-A6D9-81344D702E5C}" type="parTrans" cxnId="{8C6A6D72-3174-4EBA-B384-B3C359ED0FD3}">
      <dgm:prSet/>
      <dgm:spPr/>
      <dgm:t>
        <a:bodyPr/>
        <a:lstStyle/>
        <a:p>
          <a:endParaRPr lang="en-US"/>
        </a:p>
      </dgm:t>
    </dgm:pt>
    <dgm:pt modelId="{668F6732-79B7-490C-A7EC-9C212E9A4F7F}" type="sibTrans" cxnId="{8C6A6D72-3174-4EBA-B384-B3C359ED0FD3}">
      <dgm:prSet/>
      <dgm:spPr/>
      <dgm:t>
        <a:bodyPr/>
        <a:lstStyle/>
        <a:p>
          <a:endParaRPr lang="en-US"/>
        </a:p>
      </dgm:t>
    </dgm:pt>
    <dgm:pt modelId="{1785879C-9B98-4272-8B82-99223E72825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Liste der Target-Lemmata</a:t>
          </a:r>
          <a:endParaRPr lang="en-US" sz="1200" dirty="0"/>
        </a:p>
      </dgm:t>
    </dgm:pt>
    <dgm:pt modelId="{8267382D-7532-4D64-A027-FEB9357A4933}" type="parTrans" cxnId="{45CA6E5E-ABB8-4109-87AE-FC6E0855233B}">
      <dgm:prSet/>
      <dgm:spPr/>
      <dgm:t>
        <a:bodyPr/>
        <a:lstStyle/>
        <a:p>
          <a:endParaRPr lang="en-US"/>
        </a:p>
      </dgm:t>
    </dgm:pt>
    <dgm:pt modelId="{32E8249F-1BAB-4C45-B80F-3ED33650FBEB}" type="sibTrans" cxnId="{45CA6E5E-ABB8-4109-87AE-FC6E0855233B}">
      <dgm:prSet/>
      <dgm:spPr/>
      <dgm:t>
        <a:bodyPr/>
        <a:lstStyle/>
        <a:p>
          <a:endParaRPr lang="en-US"/>
        </a:p>
      </dgm:t>
    </dgm:pt>
    <dgm:pt modelId="{C075AA5C-34AD-4A15-BFB4-6826DCA443DA}" type="pres">
      <dgm:prSet presAssocID="{EACC1A25-974B-49A2-BBE5-EBE1BDE20D7D}" presName="Name0" presStyleCnt="0">
        <dgm:presLayoutVars>
          <dgm:dir/>
          <dgm:animLvl val="lvl"/>
          <dgm:resizeHandles val="exact"/>
        </dgm:presLayoutVars>
      </dgm:prSet>
      <dgm:spPr/>
    </dgm:pt>
    <dgm:pt modelId="{33D72AE1-A828-4E44-A3A9-4C4D7C33B00E}" type="pres">
      <dgm:prSet presAssocID="{CE3A382D-CE3A-4F0F-9C28-D7B7E44C9753}" presName="composite" presStyleCnt="0"/>
      <dgm:spPr/>
    </dgm:pt>
    <dgm:pt modelId="{FBB03F13-EA08-436E-BD8E-E0A0F8E05200}" type="pres">
      <dgm:prSet presAssocID="{CE3A382D-CE3A-4F0F-9C28-D7B7E44C975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3522248-1E62-406F-8252-C47EF0D44467}" type="pres">
      <dgm:prSet presAssocID="{CE3A382D-CE3A-4F0F-9C28-D7B7E44C9753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C318E-2BC9-4C20-81C5-C65184C7EB95}" type="pres">
      <dgm:prSet presAssocID="{46602C2F-98FF-4E09-AF95-D30D928A46A4}" presName="space" presStyleCnt="0"/>
      <dgm:spPr/>
    </dgm:pt>
    <dgm:pt modelId="{BC1AAE0A-A61C-4364-A158-ADC7E1D7F4FA}" type="pres">
      <dgm:prSet presAssocID="{18C61687-0938-46C7-AC01-850A66211358}" presName="composite" presStyleCnt="0"/>
      <dgm:spPr/>
    </dgm:pt>
    <dgm:pt modelId="{7DFCFBEF-0876-4DF5-BEB9-A05148D69A59}" type="pres">
      <dgm:prSet presAssocID="{18C61687-0938-46C7-AC01-850A6621135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E5AAB45-0BDC-4F5C-A0D6-35B1DDAD8C04}" type="pres">
      <dgm:prSet presAssocID="{18C61687-0938-46C7-AC01-850A66211358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279B4-A6C0-4BB4-8A12-38F6164F722F}" type="pres">
      <dgm:prSet presAssocID="{AF379DEA-C979-4428-88A4-135646A2AE24}" presName="space" presStyleCnt="0"/>
      <dgm:spPr/>
    </dgm:pt>
    <dgm:pt modelId="{D3AC0E39-D450-4A44-92E5-D220BA99DCC0}" type="pres">
      <dgm:prSet presAssocID="{90F8073B-DCAA-4AB9-8F50-EC213758B0A4}" presName="composite" presStyleCnt="0"/>
      <dgm:spPr/>
    </dgm:pt>
    <dgm:pt modelId="{38E085E7-78C4-4A17-B0FA-023FB22331AE}" type="pres">
      <dgm:prSet presAssocID="{90F8073B-DCAA-4AB9-8F50-EC213758B0A4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99AFFA6-1162-4624-AFE1-0AFC7195A242}" type="pres">
      <dgm:prSet presAssocID="{90F8073B-DCAA-4AB9-8F50-EC213758B0A4}" presName="desTx" presStyleLbl="revTx" presStyleIdx="2" presStyleCnt="3" custFlipVert="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6687A-DB7E-4C9E-B28E-90F0AC5D7389}" type="presOf" srcId="{C41753B7-67DC-46DB-A128-9238D70B0F09}" destId="{73522248-1E62-406F-8252-C47EF0D44467}" srcOrd="0" destOrd="0" presId="urn:microsoft.com/office/officeart/2005/8/layout/chevron1"/>
    <dgm:cxn modelId="{4057CEBA-A138-4749-91F4-B20B5F851612}" type="presOf" srcId="{92061118-7186-4524-BC75-064832682A1F}" destId="{6E5AAB45-0BDC-4F5C-A0D6-35B1DDAD8C04}" srcOrd="0" destOrd="0" presId="urn:microsoft.com/office/officeart/2005/8/layout/chevron1"/>
    <dgm:cxn modelId="{070B3C2E-AA36-496F-8818-E800D53EF777}" srcId="{90F8073B-DCAA-4AB9-8F50-EC213758B0A4}" destId="{13C6D67D-B2BD-43BA-9D6D-1F17385B073B}" srcOrd="0" destOrd="0" parTransId="{81947E3F-5C16-403B-BE17-C0EEEEC3FD39}" sibTransId="{2C48971D-C5EF-4D56-A716-3EEA82243913}"/>
    <dgm:cxn modelId="{99D66251-7006-479E-9959-9BA634199863}" srcId="{EACC1A25-974B-49A2-BBE5-EBE1BDE20D7D}" destId="{CE3A382D-CE3A-4F0F-9C28-D7B7E44C9753}" srcOrd="0" destOrd="0" parTransId="{296DEF04-8880-4A3A-A5A0-111BBB0D0EDD}" sibTransId="{46602C2F-98FF-4E09-AF95-D30D928A46A4}"/>
    <dgm:cxn modelId="{BCA5ABE2-5614-4BB6-A6D6-1B4EE8A0693C}" type="presOf" srcId="{90F8073B-DCAA-4AB9-8F50-EC213758B0A4}" destId="{38E085E7-78C4-4A17-B0FA-023FB22331AE}" srcOrd="0" destOrd="0" presId="urn:microsoft.com/office/officeart/2005/8/layout/chevron1"/>
    <dgm:cxn modelId="{2CA62723-0F6F-4348-ACA7-1996FE0D2142}" srcId="{EACC1A25-974B-49A2-BBE5-EBE1BDE20D7D}" destId="{90F8073B-DCAA-4AB9-8F50-EC213758B0A4}" srcOrd="2" destOrd="0" parTransId="{7E6BADDE-A4CD-4B0C-8009-66360C8B823D}" sibTransId="{649FDC55-105F-4746-9997-8EDA78F19352}"/>
    <dgm:cxn modelId="{40B631D9-A3A4-4CC7-BC4D-3A6F62E117ED}" type="presOf" srcId="{1785879C-9B98-4272-8B82-99223E72825D}" destId="{D99AFFA6-1162-4624-AFE1-0AFC7195A242}" srcOrd="0" destOrd="1" presId="urn:microsoft.com/office/officeart/2005/8/layout/chevron1"/>
    <dgm:cxn modelId="{944D3739-FDCA-46EA-B072-ABACC20AC31D}" srcId="{CE3A382D-CE3A-4F0F-9C28-D7B7E44C9753}" destId="{C41753B7-67DC-46DB-A128-9238D70B0F09}" srcOrd="0" destOrd="0" parTransId="{284DD372-07CC-485A-829F-E25C1C7CB67B}" sibTransId="{A8F76066-313A-457E-AB8C-0142B75EFE17}"/>
    <dgm:cxn modelId="{45CA6E5E-ABB8-4109-87AE-FC6E0855233B}" srcId="{90F8073B-DCAA-4AB9-8F50-EC213758B0A4}" destId="{1785879C-9B98-4272-8B82-99223E72825D}" srcOrd="1" destOrd="0" parTransId="{8267382D-7532-4D64-A027-FEB9357A4933}" sibTransId="{32E8249F-1BAB-4C45-B80F-3ED33650FBEB}"/>
    <dgm:cxn modelId="{B7AB9D0E-B0E3-45FA-B842-C07E00E8E33F}" type="presOf" srcId="{18C61687-0938-46C7-AC01-850A66211358}" destId="{7DFCFBEF-0876-4DF5-BEB9-A05148D69A59}" srcOrd="0" destOrd="0" presId="urn:microsoft.com/office/officeart/2005/8/layout/chevron1"/>
    <dgm:cxn modelId="{53973FB4-F98B-419D-912C-A8EF5C8ECA8E}" srcId="{EACC1A25-974B-49A2-BBE5-EBE1BDE20D7D}" destId="{18C61687-0938-46C7-AC01-850A66211358}" srcOrd="1" destOrd="0" parTransId="{C8499A90-BD14-433B-8B81-D67037518C58}" sibTransId="{AF379DEA-C979-4428-88A4-135646A2AE24}"/>
    <dgm:cxn modelId="{F8AE855A-973E-4C1D-AF6B-CD2DA83026E0}" type="presOf" srcId="{13C6D67D-B2BD-43BA-9D6D-1F17385B073B}" destId="{D99AFFA6-1162-4624-AFE1-0AFC7195A242}" srcOrd="0" destOrd="0" presId="urn:microsoft.com/office/officeart/2005/8/layout/chevron1"/>
    <dgm:cxn modelId="{50EBF275-0021-422A-9890-B68DEB245F5F}" type="presOf" srcId="{CE3A382D-CE3A-4F0F-9C28-D7B7E44C9753}" destId="{FBB03F13-EA08-436E-BD8E-E0A0F8E05200}" srcOrd="0" destOrd="0" presId="urn:microsoft.com/office/officeart/2005/8/layout/chevron1"/>
    <dgm:cxn modelId="{B3EBA91D-2429-4C45-A76D-5392D8653581}" type="presOf" srcId="{EACC1A25-974B-49A2-BBE5-EBE1BDE20D7D}" destId="{C075AA5C-34AD-4A15-BFB4-6826DCA443DA}" srcOrd="0" destOrd="0" presId="urn:microsoft.com/office/officeart/2005/8/layout/chevron1"/>
    <dgm:cxn modelId="{8C6A6D72-3174-4EBA-B384-B3C359ED0FD3}" srcId="{18C61687-0938-46C7-AC01-850A66211358}" destId="{92061118-7186-4524-BC75-064832682A1F}" srcOrd="0" destOrd="0" parTransId="{10FEDC47-6E80-46D7-A6D9-81344D702E5C}" sibTransId="{668F6732-79B7-490C-A7EC-9C212E9A4F7F}"/>
    <dgm:cxn modelId="{EBDB5C75-5B9F-4313-AC89-D818774F3CEB}" type="presParOf" srcId="{C075AA5C-34AD-4A15-BFB4-6826DCA443DA}" destId="{33D72AE1-A828-4E44-A3A9-4C4D7C33B00E}" srcOrd="0" destOrd="0" presId="urn:microsoft.com/office/officeart/2005/8/layout/chevron1"/>
    <dgm:cxn modelId="{A1173BE1-C0CF-4718-85D1-25A447CF370B}" type="presParOf" srcId="{33D72AE1-A828-4E44-A3A9-4C4D7C33B00E}" destId="{FBB03F13-EA08-436E-BD8E-E0A0F8E05200}" srcOrd="0" destOrd="0" presId="urn:microsoft.com/office/officeart/2005/8/layout/chevron1"/>
    <dgm:cxn modelId="{E1E61ACB-A661-43FD-A932-1EBCFEE88A6D}" type="presParOf" srcId="{33D72AE1-A828-4E44-A3A9-4C4D7C33B00E}" destId="{73522248-1E62-406F-8252-C47EF0D44467}" srcOrd="1" destOrd="0" presId="urn:microsoft.com/office/officeart/2005/8/layout/chevron1"/>
    <dgm:cxn modelId="{4179AE6C-B062-403D-835B-3BC717FAB127}" type="presParOf" srcId="{C075AA5C-34AD-4A15-BFB4-6826DCA443DA}" destId="{C07C318E-2BC9-4C20-81C5-C65184C7EB95}" srcOrd="1" destOrd="0" presId="urn:microsoft.com/office/officeart/2005/8/layout/chevron1"/>
    <dgm:cxn modelId="{7ACB60BF-37D6-4D4E-9AB5-A354157EC7C5}" type="presParOf" srcId="{C075AA5C-34AD-4A15-BFB4-6826DCA443DA}" destId="{BC1AAE0A-A61C-4364-A158-ADC7E1D7F4FA}" srcOrd="2" destOrd="0" presId="urn:microsoft.com/office/officeart/2005/8/layout/chevron1"/>
    <dgm:cxn modelId="{ED7EF37C-0024-4271-B9DF-6A9F9843B051}" type="presParOf" srcId="{BC1AAE0A-A61C-4364-A158-ADC7E1D7F4FA}" destId="{7DFCFBEF-0876-4DF5-BEB9-A05148D69A59}" srcOrd="0" destOrd="0" presId="urn:microsoft.com/office/officeart/2005/8/layout/chevron1"/>
    <dgm:cxn modelId="{86D9EBE6-48DA-4B81-BED1-6764E6850CA8}" type="presParOf" srcId="{BC1AAE0A-A61C-4364-A158-ADC7E1D7F4FA}" destId="{6E5AAB45-0BDC-4F5C-A0D6-35B1DDAD8C04}" srcOrd="1" destOrd="0" presId="urn:microsoft.com/office/officeart/2005/8/layout/chevron1"/>
    <dgm:cxn modelId="{4CD24C2E-2AA1-40E7-8D81-E7BDD3A3C130}" type="presParOf" srcId="{C075AA5C-34AD-4A15-BFB4-6826DCA443DA}" destId="{ACF279B4-A6C0-4BB4-8A12-38F6164F722F}" srcOrd="3" destOrd="0" presId="urn:microsoft.com/office/officeart/2005/8/layout/chevron1"/>
    <dgm:cxn modelId="{00176CB2-94D4-40A9-9E92-B0708408D040}" type="presParOf" srcId="{C075AA5C-34AD-4A15-BFB4-6826DCA443DA}" destId="{D3AC0E39-D450-4A44-92E5-D220BA99DCC0}" srcOrd="4" destOrd="0" presId="urn:microsoft.com/office/officeart/2005/8/layout/chevron1"/>
    <dgm:cxn modelId="{6444DFED-5420-4871-A114-0763FB5CD16C}" type="presParOf" srcId="{D3AC0E39-D450-4A44-92E5-D220BA99DCC0}" destId="{38E085E7-78C4-4A17-B0FA-023FB22331AE}" srcOrd="0" destOrd="0" presId="urn:microsoft.com/office/officeart/2005/8/layout/chevron1"/>
    <dgm:cxn modelId="{36248D8F-5491-4150-8271-072D1CD1ED77}" type="presParOf" srcId="{D3AC0E39-D450-4A44-92E5-D220BA99DCC0}" destId="{D99AFFA6-1162-4624-AFE1-0AFC7195A24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C1A25-974B-49A2-BBE5-EBE1BDE20D7D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382D-CE3A-4F0F-9C28-D7B7E44C975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sz="1400" dirty="0" smtClean="0"/>
            <a:t>Korpus einlesen</a:t>
          </a:r>
          <a:endParaRPr lang="en-US" sz="1400" dirty="0"/>
        </a:p>
      </dgm:t>
    </dgm:pt>
    <dgm:pt modelId="{296DEF04-8880-4A3A-A5A0-111BBB0D0EDD}" type="parTrans" cxnId="{99D66251-7006-479E-9959-9BA634199863}">
      <dgm:prSet/>
      <dgm:spPr/>
      <dgm:t>
        <a:bodyPr/>
        <a:lstStyle/>
        <a:p>
          <a:pPr algn="ctr"/>
          <a:endParaRPr lang="en-US"/>
        </a:p>
      </dgm:t>
    </dgm:pt>
    <dgm:pt modelId="{46602C2F-98FF-4E09-AF95-D30D928A46A4}" type="sibTrans" cxnId="{99D66251-7006-479E-9959-9BA63419986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18C61687-0938-46C7-AC01-850A6621135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Target-Lemmata extrahieren</a:t>
          </a:r>
          <a:endParaRPr lang="en-US" dirty="0"/>
        </a:p>
      </dgm:t>
    </dgm:pt>
    <dgm:pt modelId="{C8499A90-BD14-433B-8B81-D67037518C58}" type="parTrans" cxnId="{53973FB4-F98B-419D-912C-A8EF5C8ECA8E}">
      <dgm:prSet/>
      <dgm:spPr/>
      <dgm:t>
        <a:bodyPr/>
        <a:lstStyle/>
        <a:p>
          <a:pPr algn="ctr"/>
          <a:endParaRPr lang="en-US"/>
        </a:p>
      </dgm:t>
    </dgm:pt>
    <dgm:pt modelId="{AF379DEA-C979-4428-88A4-135646A2AE24}" type="sibTrans" cxnId="{53973FB4-F98B-419D-912C-A8EF5C8ECA8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90F8073B-DCAA-4AB9-8F50-EC213758B0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Konstituenten klassifizieren</a:t>
          </a:r>
          <a:endParaRPr lang="en-US" dirty="0"/>
        </a:p>
      </dgm:t>
    </dgm:pt>
    <dgm:pt modelId="{7E6BADDE-A4CD-4B0C-8009-66360C8B823D}" type="par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649FDC55-105F-4746-9997-8EDA78F19352}" type="sib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6D4757D7-BAF8-4C37-BE37-EF01982C730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smtClean="0"/>
            <a:t>Informationen anreichern</a:t>
          </a:r>
          <a:endParaRPr lang="en-US" dirty="0"/>
        </a:p>
      </dgm:t>
    </dgm:pt>
    <dgm:pt modelId="{62ED1647-ECED-4D27-9B75-233F46736159}" type="parTrans" cxnId="{C99F24FF-40BC-48C9-A5AE-BF9D3D7E0D7C}">
      <dgm:prSet/>
      <dgm:spPr/>
      <dgm:t>
        <a:bodyPr/>
        <a:lstStyle/>
        <a:p>
          <a:pPr algn="ctr"/>
          <a:endParaRPr lang="en-US"/>
        </a:p>
      </dgm:t>
    </dgm:pt>
    <dgm:pt modelId="{896DAF60-7E12-4422-8506-57E5836E557D}" type="sibTrans" cxnId="{C99F24FF-40BC-48C9-A5AE-BF9D3D7E0D7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8BAF4A33-E71A-4938-94F4-E7EAB7570828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Nicht Rollen-annotiert</a:t>
          </a:r>
          <a:endParaRPr lang="en-US" sz="1400" dirty="0"/>
        </a:p>
      </dgm:t>
    </dgm:pt>
    <dgm:pt modelId="{C897EF46-EFA4-46CA-8444-86EF05C4DAD4}" type="parTrans" cxnId="{9B3A7D89-FBAC-49EB-8599-CD02E2225AA5}">
      <dgm:prSet/>
      <dgm:spPr/>
      <dgm:t>
        <a:bodyPr/>
        <a:lstStyle/>
        <a:p>
          <a:endParaRPr lang="en-US"/>
        </a:p>
      </dgm:t>
    </dgm:pt>
    <dgm:pt modelId="{068B8491-73AC-43A1-BF63-2F8E1BAEF3DA}" type="sibTrans" cxnId="{9B3A7D89-FBAC-49EB-8599-CD02E2225AA5}">
      <dgm:prSet/>
      <dgm:spPr/>
      <dgm:t>
        <a:bodyPr/>
        <a:lstStyle/>
        <a:p>
          <a:endParaRPr lang="en-US"/>
        </a:p>
      </dgm:t>
    </dgm:pt>
    <dgm:pt modelId="{37016062-3955-4372-AE92-0ECC0E25D1D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Pro Target-Lemma</a:t>
          </a:r>
          <a:endParaRPr lang="en-US" sz="1200" dirty="0"/>
        </a:p>
      </dgm:t>
    </dgm:pt>
    <dgm:pt modelId="{B1C6DDB5-0644-475D-A526-29C7DF681118}" type="parTrans" cxnId="{BD203F5E-6EE2-4BAE-BEB8-ABD4BFA09337}">
      <dgm:prSet/>
      <dgm:spPr/>
      <dgm:t>
        <a:bodyPr/>
        <a:lstStyle/>
        <a:p>
          <a:endParaRPr lang="en-US"/>
        </a:p>
      </dgm:t>
    </dgm:pt>
    <dgm:pt modelId="{464415D4-711E-4AF7-B7BC-7F029D867463}" type="sibTrans" cxnId="{BD203F5E-6EE2-4BAE-BEB8-ABD4BFA09337}">
      <dgm:prSet/>
      <dgm:spPr/>
      <dgm:t>
        <a:bodyPr/>
        <a:lstStyle/>
        <a:p>
          <a:endParaRPr lang="en-US"/>
        </a:p>
      </dgm:t>
    </dgm:pt>
    <dgm:pt modelId="{052E790F-BC3E-4BED-BDA3-6D6D4170FC76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Nutzung des Models</a:t>
          </a:r>
          <a:endParaRPr lang="en-US" sz="1200" dirty="0"/>
        </a:p>
      </dgm:t>
    </dgm:pt>
    <dgm:pt modelId="{3CF60790-59BE-4B20-AE54-E84F55356C71}" type="parTrans" cxnId="{C84289DE-73E1-496B-9401-940D5703B071}">
      <dgm:prSet/>
      <dgm:spPr/>
      <dgm:t>
        <a:bodyPr/>
        <a:lstStyle/>
        <a:p>
          <a:endParaRPr lang="en-US"/>
        </a:p>
      </dgm:t>
    </dgm:pt>
    <dgm:pt modelId="{583E5F05-89B7-422A-90A3-A4E96BABDD84}" type="sibTrans" cxnId="{C84289DE-73E1-496B-9401-940D5703B071}">
      <dgm:prSet/>
      <dgm:spPr/>
      <dgm:t>
        <a:bodyPr/>
        <a:lstStyle/>
        <a:p>
          <a:endParaRPr lang="en-US"/>
        </a:p>
      </dgm:t>
    </dgm:pt>
    <dgm:pt modelId="{22239534-C8C9-4BFC-A5FC-EF26BD19339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über gelistete </a:t>
          </a:r>
          <a:br>
            <a:rPr lang="de-DE" sz="1200" dirty="0" smtClean="0"/>
          </a:br>
          <a:r>
            <a:rPr lang="de-DE" sz="1200" dirty="0" smtClean="0"/>
            <a:t> Target-Lemmata</a:t>
          </a:r>
          <a:endParaRPr lang="en-US" sz="1200" dirty="0"/>
        </a:p>
      </dgm:t>
    </dgm:pt>
    <dgm:pt modelId="{E0EFEED8-CB88-4A8B-8040-119A354B7845}" type="parTrans" cxnId="{2166C88A-AD70-49BC-86AD-A5B20BE4F46A}">
      <dgm:prSet/>
      <dgm:spPr/>
      <dgm:t>
        <a:bodyPr/>
        <a:lstStyle/>
        <a:p>
          <a:endParaRPr lang="en-US"/>
        </a:p>
      </dgm:t>
    </dgm:pt>
    <dgm:pt modelId="{DC7E4B8A-D1E7-40A3-92D0-7A918739D7B5}" type="sibTrans" cxnId="{2166C88A-AD70-49BC-86AD-A5B20BE4F46A}">
      <dgm:prSet/>
      <dgm:spPr/>
      <dgm:t>
        <a:bodyPr/>
        <a:lstStyle/>
        <a:p>
          <a:endParaRPr lang="en-US"/>
        </a:p>
      </dgm:t>
    </dgm:pt>
    <dgm:pt modelId="{FC62E5D2-33B3-4BD6-9B38-D983F747134F}" type="pres">
      <dgm:prSet presAssocID="{EACC1A25-974B-49A2-BBE5-EBE1BDE20D7D}" presName="Name0" presStyleCnt="0">
        <dgm:presLayoutVars>
          <dgm:dir/>
          <dgm:animLvl val="lvl"/>
          <dgm:resizeHandles val="exact"/>
        </dgm:presLayoutVars>
      </dgm:prSet>
      <dgm:spPr/>
    </dgm:pt>
    <dgm:pt modelId="{D330BC3D-A102-4B62-84B3-348CA6FC5373}" type="pres">
      <dgm:prSet presAssocID="{CE3A382D-CE3A-4F0F-9C28-D7B7E44C9753}" presName="composite" presStyleCnt="0"/>
      <dgm:spPr/>
    </dgm:pt>
    <dgm:pt modelId="{DB4673CD-F55E-43C5-824A-AD3752AA53F5}" type="pres">
      <dgm:prSet presAssocID="{CE3A382D-CE3A-4F0F-9C28-D7B7E44C975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79F57C-2C0B-4B99-81BE-7D3B5989312F}" type="pres">
      <dgm:prSet presAssocID="{CE3A382D-CE3A-4F0F-9C28-D7B7E44C9753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F46C8-0D75-4FED-BDA1-770995FEFC72}" type="pres">
      <dgm:prSet presAssocID="{46602C2F-98FF-4E09-AF95-D30D928A46A4}" presName="space" presStyleCnt="0"/>
      <dgm:spPr/>
    </dgm:pt>
    <dgm:pt modelId="{FFE7F92C-E6A3-445E-8D0F-EB18FABCF8A3}" type="pres">
      <dgm:prSet presAssocID="{18C61687-0938-46C7-AC01-850A66211358}" presName="composite" presStyleCnt="0"/>
      <dgm:spPr/>
    </dgm:pt>
    <dgm:pt modelId="{F9DC67BF-1289-4EAB-AC71-1BD8845F12A0}" type="pres">
      <dgm:prSet presAssocID="{18C61687-0938-46C7-AC01-850A6621135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0E1B3C1-7096-41B3-A532-B12D89F21DEA}" type="pres">
      <dgm:prSet presAssocID="{18C61687-0938-46C7-AC01-850A66211358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DFFE-D246-43AC-82D9-1B50511CD3CF}" type="pres">
      <dgm:prSet presAssocID="{AF379DEA-C979-4428-88A4-135646A2AE24}" presName="space" presStyleCnt="0"/>
      <dgm:spPr/>
    </dgm:pt>
    <dgm:pt modelId="{628221A0-D584-4578-B37F-99E991AEFBF8}" type="pres">
      <dgm:prSet presAssocID="{6D4757D7-BAF8-4C37-BE37-EF01982C7309}" presName="composite" presStyleCnt="0"/>
      <dgm:spPr/>
    </dgm:pt>
    <dgm:pt modelId="{71A318DD-4096-4078-8342-DA2EEA24CFAC}" type="pres">
      <dgm:prSet presAssocID="{6D4757D7-BAF8-4C37-BE37-EF01982C730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86C6FC-3A7F-4361-8A0B-A6D13D43E9A2}" type="pres">
      <dgm:prSet presAssocID="{6D4757D7-BAF8-4C37-BE37-EF01982C7309}" presName="desTx" presStyleLbl="revTx" presStyleIdx="1" presStyleCnt="3">
        <dgm:presLayoutVars>
          <dgm:bulletEnabled val="1"/>
        </dgm:presLayoutVars>
      </dgm:prSet>
      <dgm:spPr/>
    </dgm:pt>
    <dgm:pt modelId="{FFBE496C-ECC9-439B-A8F7-D708CBFAE911}" type="pres">
      <dgm:prSet presAssocID="{896DAF60-7E12-4422-8506-57E5836E557D}" presName="space" presStyleCnt="0"/>
      <dgm:spPr/>
    </dgm:pt>
    <dgm:pt modelId="{4583D4FD-9351-49C7-B6D1-FC24729D6452}" type="pres">
      <dgm:prSet presAssocID="{90F8073B-DCAA-4AB9-8F50-EC213758B0A4}" presName="composite" presStyleCnt="0"/>
      <dgm:spPr/>
    </dgm:pt>
    <dgm:pt modelId="{BA3341C7-AE0E-41C1-9BE8-44374F23A318}" type="pres">
      <dgm:prSet presAssocID="{90F8073B-DCAA-4AB9-8F50-EC213758B0A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B6A70FC-7441-4545-A8EB-651427CDEAD3}" type="pres">
      <dgm:prSet presAssocID="{90F8073B-DCAA-4AB9-8F50-EC213758B0A4}" presName="desTx" presStyleLbl="revTx" presStyleIdx="2" presStyleCnt="3" custScaleX="109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F24FF-40BC-48C9-A5AE-BF9D3D7E0D7C}" srcId="{EACC1A25-974B-49A2-BBE5-EBE1BDE20D7D}" destId="{6D4757D7-BAF8-4C37-BE37-EF01982C7309}" srcOrd="2" destOrd="0" parTransId="{62ED1647-ECED-4D27-9B75-233F46736159}" sibTransId="{896DAF60-7E12-4422-8506-57E5836E557D}"/>
    <dgm:cxn modelId="{9B3A7D89-FBAC-49EB-8599-CD02E2225AA5}" srcId="{CE3A382D-CE3A-4F0F-9C28-D7B7E44C9753}" destId="{8BAF4A33-E71A-4938-94F4-E7EAB7570828}" srcOrd="0" destOrd="0" parTransId="{C897EF46-EFA4-46CA-8444-86EF05C4DAD4}" sibTransId="{068B8491-73AC-43A1-BF63-2F8E1BAEF3DA}"/>
    <dgm:cxn modelId="{16D5AD1C-9D92-4323-B73E-05487A9776AD}" type="presOf" srcId="{CE3A382D-CE3A-4F0F-9C28-D7B7E44C9753}" destId="{DB4673CD-F55E-43C5-824A-AD3752AA53F5}" srcOrd="0" destOrd="0" presId="urn:microsoft.com/office/officeart/2005/8/layout/chevron1"/>
    <dgm:cxn modelId="{DF284F58-F1FB-4FE7-8721-543D0936A0BA}" type="presOf" srcId="{6D4757D7-BAF8-4C37-BE37-EF01982C7309}" destId="{71A318DD-4096-4078-8342-DA2EEA24CFAC}" srcOrd="0" destOrd="0" presId="urn:microsoft.com/office/officeart/2005/8/layout/chevron1"/>
    <dgm:cxn modelId="{AB4083C8-457C-4DFC-8ACD-39D875AA9732}" type="presOf" srcId="{18C61687-0938-46C7-AC01-850A66211358}" destId="{F9DC67BF-1289-4EAB-AC71-1BD8845F12A0}" srcOrd="0" destOrd="0" presId="urn:microsoft.com/office/officeart/2005/8/layout/chevron1"/>
    <dgm:cxn modelId="{BD203F5E-6EE2-4BAE-BEB8-ABD4BFA09337}" srcId="{90F8073B-DCAA-4AB9-8F50-EC213758B0A4}" destId="{37016062-3955-4372-AE92-0ECC0E25D1DD}" srcOrd="0" destOrd="0" parTransId="{B1C6DDB5-0644-475D-A526-29C7DF681118}" sibTransId="{464415D4-711E-4AF7-B7BC-7F029D867463}"/>
    <dgm:cxn modelId="{BCFF9354-130C-4B81-96CC-5B887C577D38}" type="presOf" srcId="{EACC1A25-974B-49A2-BBE5-EBE1BDE20D7D}" destId="{FC62E5D2-33B3-4BD6-9B38-D983F747134F}" srcOrd="0" destOrd="0" presId="urn:microsoft.com/office/officeart/2005/8/layout/chevron1"/>
    <dgm:cxn modelId="{99D66251-7006-479E-9959-9BA634199863}" srcId="{EACC1A25-974B-49A2-BBE5-EBE1BDE20D7D}" destId="{CE3A382D-CE3A-4F0F-9C28-D7B7E44C9753}" srcOrd="0" destOrd="0" parTransId="{296DEF04-8880-4A3A-A5A0-111BBB0D0EDD}" sibTransId="{46602C2F-98FF-4E09-AF95-D30D928A46A4}"/>
    <dgm:cxn modelId="{A9B53866-9F0E-4A5C-9909-BC32D38A3354}" type="presOf" srcId="{052E790F-BC3E-4BED-BDA3-6D6D4170FC76}" destId="{BB6A70FC-7441-4545-A8EB-651427CDEAD3}" srcOrd="0" destOrd="1" presId="urn:microsoft.com/office/officeart/2005/8/layout/chevron1"/>
    <dgm:cxn modelId="{2CA62723-0F6F-4348-ACA7-1996FE0D2142}" srcId="{EACC1A25-974B-49A2-BBE5-EBE1BDE20D7D}" destId="{90F8073B-DCAA-4AB9-8F50-EC213758B0A4}" srcOrd="3" destOrd="0" parTransId="{7E6BADDE-A4CD-4B0C-8009-66360C8B823D}" sibTransId="{649FDC55-105F-4746-9997-8EDA78F19352}"/>
    <dgm:cxn modelId="{2166C88A-AD70-49BC-86AD-A5B20BE4F46A}" srcId="{18C61687-0938-46C7-AC01-850A66211358}" destId="{22239534-C8C9-4BFC-A5FC-EF26BD193394}" srcOrd="0" destOrd="0" parTransId="{E0EFEED8-CB88-4A8B-8040-119A354B7845}" sibTransId="{DC7E4B8A-D1E7-40A3-92D0-7A918739D7B5}"/>
    <dgm:cxn modelId="{3B894C8F-10AF-4DDD-ABE8-B4100CBE4D4E}" type="presOf" srcId="{22239534-C8C9-4BFC-A5FC-EF26BD193394}" destId="{80E1B3C1-7096-41B3-A532-B12D89F21DEA}" srcOrd="0" destOrd="0" presId="urn:microsoft.com/office/officeart/2005/8/layout/chevron1"/>
    <dgm:cxn modelId="{2CF601A7-7F24-46CD-B059-386FAA180ACF}" type="presOf" srcId="{90F8073B-DCAA-4AB9-8F50-EC213758B0A4}" destId="{BA3341C7-AE0E-41C1-9BE8-44374F23A318}" srcOrd="0" destOrd="0" presId="urn:microsoft.com/office/officeart/2005/8/layout/chevron1"/>
    <dgm:cxn modelId="{53973FB4-F98B-419D-912C-A8EF5C8ECA8E}" srcId="{EACC1A25-974B-49A2-BBE5-EBE1BDE20D7D}" destId="{18C61687-0938-46C7-AC01-850A66211358}" srcOrd="1" destOrd="0" parTransId="{C8499A90-BD14-433B-8B81-D67037518C58}" sibTransId="{AF379DEA-C979-4428-88A4-135646A2AE24}"/>
    <dgm:cxn modelId="{C84289DE-73E1-496B-9401-940D5703B071}" srcId="{90F8073B-DCAA-4AB9-8F50-EC213758B0A4}" destId="{052E790F-BC3E-4BED-BDA3-6D6D4170FC76}" srcOrd="1" destOrd="0" parTransId="{3CF60790-59BE-4B20-AE54-E84F55356C71}" sibTransId="{583E5F05-89B7-422A-90A3-A4E96BABDD84}"/>
    <dgm:cxn modelId="{B43ABD73-A4BD-467A-A1CE-DA1FBEEFEE74}" type="presOf" srcId="{8BAF4A33-E71A-4938-94F4-E7EAB7570828}" destId="{3A79F57C-2C0B-4B99-81BE-7D3B5989312F}" srcOrd="0" destOrd="0" presId="urn:microsoft.com/office/officeart/2005/8/layout/chevron1"/>
    <dgm:cxn modelId="{397E3759-173B-4611-B984-B7CFD24DB036}" type="presOf" srcId="{37016062-3955-4372-AE92-0ECC0E25D1DD}" destId="{BB6A70FC-7441-4545-A8EB-651427CDEAD3}" srcOrd="0" destOrd="0" presId="urn:microsoft.com/office/officeart/2005/8/layout/chevron1"/>
    <dgm:cxn modelId="{7A4A14B7-BAD5-43D5-B398-2624FB31E1CE}" type="presParOf" srcId="{FC62E5D2-33B3-4BD6-9B38-D983F747134F}" destId="{D330BC3D-A102-4B62-84B3-348CA6FC5373}" srcOrd="0" destOrd="0" presId="urn:microsoft.com/office/officeart/2005/8/layout/chevron1"/>
    <dgm:cxn modelId="{DA4478B7-DD87-4488-86C1-C4119A15E331}" type="presParOf" srcId="{D330BC3D-A102-4B62-84B3-348CA6FC5373}" destId="{DB4673CD-F55E-43C5-824A-AD3752AA53F5}" srcOrd="0" destOrd="0" presId="urn:microsoft.com/office/officeart/2005/8/layout/chevron1"/>
    <dgm:cxn modelId="{C2124093-0E49-4301-9EBF-796B96136B85}" type="presParOf" srcId="{D330BC3D-A102-4B62-84B3-348CA6FC5373}" destId="{3A79F57C-2C0B-4B99-81BE-7D3B5989312F}" srcOrd="1" destOrd="0" presId="urn:microsoft.com/office/officeart/2005/8/layout/chevron1"/>
    <dgm:cxn modelId="{1F094CAF-AC26-44DD-A6DF-174F399AF98B}" type="presParOf" srcId="{FC62E5D2-33B3-4BD6-9B38-D983F747134F}" destId="{901F46C8-0D75-4FED-BDA1-770995FEFC72}" srcOrd="1" destOrd="0" presId="urn:microsoft.com/office/officeart/2005/8/layout/chevron1"/>
    <dgm:cxn modelId="{30AE1A57-58FF-4952-8BE7-9F9D1A2D5F26}" type="presParOf" srcId="{FC62E5D2-33B3-4BD6-9B38-D983F747134F}" destId="{FFE7F92C-E6A3-445E-8D0F-EB18FABCF8A3}" srcOrd="2" destOrd="0" presId="urn:microsoft.com/office/officeart/2005/8/layout/chevron1"/>
    <dgm:cxn modelId="{376F70CD-BD3B-43C9-A52B-AC47A296FD57}" type="presParOf" srcId="{FFE7F92C-E6A3-445E-8D0F-EB18FABCF8A3}" destId="{F9DC67BF-1289-4EAB-AC71-1BD8845F12A0}" srcOrd="0" destOrd="0" presId="urn:microsoft.com/office/officeart/2005/8/layout/chevron1"/>
    <dgm:cxn modelId="{FA77F911-46DC-4F86-AE69-5F895B4D098B}" type="presParOf" srcId="{FFE7F92C-E6A3-445E-8D0F-EB18FABCF8A3}" destId="{80E1B3C1-7096-41B3-A532-B12D89F21DEA}" srcOrd="1" destOrd="0" presId="urn:microsoft.com/office/officeart/2005/8/layout/chevron1"/>
    <dgm:cxn modelId="{A7462689-09E9-4FC4-A42D-671C4DA6EEAB}" type="presParOf" srcId="{FC62E5D2-33B3-4BD6-9B38-D983F747134F}" destId="{8DDDDFFE-D246-43AC-82D9-1B50511CD3CF}" srcOrd="3" destOrd="0" presId="urn:microsoft.com/office/officeart/2005/8/layout/chevron1"/>
    <dgm:cxn modelId="{212AE60F-5814-4053-9F05-70E5E566CABF}" type="presParOf" srcId="{FC62E5D2-33B3-4BD6-9B38-D983F747134F}" destId="{628221A0-D584-4578-B37F-99E991AEFBF8}" srcOrd="4" destOrd="0" presId="urn:microsoft.com/office/officeart/2005/8/layout/chevron1"/>
    <dgm:cxn modelId="{7C73A6A4-B31B-43E7-8875-D727CBC50F01}" type="presParOf" srcId="{628221A0-D584-4578-B37F-99E991AEFBF8}" destId="{71A318DD-4096-4078-8342-DA2EEA24CFAC}" srcOrd="0" destOrd="0" presId="urn:microsoft.com/office/officeart/2005/8/layout/chevron1"/>
    <dgm:cxn modelId="{1F9084EF-DC8C-4454-B82C-62509542CCBC}" type="presParOf" srcId="{628221A0-D584-4578-B37F-99E991AEFBF8}" destId="{C086C6FC-3A7F-4361-8A0B-A6D13D43E9A2}" srcOrd="1" destOrd="0" presId="urn:microsoft.com/office/officeart/2005/8/layout/chevron1"/>
    <dgm:cxn modelId="{033E54E0-5A28-4AA0-B65A-2C398BE906D0}" type="presParOf" srcId="{FC62E5D2-33B3-4BD6-9B38-D983F747134F}" destId="{FFBE496C-ECC9-439B-A8F7-D708CBFAE911}" srcOrd="5" destOrd="0" presId="urn:microsoft.com/office/officeart/2005/8/layout/chevron1"/>
    <dgm:cxn modelId="{AC2C1949-59C2-45D0-99D0-5FF542D02E5A}" type="presParOf" srcId="{FC62E5D2-33B3-4BD6-9B38-D983F747134F}" destId="{4583D4FD-9351-49C7-B6D1-FC24729D6452}" srcOrd="6" destOrd="0" presId="urn:microsoft.com/office/officeart/2005/8/layout/chevron1"/>
    <dgm:cxn modelId="{8D369E17-6CEA-44C8-883B-91200E52C924}" type="presParOf" srcId="{4583D4FD-9351-49C7-B6D1-FC24729D6452}" destId="{BA3341C7-AE0E-41C1-9BE8-44374F23A318}" srcOrd="0" destOrd="0" presId="urn:microsoft.com/office/officeart/2005/8/layout/chevron1"/>
    <dgm:cxn modelId="{A35AE117-B5C1-40C0-8B68-546CC9D5338B}" type="presParOf" srcId="{4583D4FD-9351-49C7-B6D1-FC24729D6452}" destId="{BB6A70FC-7441-4545-A8EB-651427CDEAD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3F13-EA08-436E-BD8E-E0A0F8E05200}">
      <dsp:nvSpPr>
        <dsp:cNvPr id="0" name=""/>
        <dsp:cNvSpPr/>
      </dsp:nvSpPr>
      <dsp:spPr>
        <a:xfrm>
          <a:off x="1312" y="22514"/>
          <a:ext cx="2207354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Korpus einlesen</a:t>
          </a:r>
          <a:endParaRPr lang="en-US" sz="1400" kern="1200" dirty="0"/>
        </a:p>
      </dsp:txBody>
      <dsp:txXfrm>
        <a:off x="325312" y="22514"/>
        <a:ext cx="1559354" cy="648000"/>
      </dsp:txXfrm>
    </dsp:sp>
    <dsp:sp modelId="{73522248-1E62-406F-8252-C47EF0D44467}">
      <dsp:nvSpPr>
        <dsp:cNvPr id="0" name=""/>
        <dsp:cNvSpPr/>
      </dsp:nvSpPr>
      <dsp:spPr>
        <a:xfrm>
          <a:off x="1312" y="751514"/>
          <a:ext cx="1765883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Rollen-annotiert</a:t>
          </a:r>
          <a:endParaRPr lang="en-US" sz="1400" kern="1200" dirty="0"/>
        </a:p>
      </dsp:txBody>
      <dsp:txXfrm>
        <a:off x="1312" y="751514"/>
        <a:ext cx="1765883" cy="537890"/>
      </dsp:txXfrm>
    </dsp:sp>
    <dsp:sp modelId="{7DFCFBEF-0876-4DF5-BEB9-A05148D69A59}">
      <dsp:nvSpPr>
        <dsp:cNvPr id="0" name=""/>
        <dsp:cNvSpPr/>
      </dsp:nvSpPr>
      <dsp:spPr>
        <a:xfrm>
          <a:off x="1992666" y="22514"/>
          <a:ext cx="2207354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Informationen anreichern</a:t>
          </a:r>
          <a:endParaRPr lang="en-US" sz="1200" kern="1200" dirty="0"/>
        </a:p>
      </dsp:txBody>
      <dsp:txXfrm>
        <a:off x="2316666" y="22514"/>
        <a:ext cx="1559354" cy="648000"/>
      </dsp:txXfrm>
    </dsp:sp>
    <dsp:sp modelId="{6E5AAB45-0BDC-4F5C-A0D6-35B1DDAD8C04}">
      <dsp:nvSpPr>
        <dsp:cNvPr id="0" name=""/>
        <dsp:cNvSpPr/>
      </dsp:nvSpPr>
      <dsp:spPr>
        <a:xfrm>
          <a:off x="1992666" y="751514"/>
          <a:ext cx="1765883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Bzgl. jedes Target-</a:t>
          </a:r>
          <a:br>
            <a:rPr lang="de-DE" sz="1200" kern="1200" dirty="0" smtClean="0"/>
          </a:br>
          <a:r>
            <a:rPr lang="de-DE" sz="1200" kern="1200" dirty="0" smtClean="0"/>
            <a:t> </a:t>
          </a:r>
          <a:r>
            <a:rPr lang="de-DE" sz="1200" kern="1200" dirty="0" err="1" smtClean="0"/>
            <a:t>Lemmatas</a:t>
          </a:r>
          <a:endParaRPr lang="en-US" sz="1200" kern="1200" dirty="0"/>
        </a:p>
      </dsp:txBody>
      <dsp:txXfrm>
        <a:off x="1992666" y="751514"/>
        <a:ext cx="1765883" cy="537890"/>
      </dsp:txXfrm>
    </dsp:sp>
    <dsp:sp modelId="{38E085E7-78C4-4A17-B0FA-023FB22331AE}">
      <dsp:nvSpPr>
        <dsp:cNvPr id="0" name=""/>
        <dsp:cNvSpPr/>
      </dsp:nvSpPr>
      <dsp:spPr>
        <a:xfrm>
          <a:off x="3984021" y="22514"/>
          <a:ext cx="2207354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Model trainieren</a:t>
          </a:r>
          <a:endParaRPr lang="en-US" sz="1200" kern="1200" dirty="0"/>
        </a:p>
      </dsp:txBody>
      <dsp:txXfrm>
        <a:off x="4308021" y="22514"/>
        <a:ext cx="1559354" cy="648000"/>
      </dsp:txXfrm>
    </dsp:sp>
    <dsp:sp modelId="{D99AFFA6-1162-4624-AFE1-0AFC7195A242}">
      <dsp:nvSpPr>
        <dsp:cNvPr id="0" name=""/>
        <dsp:cNvSpPr/>
      </dsp:nvSpPr>
      <dsp:spPr>
        <a:xfrm>
          <a:off x="3984021" y="751514"/>
          <a:ext cx="1765883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Häufigkeiten auszählen</a:t>
          </a:r>
          <a:br>
            <a:rPr lang="de-DE" sz="1200" kern="1200" dirty="0" smtClean="0"/>
          </a:br>
          <a:r>
            <a:rPr lang="de-DE" sz="1200" kern="1200" dirty="0" smtClean="0"/>
            <a:t>  &amp; normieren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Liste der Target-Lemmata</a:t>
          </a:r>
          <a:endParaRPr lang="en-US" sz="1200" kern="1200" dirty="0"/>
        </a:p>
      </dsp:txBody>
      <dsp:txXfrm>
        <a:off x="3984021" y="751514"/>
        <a:ext cx="1765883" cy="53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73CD-F55E-43C5-824A-AD3752AA53F5}">
      <dsp:nvSpPr>
        <dsp:cNvPr id="0" name=""/>
        <dsp:cNvSpPr/>
      </dsp:nvSpPr>
      <dsp:spPr>
        <a:xfrm>
          <a:off x="4489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Korpus einlesen</a:t>
          </a:r>
          <a:endParaRPr lang="en-US" sz="1400" kern="1200" dirty="0"/>
        </a:p>
      </dsp:txBody>
      <dsp:txXfrm>
        <a:off x="328489" y="14626"/>
        <a:ext cx="1098123" cy="648000"/>
      </dsp:txXfrm>
    </dsp:sp>
    <dsp:sp modelId="{3A79F57C-2C0B-4B99-81BE-7D3B5989312F}">
      <dsp:nvSpPr>
        <dsp:cNvPr id="0" name=""/>
        <dsp:cNvSpPr/>
      </dsp:nvSpPr>
      <dsp:spPr>
        <a:xfrm>
          <a:off x="4489" y="743626"/>
          <a:ext cx="1396898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Nicht Rollen-annotiert</a:t>
          </a:r>
          <a:endParaRPr lang="en-US" sz="1400" kern="1200" dirty="0"/>
        </a:p>
      </dsp:txBody>
      <dsp:txXfrm>
        <a:off x="4489" y="743626"/>
        <a:ext cx="1396898" cy="537890"/>
      </dsp:txXfrm>
    </dsp:sp>
    <dsp:sp modelId="{F9DC67BF-1289-4EAB-AC71-1BD8845F12A0}">
      <dsp:nvSpPr>
        <dsp:cNvPr id="0" name=""/>
        <dsp:cNvSpPr/>
      </dsp:nvSpPr>
      <dsp:spPr>
        <a:xfrm>
          <a:off x="1534613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Target-Lemmata extrahieren</a:t>
          </a:r>
          <a:endParaRPr lang="en-US" sz="1200" kern="1200" dirty="0"/>
        </a:p>
      </dsp:txBody>
      <dsp:txXfrm>
        <a:off x="1858613" y="14626"/>
        <a:ext cx="1098123" cy="648000"/>
      </dsp:txXfrm>
    </dsp:sp>
    <dsp:sp modelId="{80E1B3C1-7096-41B3-A532-B12D89F21DEA}">
      <dsp:nvSpPr>
        <dsp:cNvPr id="0" name=""/>
        <dsp:cNvSpPr/>
      </dsp:nvSpPr>
      <dsp:spPr>
        <a:xfrm>
          <a:off x="1534613" y="743626"/>
          <a:ext cx="1396898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über gelistete </a:t>
          </a:r>
          <a:br>
            <a:rPr lang="de-DE" sz="1200" kern="1200" dirty="0" smtClean="0"/>
          </a:br>
          <a:r>
            <a:rPr lang="de-DE" sz="1200" kern="1200" dirty="0" smtClean="0"/>
            <a:t> Target-Lemmata</a:t>
          </a:r>
          <a:endParaRPr lang="en-US" sz="1200" kern="1200" dirty="0"/>
        </a:p>
      </dsp:txBody>
      <dsp:txXfrm>
        <a:off x="1534613" y="743626"/>
        <a:ext cx="1396898" cy="537890"/>
      </dsp:txXfrm>
    </dsp:sp>
    <dsp:sp modelId="{71A318DD-4096-4078-8342-DA2EEA24CFAC}">
      <dsp:nvSpPr>
        <dsp:cNvPr id="0" name=""/>
        <dsp:cNvSpPr/>
      </dsp:nvSpPr>
      <dsp:spPr>
        <a:xfrm>
          <a:off x="3064737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Informationen anreichern</a:t>
          </a:r>
          <a:endParaRPr lang="en-US" sz="1200" kern="1200" dirty="0"/>
        </a:p>
      </dsp:txBody>
      <dsp:txXfrm>
        <a:off x="3388737" y="14626"/>
        <a:ext cx="1098123" cy="648000"/>
      </dsp:txXfrm>
    </dsp:sp>
    <dsp:sp modelId="{BA3341C7-AE0E-41C1-9BE8-44374F23A318}">
      <dsp:nvSpPr>
        <dsp:cNvPr id="0" name=""/>
        <dsp:cNvSpPr/>
      </dsp:nvSpPr>
      <dsp:spPr>
        <a:xfrm>
          <a:off x="4658098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Konstituenten klassifizieren</a:t>
          </a:r>
          <a:endParaRPr lang="en-US" sz="1200" kern="1200" dirty="0"/>
        </a:p>
      </dsp:txBody>
      <dsp:txXfrm>
        <a:off x="4982098" y="14626"/>
        <a:ext cx="1098123" cy="648000"/>
      </dsp:txXfrm>
    </dsp:sp>
    <dsp:sp modelId="{BB6A70FC-7441-4545-A8EB-651427CDEAD3}">
      <dsp:nvSpPr>
        <dsp:cNvPr id="0" name=""/>
        <dsp:cNvSpPr/>
      </dsp:nvSpPr>
      <dsp:spPr>
        <a:xfrm>
          <a:off x="4594860" y="743626"/>
          <a:ext cx="1523374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Pro Target-Lemma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Nutzung des Models</a:t>
          </a:r>
          <a:endParaRPr lang="en-US" sz="1200" kern="1200" dirty="0"/>
        </a:p>
      </dsp:txBody>
      <dsp:txXfrm>
        <a:off x="4594860" y="743626"/>
        <a:ext cx="1523374" cy="53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F891-3494-4375-8D9C-A971EB428D9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310528968"/>
              </p:ext>
            </p:extLst>
          </p:nvPr>
        </p:nvGraphicFramePr>
        <p:xfrm>
          <a:off x="1835696" y="1196752"/>
          <a:ext cx="6192688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336830552"/>
              </p:ext>
            </p:extLst>
          </p:nvPr>
        </p:nvGraphicFramePr>
        <p:xfrm>
          <a:off x="1763688" y="3212976"/>
          <a:ext cx="6408712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741965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Arne</dc:creator>
  <cp:lastModifiedBy>Arne</cp:lastModifiedBy>
  <cp:revision>4</cp:revision>
  <dcterms:created xsi:type="dcterms:W3CDTF">2014-01-27T20:30:48Z</dcterms:created>
  <dcterms:modified xsi:type="dcterms:W3CDTF">2014-01-27T22:03:10Z</dcterms:modified>
</cp:coreProperties>
</file>