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7" r:id="rId5"/>
    <p:sldId id="257" r:id="rId6"/>
    <p:sldId id="258" r:id="rId7"/>
    <p:sldId id="264" r:id="rId8"/>
    <p:sldId id="260" r:id="rId9"/>
    <p:sldId id="263" r:id="rId10"/>
    <p:sldId id="266" r:id="rId11"/>
    <p:sldId id="265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1813" autoAdjust="0"/>
  </p:normalViewPr>
  <p:slideViewPr>
    <p:cSldViewPr snapToGrid="0">
      <p:cViewPr varScale="1">
        <p:scale>
          <a:sx n="105" d="100"/>
          <a:sy n="105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C627D-1B16-4ED8-802E-D705444D43AB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BB1C0-425D-4B69-96B2-6A027097FC5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129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“Persoonlijk” bedoel ik mee:  Heeft highscores, kleur aanpassen, … 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pic</a:t>
            </a:r>
            <a:r>
              <a:rPr lang="nl-BE" dirty="0"/>
              <a:t> </a:t>
            </a:r>
          </a:p>
          <a:p>
            <a:r>
              <a:rPr lang="nl-BE" dirty="0" err="1"/>
              <a:t>Mss</a:t>
            </a:r>
            <a:r>
              <a:rPr lang="nl-BE" dirty="0"/>
              <a:t> is dia 2 overbodig.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B1C0-425D-4B69-96B2-6A027097FC5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561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Effe overlopen dat er nu UML komt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B1C0-425D-4B69-96B2-6A027097FC5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88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B1C0-425D-4B69-96B2-6A027097FC5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630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Effe overlopen dat er nu UML komt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B1C0-425D-4B69-96B2-6A027097FC5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924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Tussenhaakjes weglaten en zeggen of bij laten staan?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B1C0-425D-4B69-96B2-6A027097FC5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09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Effe overlopen dat er nu UML komt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B1C0-425D-4B69-96B2-6A027097FC5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6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92E9D-1125-454B-961A-3678B9E8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7776D2-60E7-4B55-8683-AA1BA5DFD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777FF2-B4BE-4EF4-8600-64D0BE1E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8059BB-BB43-45D7-A975-3EC48E99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119B2B-58CE-47B2-97BE-E8F0D31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93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9D8C1-6BE3-4E41-BF22-716A3D32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7FD596B-8A7F-4731-851B-CCDD0C1B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D5D8FE-793D-4826-9555-957C9CB6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768112-923F-4248-B490-7CC6F957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98F6D0-4BBB-4873-8BD8-12DD81A3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83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759929A-B976-4D09-B825-BA9A4D5C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A1FD06B-1FFB-4018-8864-2D95CF1F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546F6F-C93F-49A6-ADBF-D8AADF1F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95C7B0-CA69-4206-854E-B3D18CFB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8B2391-726F-4F06-ACDE-C7A322A9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062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6A1F9-1B2B-42BE-B7E7-7D93E99F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C9B93F-827E-4A1F-9EC9-6F473AF4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63476B-75A8-4236-9199-8D3FA2CE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5C2F7E-4040-4C8F-AC64-A90E362A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8C0182-224F-483F-80DF-C8F5E066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1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3FD0A-25D6-4865-86C1-F944890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1A3E7F-C3A8-4613-B00E-3D537162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774DF8-CDAB-4F96-AFB6-31FA0A2F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9D401-D3F1-420D-AFF3-D379BE14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D4D28E-E321-484F-A4AD-9C4E3869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16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D60BB-E16B-44A2-BCB5-947CE5E4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739B76-7F97-41D0-9C55-963424B94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70DE03-A276-4BA2-8E99-CAB8F61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770D50-9EB9-4959-AA2B-3B98CC25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8E2EF1-93BC-48FB-B7F9-540BBB7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34E4CE-A555-442D-865D-4213AFA2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271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5233C-193F-4BB9-A57F-E08DB74F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F5CD25-B2B5-49BB-8FD7-CEA3FE86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0BB165-C3CD-4567-876A-14C66FC2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8ACB21-9158-4009-88CF-C2660283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F239FC3-6EBA-49E8-B118-93AAAEF3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2708174-8598-4137-A29D-F3B3095C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22D581-A57B-4BCB-9E68-5834E9E5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92E7353-4460-4F0C-A5C2-96E63A6A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897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8131E-F467-47E7-ACB4-B85EE054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80B9EE-3096-404E-A0BF-FC07127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302182-DE8E-4808-8B0A-268A3572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7B6B6-88FC-4284-8D77-A9754E1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6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6751698-0A96-43FC-B36D-B42440C1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1F2BFCB-750B-4418-B900-8AC3DBB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548AE0-2E81-43C2-B765-19EC9C01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9052C-9F77-4D66-993E-5A94E132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F70315-B9B2-4606-9BB3-FEE0F908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79A17-2031-4961-AE56-4D03C712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C5DADD-3924-4438-9503-A8F91853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524044-E673-4FA8-9F09-C98A649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192D86-CCF0-4FEE-9E31-3CD7CBAD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6E387-B8EB-4555-B930-A0073CEE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0C6ECA-DE56-401E-BD41-FFB3F38D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DA523F-3515-4840-9CD1-B6463A1D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3DB241-1440-456E-8155-48F4B9E5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D1A469-D60A-4820-9F1B-26D8B381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0F591A-21A3-4433-B586-8E5793D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357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36D28C5-0AB4-445B-83FB-F1BE4DE3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3154F1-404C-4627-B6FF-E4CB9112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5EC49A-45C4-48F8-86F8-A1FBE48EF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D000-5C46-4182-81AB-C998F4BE0DDC}" type="datetimeFigureOut">
              <a:rPr lang="nl-BE" smtClean="0"/>
              <a:t>11/05/2018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AFEAF6-2289-412D-9B7D-C6F4211E8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3C2A6-412D-482B-96B9-810385DBD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A16B-7B7C-4B81-B81E-C3E2B7896C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13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2348803-B721-4B58-B72F-37D78F2E3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BE48B7-EA31-485A-8C3A-9E8E84BF0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nl-BE" sz="4800"/>
              <a:t>Game-Hub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B12883-44CE-435A-A320-1E5F0BD60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nl-BE" sz="2000"/>
              <a:t>Arne Kerremans</a:t>
            </a:r>
          </a:p>
          <a:p>
            <a:pPr algn="l"/>
            <a:r>
              <a:rPr lang="nl-BE" sz="2000"/>
              <a:t>Gauthier de Borrekens</a:t>
            </a:r>
          </a:p>
        </p:txBody>
      </p:sp>
    </p:spTree>
    <p:extLst>
      <p:ext uri="{BB962C8B-B14F-4D97-AF65-F5344CB8AC3E}">
        <p14:creationId xmlns:p14="http://schemas.microsoft.com/office/powerpoint/2010/main" val="298470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79983-42D3-401B-A820-917C36BD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8466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AB27FB-C612-4AE4-B609-DB6412F6F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1" y="292608"/>
            <a:ext cx="8577579" cy="6145280"/>
          </a:xfrm>
        </p:spPr>
      </p:pic>
    </p:spTree>
    <p:extLst>
      <p:ext uri="{BB962C8B-B14F-4D97-AF65-F5344CB8AC3E}">
        <p14:creationId xmlns:p14="http://schemas.microsoft.com/office/powerpoint/2010/main" val="74691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FA835-F62B-4B0D-91F2-93FFCAB6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Software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Design pattern: Facade</a:t>
            </a:r>
            <a:b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Demonstratie</a:t>
            </a:r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8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79983-42D3-401B-A820-917C36BD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87206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BD2093-E145-4BC9-97CE-ED89EA21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2039715"/>
            <a:ext cx="10515600" cy="4351338"/>
          </a:xfrm>
        </p:spPr>
        <p:txBody>
          <a:bodyPr>
            <a:normAutofit/>
          </a:bodyPr>
          <a:lstStyle/>
          <a:p>
            <a:r>
              <a:rPr lang="nl-BE" dirty="0"/>
              <a:t>Wat?</a:t>
            </a:r>
          </a:p>
          <a:p>
            <a:pPr marL="457200" lvl="1" indent="0">
              <a:buNone/>
            </a:pPr>
            <a:r>
              <a:rPr lang="nl-BE" dirty="0"/>
              <a:t>Deel van programma afschermen</a:t>
            </a:r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r>
              <a:rPr lang="nl-BE" dirty="0"/>
              <a:t>Alle communicatie loopt door één klasse</a:t>
            </a:r>
          </a:p>
          <a:p>
            <a:r>
              <a:rPr lang="nl-BE" dirty="0"/>
              <a:t>Waarom</a:t>
            </a:r>
          </a:p>
          <a:p>
            <a:pPr marL="457200" lvl="1" indent="0">
              <a:buNone/>
            </a:pPr>
            <a:r>
              <a:rPr lang="nl-BE" dirty="0"/>
              <a:t>Makkelijkere werkwijze met afgeschermde code</a:t>
            </a:r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r>
              <a:rPr lang="nl-BE" dirty="0"/>
              <a:t>Verlaagt content </a:t>
            </a:r>
            <a:r>
              <a:rPr lang="nl-BE" dirty="0" err="1"/>
              <a:t>coupling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(wijzigingen in afgeschermde code zullen geen effect hebben op de rest van het programma, enkel de </a:t>
            </a:r>
            <a:r>
              <a:rPr lang="nl-BE" dirty="0" err="1"/>
              <a:t>facade</a:t>
            </a:r>
            <a:r>
              <a:rPr lang="nl-BE" dirty="0"/>
              <a:t>)</a:t>
            </a:r>
          </a:p>
          <a:p>
            <a:pPr marL="457200" lvl="1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7E1FB27-C60E-42AE-804E-1F8D3B57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81" y="354711"/>
            <a:ext cx="4181243" cy="30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8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79983-42D3-401B-A820-917C36BD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024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CEFA835-F62B-4B0D-91F2-93FFCAB6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Bedankt voor jullie aandacht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Zijn er nog vragen?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850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79983-42D3-401B-A820-917C36BD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0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B9D7-6DFA-4C0D-BFB9-48F79819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Game-Hub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DBC49-8484-4E6B-8C76-DDD98877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GUI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Verzameling van spellen</a:t>
            </a:r>
          </a:p>
          <a:p>
            <a:endParaRPr lang="nl-BE" dirty="0"/>
          </a:p>
          <a:p>
            <a:r>
              <a:rPr lang="nl-BE" dirty="0"/>
              <a:t>Persoonlijk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670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FA835-F62B-4B0D-91F2-93FFCAB6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UML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cases</a:t>
            </a:r>
            <a:b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Klasse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diagram</a:t>
            </a:r>
            <a:b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Sequentie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51983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79983-42D3-401B-A820-917C36BD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66888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62EB15-40DD-4FB4-A3B6-CAC352EB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94" y="3831814"/>
            <a:ext cx="5715563" cy="229179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3D00AD-0CE2-4768-9F0F-57AB1172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2" y="624840"/>
            <a:ext cx="5755834" cy="217463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A4547-B0D0-47E2-8FBB-65EB786C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2" y="3866788"/>
            <a:ext cx="5755833" cy="2165378"/>
          </a:xfrm>
          <a:prstGeom prst="rect">
            <a:avLst/>
          </a:prstGeom>
        </p:spPr>
      </p:pic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1435C7C-A854-4D3E-90F5-B76D587C1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08034" y="624840"/>
            <a:ext cx="5624123" cy="22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AE826722-D391-4C26-9723-A794D924A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7" y="548640"/>
            <a:ext cx="11308927" cy="5501640"/>
          </a:xfrm>
        </p:spPr>
      </p:pic>
    </p:spTree>
    <p:extLst>
      <p:ext uri="{BB962C8B-B14F-4D97-AF65-F5344CB8AC3E}">
        <p14:creationId xmlns:p14="http://schemas.microsoft.com/office/powerpoint/2010/main" val="43590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79983-42D3-401B-A820-917C36BD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Klasse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5076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5AEF55FF-D353-451C-A81E-FC7DF6426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57" y="233842"/>
            <a:ext cx="6456536" cy="6390316"/>
          </a:xfrm>
        </p:spPr>
      </p:pic>
    </p:spTree>
    <p:extLst>
      <p:ext uri="{BB962C8B-B14F-4D97-AF65-F5344CB8AC3E}">
        <p14:creationId xmlns:p14="http://schemas.microsoft.com/office/powerpoint/2010/main" val="37314517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106</Words>
  <Application>Microsoft Office PowerPoint</Application>
  <PresentationFormat>Breedbeeld</PresentationFormat>
  <Paragraphs>39</Paragraphs>
  <Slides>16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Game-Hub</vt:lpstr>
      <vt:lpstr>Introductie</vt:lpstr>
      <vt:lpstr>Game-Hub</vt:lpstr>
      <vt:lpstr>UML  Use cases Klasse diagram Sequentie diagram</vt:lpstr>
      <vt:lpstr>Use cases</vt:lpstr>
      <vt:lpstr>PowerPoint-presentatie</vt:lpstr>
      <vt:lpstr>PowerPoint-presentatie</vt:lpstr>
      <vt:lpstr>Klasse diagram</vt:lpstr>
      <vt:lpstr>PowerPoint-presentatie</vt:lpstr>
      <vt:lpstr>Sequentie diagram</vt:lpstr>
      <vt:lpstr>PowerPoint-presentatie</vt:lpstr>
      <vt:lpstr>Software   Design pattern: Facade Demonstratie</vt:lpstr>
      <vt:lpstr>Facade</vt:lpstr>
      <vt:lpstr>PowerPoint-presentatie</vt:lpstr>
      <vt:lpstr>Demonstratie</vt:lpstr>
      <vt:lpstr>Bedankt voor jullie aandacht  Zijn er nog vragen?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Game-Hub</dc:title>
  <dc:creator>gauthier</dc:creator>
  <cp:lastModifiedBy>gauthier</cp:lastModifiedBy>
  <cp:revision>8</cp:revision>
  <dcterms:created xsi:type="dcterms:W3CDTF">2018-05-11T10:40:41Z</dcterms:created>
  <dcterms:modified xsi:type="dcterms:W3CDTF">2018-05-11T16:16:46Z</dcterms:modified>
</cp:coreProperties>
</file>