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Bart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Arne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Information Security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Wall of sheep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Bart Kerstens &amp; Arne Schoonvliet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Doel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Weergeven van inloggegevens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Zo gemakkelijk mogelijk package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Problemen &amp; oplossing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Leren van linux → proberen, opzoeken en nog eens proberen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Ettercap → mitmf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Wifi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Wat is er eigenlijk gelukt?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Sniffen van netwerk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Post data uit log halen (enkel http)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Gebruiker heeft toegang tot server voor zichtbaar maken van gegevens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Handige simpele package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30300" y="2242225"/>
            <a:ext cx="4283400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Conclusie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