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83" r:id="rId6"/>
    <p:sldId id="259" r:id="rId7"/>
    <p:sldId id="265" r:id="rId8"/>
    <p:sldId id="284" r:id="rId9"/>
    <p:sldId id="263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73" r:id="rId21"/>
    <p:sldId id="260" r:id="rId22"/>
    <p:sldId id="277" r:id="rId23"/>
    <p:sldId id="278" r:id="rId24"/>
    <p:sldId id="275" r:id="rId25"/>
    <p:sldId id="276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" id="{3A9BAB97-EACE-4CE3-A94F-7834B6F28F5D}">
          <p14:sldIdLst>
            <p14:sldId id="262"/>
            <p14:sldId id="258"/>
          </p14:sldIdLst>
        </p14:section>
        <p14:section name="How does GraphQL work?" id="{40BBA783-C17E-472B-91C0-4A2B7345BFD6}">
          <p14:sldIdLst>
            <p14:sldId id="283"/>
            <p14:sldId id="259"/>
            <p14:sldId id="265"/>
            <p14:sldId id="284"/>
            <p14:sldId id="263"/>
            <p14:sldId id="264"/>
            <p14:sldId id="267"/>
            <p14:sldId id="266"/>
            <p14:sldId id="268"/>
            <p14:sldId id="269"/>
            <p14:sldId id="270"/>
            <p14:sldId id="271"/>
            <p14:sldId id="281"/>
            <p14:sldId id="282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4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04.05.2018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email: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ID!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String!): [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(title: String!): [Post!]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pPr marL="0" indent="0">
              <a:buNone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id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context.sql.raw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%s’, 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C0000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 function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(parent, { author }, context){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CC000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HTTP-Request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returned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in a HTTP-Request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(variables)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275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email</a:t>
            </a: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FA4C3-0CAE-40D4-9AE9-671918850AB5}"/>
              </a:ext>
            </a:extLst>
          </p:cNvPr>
          <p:cNvSpPr txBox="1">
            <a:spLocks/>
          </p:cNvSpPr>
          <p:nvPr/>
        </p:nvSpPr>
        <p:spPr>
          <a:xfrm>
            <a:off x="5183188" y="3610311"/>
            <a:ext cx="6172200" cy="275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1009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(name: “Donald Trump”)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id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“id”: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IAmTheOne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“Donald Trump”,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“email”: “Donald@whitehouse.gov”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754-41DB-41D8-8E09-6B6AD61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9B-25BD-43C8-A250-821515E9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($name: String)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(name: $name)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id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email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"name": "Donald Trump"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0884-DF7A-417C-94C1-D31E4333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06596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B04-E337-4FFE-955A-4136AB3E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72F5-6C17-4CD8-AD0B-D76CB22A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api?query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}}&amp;variables={{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}}</a:t>
            </a:r>
          </a:p>
          <a:p>
            <a:pPr marL="0" indent="0">
              <a:buNone/>
            </a:pPr>
            <a:b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POST 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api</a:t>
            </a:r>
            <a:endParaRPr lang="de-DE" sz="18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": "{{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query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"variables": {{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variables 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JSON-</a:t>
            </a:r>
            <a:r>
              <a:rPr lang="de-DE" sz="18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524779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handout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 Apollo-</a:t>
            </a:r>
            <a:r>
              <a:rPr lang="de-DE" dirty="0" err="1"/>
              <a:t>Launchpad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https://launchpad.graphql.com/new</a:t>
            </a:r>
            <a:r>
              <a:rPr lang="de-DE" u="sng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Copy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tutorial-script.js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launchpad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api‘s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on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2B40-ED5A-4DAA-800D-2D77DF1C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5081-AEB9-4AB7-AAF4-0B6A1F370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912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Clients send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HTTP-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GraphQL-Service </a:t>
            </a:r>
            <a:r>
              <a:rPr lang="de-DE" dirty="0" err="1"/>
              <a:t>to</a:t>
            </a:r>
            <a:r>
              <a:rPr lang="de-DE" dirty="0"/>
              <a:t> perform </a:t>
            </a:r>
            <a:r>
              <a:rPr lang="de-DE" dirty="0" err="1"/>
              <a:t>actions</a:t>
            </a:r>
            <a:endParaRPr lang="de-DE" dirty="0"/>
          </a:p>
          <a:p>
            <a:r>
              <a:rPr lang="de-DE" dirty="0"/>
              <a:t>These GraphQL-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validates</a:t>
            </a:r>
            <a:r>
              <a:rPr lang="de-DE" dirty="0"/>
              <a:t>, </a:t>
            </a:r>
            <a:r>
              <a:rPr lang="de-DE" dirty="0" err="1"/>
              <a:t>parses</a:t>
            </a:r>
            <a:r>
              <a:rPr lang="de-DE" dirty="0"/>
              <a:t> and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and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GraphQL-Syntax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907C-A476-4CE1-9540-BDF8C00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687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Widescreen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Roboto</vt:lpstr>
      <vt:lpstr>Roboto Light</vt:lpstr>
      <vt:lpstr>Office Theme</vt:lpstr>
      <vt:lpstr>PowerPoint Presentation</vt:lpstr>
      <vt:lpstr>Procedure</vt:lpstr>
      <vt:lpstr>What is GraphQL?</vt:lpstr>
      <vt:lpstr>What is GraphQL? – Brief Overview</vt:lpstr>
      <vt:lpstr>How does GraphQL work?</vt:lpstr>
      <vt:lpstr>How does GraphQL work?</vt:lpstr>
      <vt:lpstr>The GraphQL-Syntax</vt:lpstr>
      <vt:lpstr>PowerPoint Presentation</vt:lpstr>
      <vt:lpstr>Defining a GraphQL-Service</vt:lpstr>
      <vt:lpstr>The Schema</vt:lpstr>
      <vt:lpstr>The Schema – Example</vt:lpstr>
      <vt:lpstr>The Resolvers</vt:lpstr>
      <vt:lpstr>The Resolvers – Example</vt:lpstr>
      <vt:lpstr>The Query</vt:lpstr>
      <vt:lpstr>The Query – Example Query</vt:lpstr>
      <vt:lpstr>The Query – Example Response</vt:lpstr>
      <vt:lpstr>The Query – Example Variables</vt:lpstr>
      <vt:lpstr>The Query – Example Requests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follow the description on your handout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52</cp:revision>
  <dcterms:created xsi:type="dcterms:W3CDTF">2018-04-30T13:45:41Z</dcterms:created>
  <dcterms:modified xsi:type="dcterms:W3CDTF">2018-05-04T09:18:12Z</dcterms:modified>
</cp:coreProperties>
</file>