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29"/>
    <p:restoredTop sz="95952"/>
  </p:normalViewPr>
  <p:slideViewPr>
    <p:cSldViewPr snapToGrid="0" snapToObjects="1">
      <p:cViewPr>
        <p:scale>
          <a:sx n="42" d="100"/>
          <a:sy n="42" d="100"/>
        </p:scale>
        <p:origin x="88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4DC7E-A9E4-F349-9C64-1C08C411C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54E2727-D771-B145-8FC8-9F6B6D6A4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10DE69-B810-E847-983B-BFA74283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EE5-B6C0-0A42-A122-E83C297B66A7}" type="datetimeFigureOut">
              <a:rPr lang="nl-BE" smtClean="0"/>
              <a:t>10/06/2020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B6DB5C-948D-5148-9651-C61F69F6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5C7DE2-7271-9543-AEBC-A424A33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2F40-D744-124E-8C6F-15C2E6906C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28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207CA-6684-C64F-BB4D-F22E5B0B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92E71C1-6F97-9146-B3EA-5B1AFEA94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BA64C0-C700-5F48-80D7-81535EB9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EE5-B6C0-0A42-A122-E83C297B66A7}" type="datetimeFigureOut">
              <a:rPr lang="nl-BE" smtClean="0"/>
              <a:t>10/06/2020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9455E88-59C5-A84C-9C33-CB1B960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78BC9A-78AE-2546-BA70-EF6016DE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2F40-D744-124E-8C6F-15C2E6906C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151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CC93D0D-DC45-B440-9B78-99B09A589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2A4A478-4510-A949-BBD2-7D0F8C8E0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E35C1E-A4FB-1745-824B-86975162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EE5-B6C0-0A42-A122-E83C297B66A7}" type="datetimeFigureOut">
              <a:rPr lang="nl-BE" smtClean="0"/>
              <a:t>10/06/2020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7CD204-CC9B-9946-80DB-4509B5E6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1E211A-EBC0-9347-9C0A-A193DB34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2F40-D744-124E-8C6F-15C2E6906C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85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CA3E5-BC68-FC46-AD9D-3DD0D6FE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3D800E-39C0-EF40-A6C8-262511655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28571D-B1E7-F748-9AB0-7B7F118B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EE5-B6C0-0A42-A122-E83C297B66A7}" type="datetimeFigureOut">
              <a:rPr lang="nl-BE" smtClean="0"/>
              <a:t>10/06/2020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83C3D6-3AF7-F946-96B4-B891C530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E6636CA-96C0-0F44-A1A0-46F752B1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2F40-D744-124E-8C6F-15C2E6906C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321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89612-497A-EC49-A177-0242B05A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625E7BB-426E-6F4B-B8AB-9ACCFDB86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80E5CC-D2B6-A04C-B88F-F7754CE9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EE5-B6C0-0A42-A122-E83C297B66A7}" type="datetimeFigureOut">
              <a:rPr lang="nl-BE" smtClean="0"/>
              <a:t>10/06/2020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606187-65C1-BB4D-9173-720F3969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1F183A-FDE6-B342-A499-B203E15E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2F40-D744-124E-8C6F-15C2E6906C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314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D1A01-4231-B143-9C0C-AE4034B1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441856-65FD-4C42-B3E6-50375D900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5CEAE65-E109-2B46-A91F-CC79F17C1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57AA89A-C06E-C242-A0B0-37A5049F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EE5-B6C0-0A42-A122-E83C297B66A7}" type="datetimeFigureOut">
              <a:rPr lang="nl-BE" smtClean="0"/>
              <a:t>10/06/2020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887E73-4E81-7047-8E8D-375A46C1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F7BC1F-C3D7-FC45-8C0F-00CA9CC5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2F40-D744-124E-8C6F-15C2E6906C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37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16181-EF7E-C24F-816F-6859992E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929847F-3578-D14E-86F3-39A6C672E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4083634-6D20-D940-9E2E-776DC1DD7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488DA02-34B9-6543-B598-57159D3D7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C3A2CDC-A57E-1D4E-95B7-1470E4117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803B020-5DDF-724A-8D6F-EDAF32AC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EE5-B6C0-0A42-A122-E83C297B66A7}" type="datetimeFigureOut">
              <a:rPr lang="nl-BE" smtClean="0"/>
              <a:t>10/06/2020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1C804D2-48CF-2A4A-B38E-3B43F731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D347132-36A5-1144-83BF-8C2D8196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2F40-D744-124E-8C6F-15C2E6906C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662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901672-14AB-FE46-81F3-06F3D664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722E99B-1852-1148-897D-21261548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EE5-B6C0-0A42-A122-E83C297B66A7}" type="datetimeFigureOut">
              <a:rPr lang="nl-BE" smtClean="0"/>
              <a:t>10/06/2020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A17EDC0-C0F1-E246-ACB6-5124569D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4B2E583-A895-FB4A-8628-4DF324F0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2F40-D744-124E-8C6F-15C2E6906C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310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D46CE03-4D60-EF4C-B7A3-1D1DB377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EE5-B6C0-0A42-A122-E83C297B66A7}" type="datetimeFigureOut">
              <a:rPr lang="nl-BE" smtClean="0"/>
              <a:t>10/06/2020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946F1FC-6C1C-F74C-BC3E-3B6D83FD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73B9C6E-AE5B-A048-9FD5-24E1F1F0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2F40-D744-124E-8C6F-15C2E6906C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243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8B9C7-0B95-444A-9AB1-2ADF6DD9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956AD3-8506-754E-A656-264EA039C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635800-BD6A-F44A-8DA5-186D48065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01B999E-B032-DD49-9FF1-5ADE7C89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EE5-B6C0-0A42-A122-E83C297B66A7}" type="datetimeFigureOut">
              <a:rPr lang="nl-BE" smtClean="0"/>
              <a:t>10/06/2020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8E3C9BA-3AB8-5E4A-BB7A-455575EC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9BEB2FA-FFC9-6F40-8DE2-DA67CEB4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2F40-D744-124E-8C6F-15C2E6906C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201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AC12A-CCC1-974A-B576-76A9A028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0F3DEEB-ED4E-3140-B1FB-42CDFE371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A0ABB84-4AC4-6B47-A5E9-7FCAB8701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A37F6B8-AC7C-494B-827C-B9C4045F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EE5-B6C0-0A42-A122-E83C297B66A7}" type="datetimeFigureOut">
              <a:rPr lang="nl-BE" smtClean="0"/>
              <a:t>10/06/2020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14408E4-DD49-AA45-9FA4-C1AB36EF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66A5867-454D-EF4F-A397-D5460936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2F40-D744-124E-8C6F-15C2E6906C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92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6ECCE1C-A573-2E42-825A-596110BB4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4D0AC6D-42AB-0648-A1BA-3D4E7CD0E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42F1E5-BB96-1742-AE84-F89A608A8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CAEE5-B6C0-0A42-A122-E83C297B66A7}" type="datetimeFigureOut">
              <a:rPr lang="nl-BE" smtClean="0"/>
              <a:t>10/06/2020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192C4B-7335-CE46-B9F7-79FF17855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DA1897-B622-4542-82AD-DAFAE6462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22F40-D744-124E-8C6F-15C2E6906C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73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9AC111-2857-2E4B-A015-ADFF31E2B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nl-BE" sz="7200"/>
              <a:t>Soundcloud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88F793A-9DB3-9341-AB2D-54033DEA4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nl-BE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28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54964-0648-4848-B907-FF5BA53B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Newsletter</a:t>
            </a:r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8E3211C3-BDD2-284D-B1F4-DFC38A19D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825" y="1690688"/>
            <a:ext cx="8332349" cy="4351338"/>
          </a:xfrm>
        </p:spPr>
      </p:pic>
    </p:spTree>
    <p:extLst>
      <p:ext uri="{BB962C8B-B14F-4D97-AF65-F5344CB8AC3E}">
        <p14:creationId xmlns:p14="http://schemas.microsoft.com/office/powerpoint/2010/main" val="110941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A8566-69F8-3B45-A165-05831C7F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nl-BE" dirty="0"/>
              <a:t>Contact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7C4F26-B715-4524-B86D-EFD9EEA2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58BD260-8BE2-6A49-927C-3895F7A29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" r="-1" b="2971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7801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264F5-5094-F046-A6DA-78A0D1F3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Technische specificaties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DB5EF3-8098-5A4F-B1F4-3425FE0CE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Laravel</a:t>
            </a:r>
          </a:p>
          <a:p>
            <a:endParaRPr lang="nl-BE" dirty="0"/>
          </a:p>
          <a:p>
            <a:r>
              <a:rPr lang="nl-BE" dirty="0"/>
              <a:t>My SQL database</a:t>
            </a:r>
          </a:p>
          <a:p>
            <a:endParaRPr lang="nl-BE" dirty="0"/>
          </a:p>
          <a:p>
            <a:r>
              <a:rPr lang="nl-BE" dirty="0"/>
              <a:t>Webpack Sass compiler</a:t>
            </a:r>
          </a:p>
          <a:p>
            <a:endParaRPr lang="nl-BE" dirty="0"/>
          </a:p>
          <a:p>
            <a:r>
              <a:rPr lang="nl-BE" dirty="0"/>
              <a:t>Responsive</a:t>
            </a:r>
          </a:p>
        </p:txBody>
      </p:sp>
    </p:spTree>
    <p:extLst>
      <p:ext uri="{BB962C8B-B14F-4D97-AF65-F5344CB8AC3E}">
        <p14:creationId xmlns:p14="http://schemas.microsoft.com/office/powerpoint/2010/main" val="68081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E18A8-B768-0943-90E8-6794BB82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Core functionaliteiten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92F650-81C2-A841-9F78-891519687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Blogs met CRUD voor de admin</a:t>
            </a:r>
          </a:p>
          <a:p>
            <a:endParaRPr lang="nl-BE" dirty="0"/>
          </a:p>
          <a:p>
            <a:r>
              <a:rPr lang="nl-BE" dirty="0"/>
              <a:t>Donaties met boodschap</a:t>
            </a:r>
          </a:p>
          <a:p>
            <a:endParaRPr lang="nl-BE" dirty="0"/>
          </a:p>
          <a:p>
            <a:r>
              <a:rPr lang="nl-BE" dirty="0"/>
              <a:t>Nieuwsbrief</a:t>
            </a:r>
          </a:p>
          <a:p>
            <a:endParaRPr lang="nl-BE" dirty="0"/>
          </a:p>
          <a:p>
            <a:r>
              <a:rPr lang="nl-BE" dirty="0"/>
              <a:t>Contactformulier</a:t>
            </a:r>
          </a:p>
          <a:p>
            <a:endParaRPr lang="nl-BE" dirty="0"/>
          </a:p>
          <a:p>
            <a:r>
              <a:rPr lang="nl-BE" dirty="0"/>
              <a:t>Tweetalig</a:t>
            </a:r>
          </a:p>
        </p:txBody>
      </p:sp>
    </p:spTree>
    <p:extLst>
      <p:ext uri="{BB962C8B-B14F-4D97-AF65-F5344CB8AC3E}">
        <p14:creationId xmlns:p14="http://schemas.microsoft.com/office/powerpoint/2010/main" val="73105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18ECFF-19E1-1A48-A8D7-45538464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nl-BE" sz="3400"/>
              <a:t>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E02160A7-FEA7-7240-AFED-818A62EDA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nl-BE" sz="1800"/>
              <a:t>Font: Roboto</a:t>
            </a:r>
          </a:p>
          <a:p>
            <a:endParaRPr lang="nl-BE" sz="1800"/>
          </a:p>
          <a:p>
            <a:r>
              <a:rPr lang="nl-BE" sz="1800"/>
              <a:t>Primaire kleur: oranje</a:t>
            </a:r>
          </a:p>
          <a:p>
            <a:endParaRPr lang="nl-BE" sz="1800"/>
          </a:p>
          <a:p>
            <a:endParaRPr lang="nl-BE" sz="1800"/>
          </a:p>
        </p:txBody>
      </p:sp>
      <p:pic>
        <p:nvPicPr>
          <p:cNvPr id="10" name="Tijdelijke aanduiding voor inhoud 4">
            <a:extLst>
              <a:ext uri="{FF2B5EF4-FFF2-40B4-BE49-F238E27FC236}">
                <a16:creationId xmlns:a16="http://schemas.microsoft.com/office/drawing/2014/main" id="{D51E01D3-6A2C-9048-8F74-D34E0BB55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0" r="12570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13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7BE537-53D0-6E4A-88BA-EC6862C7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nl-BE" sz="4000"/>
              <a:t>Screenshots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17F915-DE5D-114E-B048-5F6D9ACF0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endParaRPr lang="nl-BE" sz="2000"/>
          </a:p>
        </p:txBody>
      </p:sp>
    </p:spTree>
    <p:extLst>
      <p:ext uri="{BB962C8B-B14F-4D97-AF65-F5344CB8AC3E}">
        <p14:creationId xmlns:p14="http://schemas.microsoft.com/office/powerpoint/2010/main" val="350700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B5A54-D97D-3144-B97D-09D25D0D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nl-BE" dirty="0"/>
              <a:t>Home page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76F322-A268-456F-A51D-E171B6004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19E738-C0DC-6446-B7C9-A6D4635E8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9" r="711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AC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90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5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2B64A2-2C69-3A42-AA2E-D8F0B466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About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5DD50D1-E79F-2047-810F-F8FA9369E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159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3761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458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B6E457-4C6F-6A47-8E9E-A6B0397D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797" y="1122363"/>
            <a:ext cx="3084758" cy="29028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Donations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19A3F5-314C-46CC-8695-7C6BFCACF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1664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278F674D-D76D-4798-B032-C8B53BB24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93C95A67-CFD6-49FD-BAAA-A697C0CD3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182CC514-9A22-43DC-9B8B-274A1BA4F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C5736E08-B988-4CC3-A244-9E5F806B4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2938EAC-3109-4B44-9E80-A9A7D99F1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E10B9525-3F05-4446-8486-E44910EE6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F93E511D-E6DC-4D13-976A-0110E165A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85684F25-E83E-4E6D-AD9A-B9BDDB0E7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18B2579-8426-416F-8744-D7EB91511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5B4CB9E6-5FA1-4665-888E-BEBD41CC8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5095E589-7E16-4865-B076-8C04BA65A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6D0546CB-725B-4586-BEDD-A8E1DA49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B5EE017-5E43-4AB4-BF17-C2150694C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56BFE42-FE3E-4763-A6E8-BC9C34C10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395DBA0-7465-4857-B1C8-CB25971B0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BC8EB897-B7B1-4BAD-AB7C-A40DE6F4B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4664B19C-7F4F-4092-ADCA-581CE08E1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1841D5A7-F7A1-4A43-834B-F6DF2B0E2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07387B72-31EA-4F4A-8CAD-2132C333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99841BC6-D90A-4F47-B7B0-21B4DEA24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Afbeelding 6">
            <a:extLst>
              <a:ext uri="{FF2B5EF4-FFF2-40B4-BE49-F238E27FC236}">
                <a16:creationId xmlns:a16="http://schemas.microsoft.com/office/drawing/2014/main" id="{211C0BD0-0021-314E-A990-3FDCFB3D4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7" r="4149" b="-3"/>
          <a:stretch/>
        </p:blipFill>
        <p:spPr>
          <a:xfrm>
            <a:off x="224949" y="576072"/>
            <a:ext cx="3919228" cy="5522976"/>
          </a:xfrm>
          <a:prstGeom prst="rect">
            <a:avLst/>
          </a:prstGeom>
        </p:spPr>
      </p:pic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C95C38B-9A3F-9D48-A20A-5617A01CC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505" r="3548" b="-3"/>
          <a:stretch/>
        </p:blipFill>
        <p:spPr>
          <a:xfrm>
            <a:off x="4417342" y="1697390"/>
            <a:ext cx="3922776" cy="552297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2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458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31CBBB-0C60-144D-A4F5-85B0CC4B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797" y="1122363"/>
            <a:ext cx="3084758" cy="29028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Blogs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19A3F5-314C-46CC-8695-7C6BFCACF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1664" y="73152"/>
            <a:ext cx="1178966" cy="232963"/>
            <a:chOff x="7763256" y="73152"/>
            <a:chExt cx="1178966" cy="232963"/>
          </a:xfrm>
        </p:grpSpPr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278F674D-D76D-4798-B032-C8B53BB24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93C95A67-CFD6-49FD-BAAA-A697C0CD3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182CC514-9A22-43DC-9B8B-274A1BA4F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C5736E08-B988-4CC3-A244-9E5F806B4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2938EAC-3109-4B44-9E80-A9A7D99F1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E10B9525-3F05-4446-8486-E44910EE6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F93E511D-E6DC-4D13-976A-0110E165A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85684F25-E83E-4E6D-AD9A-B9BDDB0E7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118B2579-8426-416F-8744-D7EB91511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5B4CB9E6-5FA1-4665-888E-BEBD41CC8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5095E589-7E16-4865-B076-8C04BA65A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6D0546CB-725B-4586-BEDD-A8E1DA49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B5EE017-5E43-4AB4-BF17-C2150694C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456BFE42-FE3E-4763-A6E8-BC9C34C10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A395DBA0-7465-4857-B1C8-CB25971B0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BC8EB897-B7B1-4BAD-AB7C-A40DE6F4B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4664B19C-7F4F-4092-ADCA-581CE08E1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1841D5A7-F7A1-4A43-834B-F6DF2B0E2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07387B72-31EA-4F4A-8CAD-2132C333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9841BC6-D90A-4F47-B7B0-21B4DEA24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id="{8BCCAFA6-D584-2348-897C-59DD8C95D2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37" b="-3"/>
          <a:stretch/>
        </p:blipFill>
        <p:spPr>
          <a:xfrm>
            <a:off x="224949" y="576072"/>
            <a:ext cx="3919228" cy="5522976"/>
          </a:xfrm>
          <a:prstGeom prst="rect">
            <a:avLst/>
          </a:prstGeom>
        </p:spPr>
      </p:pic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36AE289B-B2DC-9E40-A55D-C86E1C0B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33" r="6721" b="-3"/>
          <a:stretch/>
        </p:blipFill>
        <p:spPr>
          <a:xfrm>
            <a:off x="4346544" y="576072"/>
            <a:ext cx="3922776" cy="552297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577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Macintosh PowerPoint</Application>
  <PresentationFormat>Breedbeeld</PresentationFormat>
  <Paragraphs>30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Kantoorthema</vt:lpstr>
      <vt:lpstr>Soundcloud</vt:lpstr>
      <vt:lpstr>Technische specificaties</vt:lpstr>
      <vt:lpstr>Core functionaliteiten</vt:lpstr>
      <vt:lpstr>Style</vt:lpstr>
      <vt:lpstr>Screenshots</vt:lpstr>
      <vt:lpstr>Home page</vt:lpstr>
      <vt:lpstr>About</vt:lpstr>
      <vt:lpstr>Donations</vt:lpstr>
      <vt:lpstr>Blogs</vt:lpstr>
      <vt:lpstr>Newsletter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Soundcloud</dc:title>
  <dc:creator>Arne Verleyen 201807999</dc:creator>
  <cp:lastModifiedBy>Arne Verleyen 201807999</cp:lastModifiedBy>
  <cp:revision>1</cp:revision>
  <dcterms:created xsi:type="dcterms:W3CDTF">2020-06-10T17:53:38Z</dcterms:created>
  <dcterms:modified xsi:type="dcterms:W3CDTF">2020-06-10T17:53:52Z</dcterms:modified>
</cp:coreProperties>
</file>