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18.03.2018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18.03.2018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18.03.2018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18.03.2018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18.03.2018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106E36-FD25-4E2D-B0AA-010F637433A0}" type="datetimeFigureOut">
              <a:rPr lang="ru-RU" smtClean="0"/>
              <a:pPr/>
              <a:t>18.03.2018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18.03.2018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8728" y="1571612"/>
            <a:ext cx="6477000" cy="1828800"/>
          </a:xfrm>
        </p:spPr>
        <p:txBody>
          <a:bodyPr/>
          <a:lstStyle/>
          <a:p>
            <a:pPr algn="ctr"/>
            <a:r>
              <a:rPr lang="ru-RU" b="1" dirty="0" smtClean="0">
                <a:latin typeface="Century Gothic" pitchFamily="34" charset="0"/>
              </a:rPr>
              <a:t>Сайт по доставке пиццы </a:t>
            </a:r>
            <a:endParaRPr lang="ru-RU" b="1" dirty="0">
              <a:latin typeface="Century Gothic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Подготовили: Кузнецова Юлия, Созыкин Иван, Часовитин Александр</a:t>
            </a:r>
          </a:p>
          <a:p>
            <a:r>
              <a:rPr lang="ru-RU" dirty="0" smtClean="0"/>
              <a:t>			МГПИ-2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latin typeface="Century Gothic" pitchFamily="34" charset="0"/>
              </a:rPr>
              <a:t>Роли</a:t>
            </a:r>
            <a:endParaRPr lang="ru-RU" b="1" dirty="0">
              <a:latin typeface="Century Gothic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b="1" dirty="0" smtClean="0">
                <a:latin typeface="Century Gothic" pitchFamily="34" charset="0"/>
              </a:rPr>
              <a:t>Клиент</a:t>
            </a:r>
            <a:endParaRPr lang="ru-RU" dirty="0" smtClean="0">
              <a:latin typeface="Century Gothic" pitchFamily="34" charset="0"/>
            </a:endParaRPr>
          </a:p>
          <a:p>
            <a:pPr lvl="0"/>
            <a:r>
              <a:rPr lang="ru-RU" b="1" dirty="0" smtClean="0">
                <a:latin typeface="Century Gothic" pitchFamily="34" charset="0"/>
              </a:rPr>
              <a:t>Оператор</a:t>
            </a:r>
            <a:endParaRPr lang="ru-RU" b="1" dirty="0" smtClean="0">
              <a:latin typeface="Century Gothic" pitchFamily="34" charset="0"/>
            </a:endParaRPr>
          </a:p>
          <a:p>
            <a:pPr lvl="0"/>
            <a:r>
              <a:rPr lang="ru-RU" b="1" dirty="0" smtClean="0">
                <a:latin typeface="Century Gothic" pitchFamily="34" charset="0"/>
              </a:rPr>
              <a:t>Курьер</a:t>
            </a:r>
          </a:p>
          <a:p>
            <a:endParaRPr lang="ru-RU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latin typeface="Century Gothic" pitchFamily="34" charset="0"/>
              </a:rPr>
              <a:t>Главная страница</a:t>
            </a:r>
            <a:endParaRPr lang="ru-RU" b="1" dirty="0">
              <a:latin typeface="Century Gothic" pitchFamily="34" charset="0"/>
            </a:endParaRPr>
          </a:p>
        </p:txBody>
      </p:sp>
      <p:pic>
        <p:nvPicPr>
          <p:cNvPr id="4" name="Содержимое 3" descr="1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692275" y="1600200"/>
            <a:ext cx="5994400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latin typeface="Century Gothic" pitchFamily="34" charset="0"/>
              </a:rPr>
              <a:t>Личный кабинет</a:t>
            </a:r>
            <a:endParaRPr lang="ru-RU" b="1" dirty="0">
              <a:latin typeface="Century Gothic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b="1" dirty="0" smtClean="0">
                <a:latin typeface="Century Gothic" pitchFamily="34" charset="0"/>
              </a:rPr>
              <a:t>Регистрация:</a:t>
            </a:r>
          </a:p>
          <a:p>
            <a:r>
              <a:rPr lang="ru-RU" dirty="0" smtClean="0">
                <a:latin typeface="Century Gothic" pitchFamily="34" charset="0"/>
              </a:rPr>
              <a:t>Имя</a:t>
            </a:r>
          </a:p>
          <a:p>
            <a:r>
              <a:rPr lang="ru-RU" dirty="0" smtClean="0">
                <a:latin typeface="Century Gothic" pitchFamily="34" charset="0"/>
              </a:rPr>
              <a:t>Фамилия</a:t>
            </a:r>
          </a:p>
          <a:p>
            <a:r>
              <a:rPr lang="ru-RU" dirty="0" smtClean="0">
                <a:latin typeface="Century Gothic" pitchFamily="34" charset="0"/>
              </a:rPr>
              <a:t>Отчество</a:t>
            </a:r>
          </a:p>
          <a:p>
            <a:r>
              <a:rPr lang="ru-RU" dirty="0" smtClean="0">
                <a:latin typeface="Century Gothic" pitchFamily="34" charset="0"/>
              </a:rPr>
              <a:t>Дата рождения</a:t>
            </a:r>
          </a:p>
          <a:p>
            <a:r>
              <a:rPr lang="ru-RU" dirty="0" smtClean="0">
                <a:latin typeface="Century Gothic" pitchFamily="34" charset="0"/>
              </a:rPr>
              <a:t>Почта</a:t>
            </a:r>
          </a:p>
          <a:p>
            <a:r>
              <a:rPr lang="ru-RU" dirty="0" smtClean="0">
                <a:latin typeface="Century Gothic" pitchFamily="34" charset="0"/>
              </a:rPr>
              <a:t>Телефон</a:t>
            </a:r>
            <a:endParaRPr lang="ru-RU" dirty="0">
              <a:latin typeface="Century Gothic" pitchFamily="34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ru-RU" dirty="0" smtClean="0"/>
              <a:t>История заказов</a:t>
            </a:r>
          </a:p>
          <a:p>
            <a:r>
              <a:rPr lang="ru-RU" dirty="0" smtClean="0"/>
              <a:t>Бонусные баллы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 smtClean="0">
                <a:latin typeface="Century Gothic" pitchFamily="34" charset="0"/>
              </a:rPr>
              <a:t>Выбор </a:t>
            </a:r>
            <a:r>
              <a:rPr lang="ru-RU" b="1" dirty="0" smtClean="0">
                <a:latin typeface="Century Gothic" pitchFamily="34" charset="0"/>
              </a:rPr>
              <a:t>еды</a:t>
            </a:r>
            <a:endParaRPr lang="ru-RU" dirty="0">
              <a:latin typeface="Century Gothic" pitchFamily="34" charset="0"/>
            </a:endParaRPr>
          </a:p>
        </p:txBody>
      </p:sp>
      <p:pic>
        <p:nvPicPr>
          <p:cNvPr id="4" name="Содержимое 3" descr="2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57158" y="2000240"/>
            <a:ext cx="5072098" cy="3786214"/>
          </a:xfrm>
        </p:spPr>
      </p:pic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5572131" y="1589567"/>
            <a:ext cx="3158969" cy="457200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Информация:</a:t>
            </a:r>
          </a:p>
          <a:p>
            <a:r>
              <a:rPr lang="ru-RU" dirty="0" smtClean="0"/>
              <a:t>Название</a:t>
            </a:r>
          </a:p>
          <a:p>
            <a:r>
              <a:rPr lang="ru-RU" dirty="0" smtClean="0"/>
              <a:t>Описание</a:t>
            </a:r>
          </a:p>
          <a:p>
            <a:r>
              <a:rPr lang="ru-RU" dirty="0" smtClean="0"/>
              <a:t>Цена</a:t>
            </a:r>
          </a:p>
          <a:p>
            <a:r>
              <a:rPr lang="ru-RU" dirty="0" smtClean="0"/>
              <a:t>Количество</a:t>
            </a:r>
          </a:p>
          <a:p>
            <a:r>
              <a:rPr lang="ru-RU" dirty="0" smtClean="0"/>
              <a:t>Добавить в корзину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latin typeface="Century Gothic" pitchFamily="34" charset="0"/>
              </a:rPr>
              <a:t>Корзина</a:t>
            </a:r>
            <a:endParaRPr lang="ru-RU" b="1" dirty="0">
              <a:latin typeface="Century Gothic" pitchFamily="34" charset="0"/>
            </a:endParaRPr>
          </a:p>
        </p:txBody>
      </p:sp>
      <p:pic>
        <p:nvPicPr>
          <p:cNvPr id="6" name="Содержимое 5" descr="3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692275" y="1600200"/>
            <a:ext cx="5994400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latin typeface="Century Gothic" pitchFamily="34" charset="0"/>
              </a:rPr>
              <a:t>Доставка</a:t>
            </a:r>
            <a:endParaRPr lang="ru-RU" b="1" dirty="0">
              <a:latin typeface="Century Gothic" pitchFamily="34" charset="0"/>
            </a:endParaRPr>
          </a:p>
        </p:txBody>
      </p:sp>
      <p:pic>
        <p:nvPicPr>
          <p:cNvPr id="4" name="Содержимое 3" descr="4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r="45834"/>
          <a:stretch>
            <a:fillRect/>
          </a:stretch>
        </p:blipFill>
        <p:spPr>
          <a:xfrm>
            <a:off x="785786" y="1643050"/>
            <a:ext cx="3390896" cy="4695116"/>
          </a:xfrm>
        </p:spPr>
      </p:pic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indent="0">
              <a:buNone/>
            </a:pPr>
            <a:r>
              <a:rPr lang="ru-RU" dirty="0" smtClean="0">
                <a:latin typeface="Century Gothic" pitchFamily="34" charset="0"/>
              </a:rPr>
              <a:t>Информация о доставке:</a:t>
            </a:r>
          </a:p>
          <a:p>
            <a:pPr indent="0"/>
            <a:r>
              <a:rPr lang="ru-RU" dirty="0" smtClean="0">
                <a:latin typeface="Century Gothic" pitchFamily="34" charset="0"/>
              </a:rPr>
              <a:t> </a:t>
            </a:r>
            <a:r>
              <a:rPr lang="ru-RU" dirty="0" smtClean="0">
                <a:latin typeface="Century Gothic" pitchFamily="34" charset="0"/>
              </a:rPr>
              <a:t>ФИО</a:t>
            </a:r>
          </a:p>
          <a:p>
            <a:pPr indent="0"/>
            <a:r>
              <a:rPr lang="ru-RU" dirty="0" smtClean="0">
                <a:latin typeface="Century Gothic" pitchFamily="34" charset="0"/>
              </a:rPr>
              <a:t> Телефон</a:t>
            </a:r>
          </a:p>
          <a:p>
            <a:pPr indent="0"/>
            <a:r>
              <a:rPr lang="ru-RU" dirty="0" smtClean="0">
                <a:latin typeface="Century Gothic" pitchFamily="34" charset="0"/>
              </a:rPr>
              <a:t> Адрес</a:t>
            </a:r>
          </a:p>
          <a:p>
            <a:pPr indent="0"/>
            <a:r>
              <a:rPr lang="ru-RU" dirty="0" smtClean="0">
                <a:latin typeface="Century Gothic" pitchFamily="34" charset="0"/>
              </a:rPr>
              <a:t> </a:t>
            </a:r>
            <a:r>
              <a:rPr lang="ru-RU" dirty="0" smtClean="0">
                <a:latin typeface="Century Gothic" pitchFamily="34" charset="0"/>
              </a:rPr>
              <a:t>Выбор оплаты</a:t>
            </a:r>
            <a:endParaRPr lang="ru-RU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Century Gothic" pitchFamily="34" charset="0"/>
              </a:rPr>
              <a:t>Спасибо за внимание!</a:t>
            </a:r>
            <a:endParaRPr lang="ru-RU" b="1" dirty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55</TotalTime>
  <Words>65</Words>
  <PresentationFormat>Экран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Обычная</vt:lpstr>
      <vt:lpstr>Сайт по доставке пиццы </vt:lpstr>
      <vt:lpstr>Роли</vt:lpstr>
      <vt:lpstr>Главная страница</vt:lpstr>
      <vt:lpstr>Личный кабинет</vt:lpstr>
      <vt:lpstr>Выбор еды</vt:lpstr>
      <vt:lpstr>Корзина</vt:lpstr>
      <vt:lpstr>Доставка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по доставке пиццы </dc:title>
  <dc:creator>Satera</dc:creator>
  <cp:lastModifiedBy>Satera</cp:lastModifiedBy>
  <cp:revision>7</cp:revision>
  <dcterms:created xsi:type="dcterms:W3CDTF">2018-03-18T11:10:13Z</dcterms:created>
  <dcterms:modified xsi:type="dcterms:W3CDTF">2018-03-18T12:16:10Z</dcterms:modified>
</cp:coreProperties>
</file>