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0" r:id="rId4"/>
    <p:sldId id="263" r:id="rId5"/>
    <p:sldId id="261" r:id="rId6"/>
    <p:sldId id="262" r:id="rId7"/>
    <p:sldId id="264" r:id="rId8"/>
    <p:sldId id="267" r:id="rId9"/>
    <p:sldId id="268" r:id="rId10"/>
    <p:sldId id="269" r:id="rId11"/>
    <p:sldId id="270"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3" autoAdjust="0"/>
    <p:restoredTop sz="94660"/>
  </p:normalViewPr>
  <p:slideViewPr>
    <p:cSldViewPr snapToGrid="0">
      <p:cViewPr varScale="1">
        <p:scale>
          <a:sx n="113" d="100"/>
          <a:sy n="113" d="100"/>
        </p:scale>
        <p:origin x="58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E6010-E230-4ACF-96F9-A18CBB5DA396}"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0F304C4E-BCA0-41F5-9AF3-BF4302E5A4FD}">
      <dgm:prSet/>
      <dgm:spPr/>
      <dgm:t>
        <a:bodyPr/>
        <a:lstStyle/>
        <a:p>
          <a:r>
            <a:rPr lang="en-US" dirty="0"/>
            <a:t>1. HOME PAGE</a:t>
          </a:r>
        </a:p>
      </dgm:t>
    </dgm:pt>
    <dgm:pt modelId="{328473F7-0978-4459-8759-FB74036D309E}" type="parTrans" cxnId="{EA2A1E66-3D93-44CF-818F-DC6D334E6447}">
      <dgm:prSet/>
      <dgm:spPr/>
      <dgm:t>
        <a:bodyPr/>
        <a:lstStyle/>
        <a:p>
          <a:endParaRPr lang="en-US"/>
        </a:p>
      </dgm:t>
    </dgm:pt>
    <dgm:pt modelId="{611ECD46-0EAF-42A3-BF12-A13EF87B6D03}" type="sibTrans" cxnId="{EA2A1E66-3D93-44CF-818F-DC6D334E6447}">
      <dgm:prSet/>
      <dgm:spPr/>
      <dgm:t>
        <a:bodyPr/>
        <a:lstStyle/>
        <a:p>
          <a:endParaRPr lang="en-US"/>
        </a:p>
      </dgm:t>
    </dgm:pt>
    <dgm:pt modelId="{C1B96F7D-63B4-427D-8924-86722F025A86}">
      <dgm:prSet/>
      <dgm:spPr/>
      <dgm:t>
        <a:bodyPr/>
        <a:lstStyle/>
        <a:p>
          <a:r>
            <a:rPr lang="en-US" dirty="0"/>
            <a:t>2. Properties</a:t>
          </a:r>
        </a:p>
      </dgm:t>
    </dgm:pt>
    <dgm:pt modelId="{8BA9CD81-4747-4797-B8E7-41281CC85745}" type="parTrans" cxnId="{6D97570A-3412-4C31-AFBB-733B06BCF0E4}">
      <dgm:prSet/>
      <dgm:spPr/>
      <dgm:t>
        <a:bodyPr/>
        <a:lstStyle/>
        <a:p>
          <a:endParaRPr lang="en-US"/>
        </a:p>
      </dgm:t>
    </dgm:pt>
    <dgm:pt modelId="{BE9F3593-0E80-4B4A-9378-17B78699C784}" type="sibTrans" cxnId="{6D97570A-3412-4C31-AFBB-733B06BCF0E4}">
      <dgm:prSet/>
      <dgm:spPr/>
      <dgm:t>
        <a:bodyPr/>
        <a:lstStyle/>
        <a:p>
          <a:endParaRPr lang="en-US"/>
        </a:p>
      </dgm:t>
    </dgm:pt>
    <dgm:pt modelId="{22DCCECD-F89F-4E8F-95D8-312E8927AA4C}">
      <dgm:prSet/>
      <dgm:spPr/>
      <dgm:t>
        <a:bodyPr/>
        <a:lstStyle/>
        <a:p>
          <a:r>
            <a:rPr lang="en-US" dirty="0"/>
            <a:t>3. Booking and Payment</a:t>
          </a:r>
        </a:p>
      </dgm:t>
    </dgm:pt>
    <dgm:pt modelId="{B3B22E6B-6CF4-4813-8CB1-0D999AF10B77}" type="parTrans" cxnId="{DA1DB863-5273-45BA-A5FA-46948623BF24}">
      <dgm:prSet/>
      <dgm:spPr/>
      <dgm:t>
        <a:bodyPr/>
        <a:lstStyle/>
        <a:p>
          <a:endParaRPr lang="en-US"/>
        </a:p>
      </dgm:t>
    </dgm:pt>
    <dgm:pt modelId="{FD2230E8-EADF-4816-8E48-14B1858934F8}" type="sibTrans" cxnId="{DA1DB863-5273-45BA-A5FA-46948623BF24}">
      <dgm:prSet/>
      <dgm:spPr/>
      <dgm:t>
        <a:bodyPr/>
        <a:lstStyle/>
        <a:p>
          <a:endParaRPr lang="en-US"/>
        </a:p>
      </dgm:t>
    </dgm:pt>
    <dgm:pt modelId="{41036879-EC17-4E23-9FAC-FAA8A0943191}">
      <dgm:prSet/>
      <dgm:spPr/>
      <dgm:t>
        <a:bodyPr/>
        <a:lstStyle/>
        <a:p>
          <a:r>
            <a:rPr lang="en-US" dirty="0"/>
            <a:t>Welcome message</a:t>
          </a:r>
        </a:p>
      </dgm:t>
    </dgm:pt>
    <dgm:pt modelId="{B01354B0-3C2A-45BF-9F06-7E3037F0DB7D}" type="parTrans" cxnId="{B314F96B-9082-44B0-9FA8-24D08618BE79}">
      <dgm:prSet/>
      <dgm:spPr/>
      <dgm:t>
        <a:bodyPr/>
        <a:lstStyle/>
        <a:p>
          <a:endParaRPr lang="en-PH"/>
        </a:p>
      </dgm:t>
    </dgm:pt>
    <dgm:pt modelId="{C4F8CC34-4784-4064-8C75-3FF339F9FAE1}" type="sibTrans" cxnId="{B314F96B-9082-44B0-9FA8-24D08618BE79}">
      <dgm:prSet/>
      <dgm:spPr/>
      <dgm:t>
        <a:bodyPr/>
        <a:lstStyle/>
        <a:p>
          <a:endParaRPr lang="en-PH"/>
        </a:p>
      </dgm:t>
    </dgm:pt>
    <dgm:pt modelId="{D1837134-8735-4818-972C-8AE24BDBE39F}">
      <dgm:prSet/>
      <dgm:spPr/>
      <dgm:t>
        <a:bodyPr/>
        <a:lstStyle/>
        <a:p>
          <a:r>
            <a:rPr lang="en-US" dirty="0"/>
            <a:t>Search bar</a:t>
          </a:r>
        </a:p>
      </dgm:t>
    </dgm:pt>
    <dgm:pt modelId="{10EC90C8-9334-4A62-9235-CCAA15DF1F5A}" type="parTrans" cxnId="{D8599F11-CBF1-46C2-AA84-95E5EE43F622}">
      <dgm:prSet/>
      <dgm:spPr/>
      <dgm:t>
        <a:bodyPr/>
        <a:lstStyle/>
        <a:p>
          <a:endParaRPr lang="en-PH"/>
        </a:p>
      </dgm:t>
    </dgm:pt>
    <dgm:pt modelId="{2530C771-A90A-4587-BFFA-D2296D5AE0C2}" type="sibTrans" cxnId="{D8599F11-CBF1-46C2-AA84-95E5EE43F622}">
      <dgm:prSet/>
      <dgm:spPr/>
      <dgm:t>
        <a:bodyPr/>
        <a:lstStyle/>
        <a:p>
          <a:endParaRPr lang="en-PH"/>
        </a:p>
      </dgm:t>
    </dgm:pt>
    <dgm:pt modelId="{943B3F15-D87F-46EC-97AE-3F6AF090E8DC}">
      <dgm:prSet/>
      <dgm:spPr/>
      <dgm:t>
        <a:bodyPr/>
        <a:lstStyle/>
        <a:p>
          <a:r>
            <a:rPr lang="en-US" dirty="0"/>
            <a:t>Featured listings</a:t>
          </a:r>
        </a:p>
      </dgm:t>
    </dgm:pt>
    <dgm:pt modelId="{6BC10D81-31BD-4A63-9055-6A74C380E89D}" type="parTrans" cxnId="{D6D610B3-96BF-4718-9726-9CF0123F3FC1}">
      <dgm:prSet/>
      <dgm:spPr/>
      <dgm:t>
        <a:bodyPr/>
        <a:lstStyle/>
        <a:p>
          <a:endParaRPr lang="en-PH"/>
        </a:p>
      </dgm:t>
    </dgm:pt>
    <dgm:pt modelId="{AF251F14-D3FB-45A5-8194-8C631F8723EC}" type="sibTrans" cxnId="{D6D610B3-96BF-4718-9726-9CF0123F3FC1}">
      <dgm:prSet/>
      <dgm:spPr/>
      <dgm:t>
        <a:bodyPr/>
        <a:lstStyle/>
        <a:p>
          <a:endParaRPr lang="en-PH"/>
        </a:p>
      </dgm:t>
    </dgm:pt>
    <dgm:pt modelId="{6D1B2B58-298F-4550-B19F-1AC6D6F96CC1}">
      <dgm:prSet/>
      <dgm:spPr/>
      <dgm:t>
        <a:bodyPr/>
        <a:lstStyle/>
        <a:p>
          <a:r>
            <a:rPr lang="en-US" dirty="0"/>
            <a:t>User testimonials</a:t>
          </a:r>
        </a:p>
      </dgm:t>
    </dgm:pt>
    <dgm:pt modelId="{ECD5F7AD-B296-48F4-9A0A-7461FE6A1E80}" type="parTrans" cxnId="{127A3713-FE89-4698-8D1A-52611846FAA0}">
      <dgm:prSet/>
      <dgm:spPr/>
      <dgm:t>
        <a:bodyPr/>
        <a:lstStyle/>
        <a:p>
          <a:endParaRPr lang="en-PH"/>
        </a:p>
      </dgm:t>
    </dgm:pt>
    <dgm:pt modelId="{E76BAFF6-0748-44BB-A8B5-688133AF6CC4}" type="sibTrans" cxnId="{127A3713-FE89-4698-8D1A-52611846FAA0}">
      <dgm:prSet/>
      <dgm:spPr/>
      <dgm:t>
        <a:bodyPr/>
        <a:lstStyle/>
        <a:p>
          <a:endParaRPr lang="en-PH"/>
        </a:p>
      </dgm:t>
    </dgm:pt>
    <dgm:pt modelId="{CA329FB3-3F57-46D0-A9D3-B2BBA080F1C9}">
      <dgm:prSet/>
      <dgm:spPr/>
      <dgm:t>
        <a:bodyPr/>
        <a:lstStyle/>
        <a:p>
          <a:r>
            <a:rPr lang="en-US" dirty="0"/>
            <a:t>Detailed Description</a:t>
          </a:r>
        </a:p>
      </dgm:t>
    </dgm:pt>
    <dgm:pt modelId="{413FDDEA-07BC-4628-91BD-B5B48E6D489E}" type="parTrans" cxnId="{97BD7D2E-33BE-4081-843B-5C8F1AC8C6E3}">
      <dgm:prSet/>
      <dgm:spPr/>
      <dgm:t>
        <a:bodyPr/>
        <a:lstStyle/>
        <a:p>
          <a:endParaRPr lang="en-PH"/>
        </a:p>
      </dgm:t>
    </dgm:pt>
    <dgm:pt modelId="{50EC08AB-5232-43EE-915A-F676F6CB0C6D}" type="sibTrans" cxnId="{97BD7D2E-33BE-4081-843B-5C8F1AC8C6E3}">
      <dgm:prSet/>
      <dgm:spPr/>
      <dgm:t>
        <a:bodyPr/>
        <a:lstStyle/>
        <a:p>
          <a:endParaRPr lang="en-PH"/>
        </a:p>
      </dgm:t>
    </dgm:pt>
    <dgm:pt modelId="{1239B605-333C-4534-9B3C-A835B9BCA809}">
      <dgm:prSet/>
      <dgm:spPr/>
      <dgm:t>
        <a:bodyPr/>
        <a:lstStyle/>
        <a:p>
          <a:r>
            <a:rPr lang="en-US" dirty="0"/>
            <a:t>High quality images</a:t>
          </a:r>
        </a:p>
      </dgm:t>
    </dgm:pt>
    <dgm:pt modelId="{CBC06137-0007-4CD1-B04A-5A63B5A9E135}" type="parTrans" cxnId="{A1B22037-B5D2-4362-AC2C-B4A34EF7F9C1}">
      <dgm:prSet/>
      <dgm:spPr/>
      <dgm:t>
        <a:bodyPr/>
        <a:lstStyle/>
        <a:p>
          <a:endParaRPr lang="en-PH"/>
        </a:p>
      </dgm:t>
    </dgm:pt>
    <dgm:pt modelId="{8C40EA16-09C5-4497-A04F-80CB2F7F52DA}" type="sibTrans" cxnId="{A1B22037-B5D2-4362-AC2C-B4A34EF7F9C1}">
      <dgm:prSet/>
      <dgm:spPr/>
      <dgm:t>
        <a:bodyPr/>
        <a:lstStyle/>
        <a:p>
          <a:endParaRPr lang="en-PH"/>
        </a:p>
      </dgm:t>
    </dgm:pt>
    <dgm:pt modelId="{FB600AA9-36C8-409E-A3B8-16FD11A0B485}">
      <dgm:prSet/>
      <dgm:spPr/>
      <dgm:t>
        <a:bodyPr/>
        <a:lstStyle/>
        <a:p>
          <a:r>
            <a:rPr lang="en-US" dirty="0"/>
            <a:t>Availability Calendar</a:t>
          </a:r>
        </a:p>
      </dgm:t>
    </dgm:pt>
    <dgm:pt modelId="{AE808C51-0D84-425F-908F-D039D5D1E03E}" type="parTrans" cxnId="{C8F82DBD-8F28-4BC2-BAD6-C4C14C910A4E}">
      <dgm:prSet/>
      <dgm:spPr/>
      <dgm:t>
        <a:bodyPr/>
        <a:lstStyle/>
        <a:p>
          <a:endParaRPr lang="en-PH"/>
        </a:p>
      </dgm:t>
    </dgm:pt>
    <dgm:pt modelId="{45130E74-B6B8-4B23-939E-0CAE5AA6AC0C}" type="sibTrans" cxnId="{C8F82DBD-8F28-4BC2-BAD6-C4C14C910A4E}">
      <dgm:prSet/>
      <dgm:spPr/>
      <dgm:t>
        <a:bodyPr/>
        <a:lstStyle/>
        <a:p>
          <a:endParaRPr lang="en-PH"/>
        </a:p>
      </dgm:t>
    </dgm:pt>
    <dgm:pt modelId="{71AA4553-8D9F-4D09-ADEA-62B787F5D045}">
      <dgm:prSet/>
      <dgm:spPr/>
      <dgm:t>
        <a:bodyPr/>
        <a:lstStyle/>
        <a:p>
          <a:r>
            <a:rPr lang="en-US" dirty="0"/>
            <a:t>Online booking System</a:t>
          </a:r>
        </a:p>
      </dgm:t>
    </dgm:pt>
    <dgm:pt modelId="{8C88EDBE-2A93-4AFA-A88A-2574F4AB0F48}" type="parTrans" cxnId="{FBDB64FE-446F-427F-BEB6-C724016C9ED8}">
      <dgm:prSet/>
      <dgm:spPr/>
      <dgm:t>
        <a:bodyPr/>
        <a:lstStyle/>
        <a:p>
          <a:endParaRPr lang="en-PH"/>
        </a:p>
      </dgm:t>
    </dgm:pt>
    <dgm:pt modelId="{9E0A0DEF-AA27-491B-AAB6-1F45CB1ADF99}" type="sibTrans" cxnId="{FBDB64FE-446F-427F-BEB6-C724016C9ED8}">
      <dgm:prSet/>
      <dgm:spPr/>
      <dgm:t>
        <a:bodyPr/>
        <a:lstStyle/>
        <a:p>
          <a:endParaRPr lang="en-PH"/>
        </a:p>
      </dgm:t>
    </dgm:pt>
    <dgm:pt modelId="{F9521FDE-02D2-4A34-8CDF-67F9E7CEC4A6}">
      <dgm:prSet/>
      <dgm:spPr/>
      <dgm:t>
        <a:bodyPr/>
        <a:lstStyle/>
        <a:p>
          <a:r>
            <a:rPr lang="en-US" dirty="0"/>
            <a:t>Secure payment gateway</a:t>
          </a:r>
        </a:p>
      </dgm:t>
    </dgm:pt>
    <dgm:pt modelId="{6F61FA41-4153-4C0E-9B97-C60B5CC0022B}" type="parTrans" cxnId="{3112B870-1D1F-428E-A369-34F112BE9954}">
      <dgm:prSet/>
      <dgm:spPr/>
      <dgm:t>
        <a:bodyPr/>
        <a:lstStyle/>
        <a:p>
          <a:endParaRPr lang="en-PH"/>
        </a:p>
      </dgm:t>
    </dgm:pt>
    <dgm:pt modelId="{61831CBC-769F-4ED2-B9D0-222E5558B882}" type="sibTrans" cxnId="{3112B870-1D1F-428E-A369-34F112BE9954}">
      <dgm:prSet/>
      <dgm:spPr/>
      <dgm:t>
        <a:bodyPr/>
        <a:lstStyle/>
        <a:p>
          <a:endParaRPr lang="en-PH"/>
        </a:p>
      </dgm:t>
    </dgm:pt>
    <dgm:pt modelId="{182CE874-8C95-4794-AE48-40F7C5A9A24B}">
      <dgm:prSet/>
      <dgm:spPr/>
      <dgm:t>
        <a:bodyPr/>
        <a:lstStyle/>
        <a:p>
          <a:r>
            <a:rPr lang="en-US" dirty="0"/>
            <a:t>Pricing details</a:t>
          </a:r>
        </a:p>
      </dgm:t>
    </dgm:pt>
    <dgm:pt modelId="{19D4153D-C46E-442D-B1C1-D35D4F730ABC}" type="parTrans" cxnId="{4821EF5C-90F0-4EE7-95BE-5413A8C8B980}">
      <dgm:prSet/>
      <dgm:spPr/>
      <dgm:t>
        <a:bodyPr/>
        <a:lstStyle/>
        <a:p>
          <a:endParaRPr lang="en-PH"/>
        </a:p>
      </dgm:t>
    </dgm:pt>
    <dgm:pt modelId="{C6C5382C-C8BD-4ED8-AE63-AE1AF1A2E4BD}" type="sibTrans" cxnId="{4821EF5C-90F0-4EE7-95BE-5413A8C8B980}">
      <dgm:prSet/>
      <dgm:spPr/>
      <dgm:t>
        <a:bodyPr/>
        <a:lstStyle/>
        <a:p>
          <a:endParaRPr lang="en-PH"/>
        </a:p>
      </dgm:t>
    </dgm:pt>
    <dgm:pt modelId="{9BF0DAC7-F3D4-472C-814C-DA7871B1967B}" type="pres">
      <dgm:prSet presAssocID="{D02E6010-E230-4ACF-96F9-A18CBB5DA396}" presName="vert0" presStyleCnt="0">
        <dgm:presLayoutVars>
          <dgm:dir/>
          <dgm:animOne val="branch"/>
          <dgm:animLvl val="lvl"/>
        </dgm:presLayoutVars>
      </dgm:prSet>
      <dgm:spPr/>
    </dgm:pt>
    <dgm:pt modelId="{44EDF22D-0F41-4941-994A-9BC22DCFC049}" type="pres">
      <dgm:prSet presAssocID="{0F304C4E-BCA0-41F5-9AF3-BF4302E5A4FD}" presName="thickLine" presStyleLbl="alignNode1" presStyleIdx="0" presStyleCnt="3"/>
      <dgm:spPr/>
    </dgm:pt>
    <dgm:pt modelId="{31E40992-0F32-4751-93B2-A914B828E17A}" type="pres">
      <dgm:prSet presAssocID="{0F304C4E-BCA0-41F5-9AF3-BF4302E5A4FD}" presName="horz1" presStyleCnt="0"/>
      <dgm:spPr/>
    </dgm:pt>
    <dgm:pt modelId="{A84AA2DE-40F9-42A5-80C5-0F5481192A99}" type="pres">
      <dgm:prSet presAssocID="{0F304C4E-BCA0-41F5-9AF3-BF4302E5A4FD}" presName="tx1" presStyleLbl="revTx" presStyleIdx="0" presStyleCnt="13" custScaleX="179941"/>
      <dgm:spPr/>
    </dgm:pt>
    <dgm:pt modelId="{E062125A-5380-4A5A-A9DD-2E55CCBFEDA2}" type="pres">
      <dgm:prSet presAssocID="{0F304C4E-BCA0-41F5-9AF3-BF4302E5A4FD}" presName="vert1" presStyleCnt="0"/>
      <dgm:spPr/>
    </dgm:pt>
    <dgm:pt modelId="{92F50022-7B0D-41D1-A3C4-7F9754B19FB2}" type="pres">
      <dgm:prSet presAssocID="{41036879-EC17-4E23-9FAC-FAA8A0943191}" presName="vertSpace2a" presStyleCnt="0"/>
      <dgm:spPr/>
    </dgm:pt>
    <dgm:pt modelId="{F7A6146B-7F5A-4384-8581-2FEE964E9D0D}" type="pres">
      <dgm:prSet presAssocID="{41036879-EC17-4E23-9FAC-FAA8A0943191}" presName="horz2" presStyleCnt="0"/>
      <dgm:spPr/>
    </dgm:pt>
    <dgm:pt modelId="{A1BAF922-BE28-4596-902A-D7D26C01FD30}" type="pres">
      <dgm:prSet presAssocID="{41036879-EC17-4E23-9FAC-FAA8A0943191}" presName="horzSpace2" presStyleCnt="0"/>
      <dgm:spPr/>
    </dgm:pt>
    <dgm:pt modelId="{10E29690-E494-4AEE-B086-9CA35028821F}" type="pres">
      <dgm:prSet presAssocID="{41036879-EC17-4E23-9FAC-FAA8A0943191}" presName="tx2" presStyleLbl="revTx" presStyleIdx="1" presStyleCnt="13"/>
      <dgm:spPr/>
    </dgm:pt>
    <dgm:pt modelId="{6FCA1D0F-E46D-4E6F-8EB1-C533C4F662D4}" type="pres">
      <dgm:prSet presAssocID="{41036879-EC17-4E23-9FAC-FAA8A0943191}" presName="vert2" presStyleCnt="0"/>
      <dgm:spPr/>
    </dgm:pt>
    <dgm:pt modelId="{B550F7AD-B0FD-421E-B22F-3B2D8495DB67}" type="pres">
      <dgm:prSet presAssocID="{41036879-EC17-4E23-9FAC-FAA8A0943191}" presName="thinLine2b" presStyleLbl="callout" presStyleIdx="0" presStyleCnt="10"/>
      <dgm:spPr/>
    </dgm:pt>
    <dgm:pt modelId="{0839F764-A4D5-4073-A939-9EC369F9433A}" type="pres">
      <dgm:prSet presAssocID="{41036879-EC17-4E23-9FAC-FAA8A0943191}" presName="vertSpace2b" presStyleCnt="0"/>
      <dgm:spPr/>
    </dgm:pt>
    <dgm:pt modelId="{0CC9AE7F-4AE5-44D8-989B-D0FC39831036}" type="pres">
      <dgm:prSet presAssocID="{D1837134-8735-4818-972C-8AE24BDBE39F}" presName="horz2" presStyleCnt="0"/>
      <dgm:spPr/>
    </dgm:pt>
    <dgm:pt modelId="{46FE7A0A-2013-4BFA-9FB9-B0895C174684}" type="pres">
      <dgm:prSet presAssocID="{D1837134-8735-4818-972C-8AE24BDBE39F}" presName="horzSpace2" presStyleCnt="0"/>
      <dgm:spPr/>
    </dgm:pt>
    <dgm:pt modelId="{597AEE9B-5A8A-4CC3-B690-554A36F33A10}" type="pres">
      <dgm:prSet presAssocID="{D1837134-8735-4818-972C-8AE24BDBE39F}" presName="tx2" presStyleLbl="revTx" presStyleIdx="2" presStyleCnt="13"/>
      <dgm:spPr/>
    </dgm:pt>
    <dgm:pt modelId="{6D80A1C9-6D86-4E8D-9231-56348B869DD9}" type="pres">
      <dgm:prSet presAssocID="{D1837134-8735-4818-972C-8AE24BDBE39F}" presName="vert2" presStyleCnt="0"/>
      <dgm:spPr/>
    </dgm:pt>
    <dgm:pt modelId="{F88EA70B-3F03-451F-A663-F68FCA48512B}" type="pres">
      <dgm:prSet presAssocID="{D1837134-8735-4818-972C-8AE24BDBE39F}" presName="thinLine2b" presStyleLbl="callout" presStyleIdx="1" presStyleCnt="10"/>
      <dgm:spPr/>
    </dgm:pt>
    <dgm:pt modelId="{616271A0-C085-4647-960A-F0C54295180F}" type="pres">
      <dgm:prSet presAssocID="{D1837134-8735-4818-972C-8AE24BDBE39F}" presName="vertSpace2b" presStyleCnt="0"/>
      <dgm:spPr/>
    </dgm:pt>
    <dgm:pt modelId="{13C66B5F-A8FA-4B87-843F-88D9CB817144}" type="pres">
      <dgm:prSet presAssocID="{943B3F15-D87F-46EC-97AE-3F6AF090E8DC}" presName="horz2" presStyleCnt="0"/>
      <dgm:spPr/>
    </dgm:pt>
    <dgm:pt modelId="{0FAD1343-94E7-429B-870D-7C14EA8E6333}" type="pres">
      <dgm:prSet presAssocID="{943B3F15-D87F-46EC-97AE-3F6AF090E8DC}" presName="horzSpace2" presStyleCnt="0"/>
      <dgm:spPr/>
    </dgm:pt>
    <dgm:pt modelId="{97A7CA56-DC0B-497A-985C-2310AF768F7D}" type="pres">
      <dgm:prSet presAssocID="{943B3F15-D87F-46EC-97AE-3F6AF090E8DC}" presName="tx2" presStyleLbl="revTx" presStyleIdx="3" presStyleCnt="13" custScaleX="88136"/>
      <dgm:spPr/>
    </dgm:pt>
    <dgm:pt modelId="{A86EFD30-6FC8-4D68-88E2-BC6C8149CD98}" type="pres">
      <dgm:prSet presAssocID="{943B3F15-D87F-46EC-97AE-3F6AF090E8DC}" presName="vert2" presStyleCnt="0"/>
      <dgm:spPr/>
    </dgm:pt>
    <dgm:pt modelId="{9804E4B2-AB85-4F33-BF9B-70AB2A02B593}" type="pres">
      <dgm:prSet presAssocID="{943B3F15-D87F-46EC-97AE-3F6AF090E8DC}" presName="thinLine2b" presStyleLbl="callout" presStyleIdx="2" presStyleCnt="10"/>
      <dgm:spPr/>
    </dgm:pt>
    <dgm:pt modelId="{F34CB4EE-476B-446D-9411-E2EF23D7D313}" type="pres">
      <dgm:prSet presAssocID="{943B3F15-D87F-46EC-97AE-3F6AF090E8DC}" presName="vertSpace2b" presStyleCnt="0"/>
      <dgm:spPr/>
    </dgm:pt>
    <dgm:pt modelId="{C4C81282-8AA9-45A8-A19B-33FDD2BFCF00}" type="pres">
      <dgm:prSet presAssocID="{6D1B2B58-298F-4550-B19F-1AC6D6F96CC1}" presName="horz2" presStyleCnt="0"/>
      <dgm:spPr/>
    </dgm:pt>
    <dgm:pt modelId="{A05F3C85-C8A7-43D1-9F97-96BDA5B26256}" type="pres">
      <dgm:prSet presAssocID="{6D1B2B58-298F-4550-B19F-1AC6D6F96CC1}" presName="horzSpace2" presStyleCnt="0"/>
      <dgm:spPr/>
    </dgm:pt>
    <dgm:pt modelId="{98BBE28C-BC39-440B-B869-4E77C9522EE6}" type="pres">
      <dgm:prSet presAssocID="{6D1B2B58-298F-4550-B19F-1AC6D6F96CC1}" presName="tx2" presStyleLbl="revTx" presStyleIdx="4" presStyleCnt="13"/>
      <dgm:spPr/>
    </dgm:pt>
    <dgm:pt modelId="{57AB5FA1-75D9-4881-B1D8-15657365EEA4}" type="pres">
      <dgm:prSet presAssocID="{6D1B2B58-298F-4550-B19F-1AC6D6F96CC1}" presName="vert2" presStyleCnt="0"/>
      <dgm:spPr/>
    </dgm:pt>
    <dgm:pt modelId="{3E12B1D5-5971-4126-9094-CE44BC17EF13}" type="pres">
      <dgm:prSet presAssocID="{6D1B2B58-298F-4550-B19F-1AC6D6F96CC1}" presName="thinLine2b" presStyleLbl="callout" presStyleIdx="3" presStyleCnt="10"/>
      <dgm:spPr/>
    </dgm:pt>
    <dgm:pt modelId="{D8246330-B367-4785-9C4D-0FBE0DFF5908}" type="pres">
      <dgm:prSet presAssocID="{6D1B2B58-298F-4550-B19F-1AC6D6F96CC1}" presName="vertSpace2b" presStyleCnt="0"/>
      <dgm:spPr/>
    </dgm:pt>
    <dgm:pt modelId="{82DA337A-A7B6-40CD-88E2-00E0FEEE54A7}" type="pres">
      <dgm:prSet presAssocID="{C1B96F7D-63B4-427D-8924-86722F025A86}" presName="thickLine" presStyleLbl="alignNode1" presStyleIdx="1" presStyleCnt="3"/>
      <dgm:spPr/>
    </dgm:pt>
    <dgm:pt modelId="{910CA5F7-4E55-4087-8727-A8338CDD7C48}" type="pres">
      <dgm:prSet presAssocID="{C1B96F7D-63B4-427D-8924-86722F025A86}" presName="horz1" presStyleCnt="0"/>
      <dgm:spPr/>
    </dgm:pt>
    <dgm:pt modelId="{18B9AEC4-4DCC-44F9-B551-062C9E23A965}" type="pres">
      <dgm:prSet presAssocID="{C1B96F7D-63B4-427D-8924-86722F025A86}" presName="tx1" presStyleLbl="revTx" presStyleIdx="5" presStyleCnt="13" custScaleX="176589"/>
      <dgm:spPr/>
    </dgm:pt>
    <dgm:pt modelId="{B7A36429-8443-4D57-8ACD-B5304FAF3359}" type="pres">
      <dgm:prSet presAssocID="{C1B96F7D-63B4-427D-8924-86722F025A86}" presName="vert1" presStyleCnt="0"/>
      <dgm:spPr/>
    </dgm:pt>
    <dgm:pt modelId="{C1F0CC48-7767-4C39-BED2-9A238C3543CC}" type="pres">
      <dgm:prSet presAssocID="{CA329FB3-3F57-46D0-A9D3-B2BBA080F1C9}" presName="vertSpace2a" presStyleCnt="0"/>
      <dgm:spPr/>
    </dgm:pt>
    <dgm:pt modelId="{7948FDDB-5F18-45B2-B98B-299249B758DD}" type="pres">
      <dgm:prSet presAssocID="{CA329FB3-3F57-46D0-A9D3-B2BBA080F1C9}" presName="horz2" presStyleCnt="0"/>
      <dgm:spPr/>
    </dgm:pt>
    <dgm:pt modelId="{D612AA6D-1367-44D9-B7BB-54C65DB8494E}" type="pres">
      <dgm:prSet presAssocID="{CA329FB3-3F57-46D0-A9D3-B2BBA080F1C9}" presName="horzSpace2" presStyleCnt="0"/>
      <dgm:spPr/>
    </dgm:pt>
    <dgm:pt modelId="{D33AA39B-D621-41CE-AD1F-403C88FC1929}" type="pres">
      <dgm:prSet presAssocID="{CA329FB3-3F57-46D0-A9D3-B2BBA080F1C9}" presName="tx2" presStyleLbl="revTx" presStyleIdx="6" presStyleCnt="13"/>
      <dgm:spPr/>
    </dgm:pt>
    <dgm:pt modelId="{3BE64442-0AA1-433F-9579-75900B2D20F7}" type="pres">
      <dgm:prSet presAssocID="{CA329FB3-3F57-46D0-A9D3-B2BBA080F1C9}" presName="vert2" presStyleCnt="0"/>
      <dgm:spPr/>
    </dgm:pt>
    <dgm:pt modelId="{D4EC0CA0-B74E-4C54-B75A-A58E4E7471FC}" type="pres">
      <dgm:prSet presAssocID="{CA329FB3-3F57-46D0-A9D3-B2BBA080F1C9}" presName="thinLine2b" presStyleLbl="callout" presStyleIdx="4" presStyleCnt="10"/>
      <dgm:spPr/>
    </dgm:pt>
    <dgm:pt modelId="{5F13D161-73EA-40F2-9E03-394280C37D3C}" type="pres">
      <dgm:prSet presAssocID="{CA329FB3-3F57-46D0-A9D3-B2BBA080F1C9}" presName="vertSpace2b" presStyleCnt="0"/>
      <dgm:spPr/>
    </dgm:pt>
    <dgm:pt modelId="{CD901851-E568-455D-84A1-9043B7C2E035}" type="pres">
      <dgm:prSet presAssocID="{1239B605-333C-4534-9B3C-A835B9BCA809}" presName="horz2" presStyleCnt="0"/>
      <dgm:spPr/>
    </dgm:pt>
    <dgm:pt modelId="{61C25C89-B052-4F34-9A66-1B5DE0CFAD2A}" type="pres">
      <dgm:prSet presAssocID="{1239B605-333C-4534-9B3C-A835B9BCA809}" presName="horzSpace2" presStyleCnt="0"/>
      <dgm:spPr/>
    </dgm:pt>
    <dgm:pt modelId="{946F16F3-2488-4754-85A4-2AFB64A329E6}" type="pres">
      <dgm:prSet presAssocID="{1239B605-333C-4534-9B3C-A835B9BCA809}" presName="tx2" presStyleLbl="revTx" presStyleIdx="7" presStyleCnt="13"/>
      <dgm:spPr/>
    </dgm:pt>
    <dgm:pt modelId="{CFE06BD5-8D78-49F5-98FB-344E044731CF}" type="pres">
      <dgm:prSet presAssocID="{1239B605-333C-4534-9B3C-A835B9BCA809}" presName="vert2" presStyleCnt="0"/>
      <dgm:spPr/>
    </dgm:pt>
    <dgm:pt modelId="{07AB575A-7ACE-4C76-9883-D14C3A9F856D}" type="pres">
      <dgm:prSet presAssocID="{1239B605-333C-4534-9B3C-A835B9BCA809}" presName="thinLine2b" presStyleLbl="callout" presStyleIdx="5" presStyleCnt="10"/>
      <dgm:spPr/>
    </dgm:pt>
    <dgm:pt modelId="{3BBA7130-D185-404B-9A4C-84B24560A2EA}" type="pres">
      <dgm:prSet presAssocID="{1239B605-333C-4534-9B3C-A835B9BCA809}" presName="vertSpace2b" presStyleCnt="0"/>
      <dgm:spPr/>
    </dgm:pt>
    <dgm:pt modelId="{49220A40-7A42-43ED-898A-6ED1A78A817B}" type="pres">
      <dgm:prSet presAssocID="{FB600AA9-36C8-409E-A3B8-16FD11A0B485}" presName="horz2" presStyleCnt="0"/>
      <dgm:spPr/>
    </dgm:pt>
    <dgm:pt modelId="{CB5749E5-3455-416A-9D29-A7CC04661540}" type="pres">
      <dgm:prSet presAssocID="{FB600AA9-36C8-409E-A3B8-16FD11A0B485}" presName="horzSpace2" presStyleCnt="0"/>
      <dgm:spPr/>
    </dgm:pt>
    <dgm:pt modelId="{0449AFA2-C1C4-4DF0-B86D-6B225BAD9539}" type="pres">
      <dgm:prSet presAssocID="{FB600AA9-36C8-409E-A3B8-16FD11A0B485}" presName="tx2" presStyleLbl="revTx" presStyleIdx="8" presStyleCnt="13"/>
      <dgm:spPr/>
    </dgm:pt>
    <dgm:pt modelId="{BECE1087-54C8-4695-82DB-D5D4CAB7B6D1}" type="pres">
      <dgm:prSet presAssocID="{FB600AA9-36C8-409E-A3B8-16FD11A0B485}" presName="vert2" presStyleCnt="0"/>
      <dgm:spPr/>
    </dgm:pt>
    <dgm:pt modelId="{15AEDD1A-0E54-427E-9AFA-689D810BC5E1}" type="pres">
      <dgm:prSet presAssocID="{FB600AA9-36C8-409E-A3B8-16FD11A0B485}" presName="thinLine2b" presStyleLbl="callout" presStyleIdx="6" presStyleCnt="10"/>
      <dgm:spPr/>
    </dgm:pt>
    <dgm:pt modelId="{6B62EC66-A5B9-4163-8719-87F9AEE88B0D}" type="pres">
      <dgm:prSet presAssocID="{FB600AA9-36C8-409E-A3B8-16FD11A0B485}" presName="vertSpace2b" presStyleCnt="0"/>
      <dgm:spPr/>
    </dgm:pt>
    <dgm:pt modelId="{D0B351D3-CDDD-4C77-9F56-9685E80AB2A1}" type="pres">
      <dgm:prSet presAssocID="{22DCCECD-F89F-4E8F-95D8-312E8927AA4C}" presName="thickLine" presStyleLbl="alignNode1" presStyleIdx="2" presStyleCnt="3"/>
      <dgm:spPr/>
    </dgm:pt>
    <dgm:pt modelId="{B469B0FC-B593-444F-A48D-6224C48EC10B}" type="pres">
      <dgm:prSet presAssocID="{22DCCECD-F89F-4E8F-95D8-312E8927AA4C}" presName="horz1" presStyleCnt="0"/>
      <dgm:spPr/>
    </dgm:pt>
    <dgm:pt modelId="{C2707EEF-F643-47FD-A7EA-2721EAEA1421}" type="pres">
      <dgm:prSet presAssocID="{22DCCECD-F89F-4E8F-95D8-312E8927AA4C}" presName="tx1" presStyleLbl="revTx" presStyleIdx="9" presStyleCnt="13" custScaleX="175090"/>
      <dgm:spPr/>
    </dgm:pt>
    <dgm:pt modelId="{4E2261B2-ECE0-4978-8188-43BDBAC0CF66}" type="pres">
      <dgm:prSet presAssocID="{22DCCECD-F89F-4E8F-95D8-312E8927AA4C}" presName="vert1" presStyleCnt="0"/>
      <dgm:spPr/>
    </dgm:pt>
    <dgm:pt modelId="{922630B9-1AD3-4473-B224-A28E6B9287C6}" type="pres">
      <dgm:prSet presAssocID="{71AA4553-8D9F-4D09-ADEA-62B787F5D045}" presName="vertSpace2a" presStyleCnt="0"/>
      <dgm:spPr/>
    </dgm:pt>
    <dgm:pt modelId="{D265F6F8-B5A4-43FD-83A7-3B5A2B05C6A4}" type="pres">
      <dgm:prSet presAssocID="{71AA4553-8D9F-4D09-ADEA-62B787F5D045}" presName="horz2" presStyleCnt="0"/>
      <dgm:spPr/>
    </dgm:pt>
    <dgm:pt modelId="{0CAC99C7-5E30-47CD-A45C-D9A94C9F5A56}" type="pres">
      <dgm:prSet presAssocID="{71AA4553-8D9F-4D09-ADEA-62B787F5D045}" presName="horzSpace2" presStyleCnt="0"/>
      <dgm:spPr/>
    </dgm:pt>
    <dgm:pt modelId="{0348FC7B-3BE2-4020-9D23-D2EE0D6670E6}" type="pres">
      <dgm:prSet presAssocID="{71AA4553-8D9F-4D09-ADEA-62B787F5D045}" presName="tx2" presStyleLbl="revTx" presStyleIdx="10" presStyleCnt="13"/>
      <dgm:spPr/>
    </dgm:pt>
    <dgm:pt modelId="{F42A8152-7764-4329-8D49-BDC5A55AEC84}" type="pres">
      <dgm:prSet presAssocID="{71AA4553-8D9F-4D09-ADEA-62B787F5D045}" presName="vert2" presStyleCnt="0"/>
      <dgm:spPr/>
    </dgm:pt>
    <dgm:pt modelId="{4BA07AAF-9921-4F9F-8166-58A2B7364B1E}" type="pres">
      <dgm:prSet presAssocID="{71AA4553-8D9F-4D09-ADEA-62B787F5D045}" presName="thinLine2b" presStyleLbl="callout" presStyleIdx="7" presStyleCnt="10"/>
      <dgm:spPr/>
    </dgm:pt>
    <dgm:pt modelId="{EDC423E6-9AAB-4C5E-9AC4-3287891C8CD4}" type="pres">
      <dgm:prSet presAssocID="{71AA4553-8D9F-4D09-ADEA-62B787F5D045}" presName="vertSpace2b" presStyleCnt="0"/>
      <dgm:spPr/>
    </dgm:pt>
    <dgm:pt modelId="{A6E25ECB-3C40-4AEC-9AB9-09C261FC2B2D}" type="pres">
      <dgm:prSet presAssocID="{F9521FDE-02D2-4A34-8CDF-67F9E7CEC4A6}" presName="horz2" presStyleCnt="0"/>
      <dgm:spPr/>
    </dgm:pt>
    <dgm:pt modelId="{D88BBEBF-8168-4B23-8F76-0DE05E4799C5}" type="pres">
      <dgm:prSet presAssocID="{F9521FDE-02D2-4A34-8CDF-67F9E7CEC4A6}" presName="horzSpace2" presStyleCnt="0"/>
      <dgm:spPr/>
    </dgm:pt>
    <dgm:pt modelId="{C9109AE4-5EBC-4884-BF19-1D2286B9BB3B}" type="pres">
      <dgm:prSet presAssocID="{F9521FDE-02D2-4A34-8CDF-67F9E7CEC4A6}" presName="tx2" presStyleLbl="revTx" presStyleIdx="11" presStyleCnt="13"/>
      <dgm:spPr/>
    </dgm:pt>
    <dgm:pt modelId="{326C5C6E-3955-4DD7-BAF5-2D438F449264}" type="pres">
      <dgm:prSet presAssocID="{F9521FDE-02D2-4A34-8CDF-67F9E7CEC4A6}" presName="vert2" presStyleCnt="0"/>
      <dgm:spPr/>
    </dgm:pt>
    <dgm:pt modelId="{12CF8D6E-837D-4D3B-9821-B3334D11A725}" type="pres">
      <dgm:prSet presAssocID="{F9521FDE-02D2-4A34-8CDF-67F9E7CEC4A6}" presName="thinLine2b" presStyleLbl="callout" presStyleIdx="8" presStyleCnt="10"/>
      <dgm:spPr/>
    </dgm:pt>
    <dgm:pt modelId="{890D7648-4C0F-4A1B-B0F2-1BE5C004A45E}" type="pres">
      <dgm:prSet presAssocID="{F9521FDE-02D2-4A34-8CDF-67F9E7CEC4A6}" presName="vertSpace2b" presStyleCnt="0"/>
      <dgm:spPr/>
    </dgm:pt>
    <dgm:pt modelId="{0ADF44A6-3DE7-4CC4-B176-BA4DC60FD3BE}" type="pres">
      <dgm:prSet presAssocID="{182CE874-8C95-4794-AE48-40F7C5A9A24B}" presName="horz2" presStyleCnt="0"/>
      <dgm:spPr/>
    </dgm:pt>
    <dgm:pt modelId="{F6053305-921B-439D-A161-EAFA2D872384}" type="pres">
      <dgm:prSet presAssocID="{182CE874-8C95-4794-AE48-40F7C5A9A24B}" presName="horzSpace2" presStyleCnt="0"/>
      <dgm:spPr/>
    </dgm:pt>
    <dgm:pt modelId="{AD8FC9AE-BFE5-4769-A5DF-9EEBB320513D}" type="pres">
      <dgm:prSet presAssocID="{182CE874-8C95-4794-AE48-40F7C5A9A24B}" presName="tx2" presStyleLbl="revTx" presStyleIdx="12" presStyleCnt="13"/>
      <dgm:spPr/>
    </dgm:pt>
    <dgm:pt modelId="{CBE15D7B-E77A-4673-8D39-B1B6E0500653}" type="pres">
      <dgm:prSet presAssocID="{182CE874-8C95-4794-AE48-40F7C5A9A24B}" presName="vert2" presStyleCnt="0"/>
      <dgm:spPr/>
    </dgm:pt>
    <dgm:pt modelId="{690559B7-2EB7-4C45-948C-76301CDDF47C}" type="pres">
      <dgm:prSet presAssocID="{182CE874-8C95-4794-AE48-40F7C5A9A24B}" presName="thinLine2b" presStyleLbl="callout" presStyleIdx="9" presStyleCnt="10"/>
      <dgm:spPr/>
    </dgm:pt>
    <dgm:pt modelId="{E99EEB51-EEB9-47BA-A7A1-48AAAB53D783}" type="pres">
      <dgm:prSet presAssocID="{182CE874-8C95-4794-AE48-40F7C5A9A24B}" presName="vertSpace2b" presStyleCnt="0"/>
      <dgm:spPr/>
    </dgm:pt>
  </dgm:ptLst>
  <dgm:cxnLst>
    <dgm:cxn modelId="{6D97570A-3412-4C31-AFBB-733B06BCF0E4}" srcId="{D02E6010-E230-4ACF-96F9-A18CBB5DA396}" destId="{C1B96F7D-63B4-427D-8924-86722F025A86}" srcOrd="1" destOrd="0" parTransId="{8BA9CD81-4747-4797-B8E7-41281CC85745}" sibTransId="{BE9F3593-0E80-4B4A-9378-17B78699C784}"/>
    <dgm:cxn modelId="{D8599F11-CBF1-46C2-AA84-95E5EE43F622}" srcId="{0F304C4E-BCA0-41F5-9AF3-BF4302E5A4FD}" destId="{D1837134-8735-4818-972C-8AE24BDBE39F}" srcOrd="1" destOrd="0" parTransId="{10EC90C8-9334-4A62-9235-CCAA15DF1F5A}" sibTransId="{2530C771-A90A-4587-BFFA-D2296D5AE0C2}"/>
    <dgm:cxn modelId="{127A3713-FE89-4698-8D1A-52611846FAA0}" srcId="{0F304C4E-BCA0-41F5-9AF3-BF4302E5A4FD}" destId="{6D1B2B58-298F-4550-B19F-1AC6D6F96CC1}" srcOrd="3" destOrd="0" parTransId="{ECD5F7AD-B296-48F4-9A0A-7461FE6A1E80}" sibTransId="{E76BAFF6-0748-44BB-A8B5-688133AF6CC4}"/>
    <dgm:cxn modelId="{1FFCD923-755B-4508-BE87-0A3A67A3ECCA}" type="presOf" srcId="{1239B605-333C-4534-9B3C-A835B9BCA809}" destId="{946F16F3-2488-4754-85A4-2AFB64A329E6}" srcOrd="0" destOrd="0" presId="urn:microsoft.com/office/officeart/2008/layout/LinedList"/>
    <dgm:cxn modelId="{EBFF4E2B-0EAF-4330-97C7-4E99E5E79ADB}" type="presOf" srcId="{182CE874-8C95-4794-AE48-40F7C5A9A24B}" destId="{AD8FC9AE-BFE5-4769-A5DF-9EEBB320513D}" srcOrd="0" destOrd="0" presId="urn:microsoft.com/office/officeart/2008/layout/LinedList"/>
    <dgm:cxn modelId="{97BD7D2E-33BE-4081-843B-5C8F1AC8C6E3}" srcId="{C1B96F7D-63B4-427D-8924-86722F025A86}" destId="{CA329FB3-3F57-46D0-A9D3-B2BBA080F1C9}" srcOrd="0" destOrd="0" parTransId="{413FDDEA-07BC-4628-91BD-B5B48E6D489E}" sibTransId="{50EC08AB-5232-43EE-915A-F676F6CB0C6D}"/>
    <dgm:cxn modelId="{A1B22037-B5D2-4362-AC2C-B4A34EF7F9C1}" srcId="{C1B96F7D-63B4-427D-8924-86722F025A86}" destId="{1239B605-333C-4534-9B3C-A835B9BCA809}" srcOrd="1" destOrd="0" parTransId="{CBC06137-0007-4CD1-B04A-5A63B5A9E135}" sibTransId="{8C40EA16-09C5-4497-A04F-80CB2F7F52DA}"/>
    <dgm:cxn modelId="{6429145B-3775-4A37-A321-218C4DA5AC8A}" type="presOf" srcId="{CA329FB3-3F57-46D0-A9D3-B2BBA080F1C9}" destId="{D33AA39B-D621-41CE-AD1F-403C88FC1929}" srcOrd="0" destOrd="0" presId="urn:microsoft.com/office/officeart/2008/layout/LinedList"/>
    <dgm:cxn modelId="{4821EF5C-90F0-4EE7-95BE-5413A8C8B980}" srcId="{22DCCECD-F89F-4E8F-95D8-312E8927AA4C}" destId="{182CE874-8C95-4794-AE48-40F7C5A9A24B}" srcOrd="2" destOrd="0" parTransId="{19D4153D-C46E-442D-B1C1-D35D4F730ABC}" sibTransId="{C6C5382C-C8BD-4ED8-AE63-AE1AF1A2E4BD}"/>
    <dgm:cxn modelId="{DA1DB863-5273-45BA-A5FA-46948623BF24}" srcId="{D02E6010-E230-4ACF-96F9-A18CBB5DA396}" destId="{22DCCECD-F89F-4E8F-95D8-312E8927AA4C}" srcOrd="2" destOrd="0" parTransId="{B3B22E6B-6CF4-4813-8CB1-0D999AF10B77}" sibTransId="{FD2230E8-EADF-4816-8E48-14B1858934F8}"/>
    <dgm:cxn modelId="{EA2A1E66-3D93-44CF-818F-DC6D334E6447}" srcId="{D02E6010-E230-4ACF-96F9-A18CBB5DA396}" destId="{0F304C4E-BCA0-41F5-9AF3-BF4302E5A4FD}" srcOrd="0" destOrd="0" parTransId="{328473F7-0978-4459-8759-FB74036D309E}" sibTransId="{611ECD46-0EAF-42A3-BF12-A13EF87B6D03}"/>
    <dgm:cxn modelId="{07D7BC4B-39D1-4113-89EE-E5BF8E56C75B}" type="presOf" srcId="{0F304C4E-BCA0-41F5-9AF3-BF4302E5A4FD}" destId="{A84AA2DE-40F9-42A5-80C5-0F5481192A99}" srcOrd="0" destOrd="0" presId="urn:microsoft.com/office/officeart/2008/layout/LinedList"/>
    <dgm:cxn modelId="{B314F96B-9082-44B0-9FA8-24D08618BE79}" srcId="{0F304C4E-BCA0-41F5-9AF3-BF4302E5A4FD}" destId="{41036879-EC17-4E23-9FAC-FAA8A0943191}" srcOrd="0" destOrd="0" parTransId="{B01354B0-3C2A-45BF-9F06-7E3037F0DB7D}" sibTransId="{C4F8CC34-4784-4064-8C75-3FF339F9FAE1}"/>
    <dgm:cxn modelId="{3112B870-1D1F-428E-A369-34F112BE9954}" srcId="{22DCCECD-F89F-4E8F-95D8-312E8927AA4C}" destId="{F9521FDE-02D2-4A34-8CDF-67F9E7CEC4A6}" srcOrd="1" destOrd="0" parTransId="{6F61FA41-4153-4C0E-9B97-C60B5CC0022B}" sibTransId="{61831CBC-769F-4ED2-B9D0-222E5558B882}"/>
    <dgm:cxn modelId="{4B400259-1920-4979-AF11-B72A5B7958F3}" type="presOf" srcId="{22DCCECD-F89F-4E8F-95D8-312E8927AA4C}" destId="{C2707EEF-F643-47FD-A7EA-2721EAEA1421}" srcOrd="0" destOrd="0" presId="urn:microsoft.com/office/officeart/2008/layout/LinedList"/>
    <dgm:cxn modelId="{D9B08785-2CA0-4263-BDFE-BA36A1EB9588}" type="presOf" srcId="{6D1B2B58-298F-4550-B19F-1AC6D6F96CC1}" destId="{98BBE28C-BC39-440B-B869-4E77C9522EE6}" srcOrd="0" destOrd="0" presId="urn:microsoft.com/office/officeart/2008/layout/LinedList"/>
    <dgm:cxn modelId="{7ACBF789-4B57-4316-B307-51A9F81E96E5}" type="presOf" srcId="{71AA4553-8D9F-4D09-ADEA-62B787F5D045}" destId="{0348FC7B-3BE2-4020-9D23-D2EE0D6670E6}" srcOrd="0" destOrd="0" presId="urn:microsoft.com/office/officeart/2008/layout/LinedList"/>
    <dgm:cxn modelId="{8C1A9299-A085-42AE-8DFE-71102B315056}" type="presOf" srcId="{943B3F15-D87F-46EC-97AE-3F6AF090E8DC}" destId="{97A7CA56-DC0B-497A-985C-2310AF768F7D}" srcOrd="0" destOrd="0" presId="urn:microsoft.com/office/officeart/2008/layout/LinedList"/>
    <dgm:cxn modelId="{4600E8A9-B457-46C0-94BE-986B400D8350}" type="presOf" srcId="{D1837134-8735-4818-972C-8AE24BDBE39F}" destId="{597AEE9B-5A8A-4CC3-B690-554A36F33A10}" srcOrd="0" destOrd="0" presId="urn:microsoft.com/office/officeart/2008/layout/LinedList"/>
    <dgm:cxn modelId="{25369CAD-92C4-4F47-9AC5-2340EBDC7100}" type="presOf" srcId="{41036879-EC17-4E23-9FAC-FAA8A0943191}" destId="{10E29690-E494-4AEE-B086-9CA35028821F}" srcOrd="0" destOrd="0" presId="urn:microsoft.com/office/officeart/2008/layout/LinedList"/>
    <dgm:cxn modelId="{D6D610B3-96BF-4718-9726-9CF0123F3FC1}" srcId="{0F304C4E-BCA0-41F5-9AF3-BF4302E5A4FD}" destId="{943B3F15-D87F-46EC-97AE-3F6AF090E8DC}" srcOrd="2" destOrd="0" parTransId="{6BC10D81-31BD-4A63-9055-6A74C380E89D}" sibTransId="{AF251F14-D3FB-45A5-8194-8C631F8723EC}"/>
    <dgm:cxn modelId="{020CBBB3-9AAF-44CE-9550-E7123640BAB7}" type="presOf" srcId="{C1B96F7D-63B4-427D-8924-86722F025A86}" destId="{18B9AEC4-4DCC-44F9-B551-062C9E23A965}" srcOrd="0" destOrd="0" presId="urn:microsoft.com/office/officeart/2008/layout/LinedList"/>
    <dgm:cxn modelId="{C8F82DBD-8F28-4BC2-BAD6-C4C14C910A4E}" srcId="{C1B96F7D-63B4-427D-8924-86722F025A86}" destId="{FB600AA9-36C8-409E-A3B8-16FD11A0B485}" srcOrd="2" destOrd="0" parTransId="{AE808C51-0D84-425F-908F-D039D5D1E03E}" sibTransId="{45130E74-B6B8-4B23-939E-0CAE5AA6AC0C}"/>
    <dgm:cxn modelId="{630416D4-BC34-49D9-96AB-EDD9EC87E612}" type="presOf" srcId="{FB600AA9-36C8-409E-A3B8-16FD11A0B485}" destId="{0449AFA2-C1C4-4DF0-B86D-6B225BAD9539}" srcOrd="0" destOrd="0" presId="urn:microsoft.com/office/officeart/2008/layout/LinedList"/>
    <dgm:cxn modelId="{B2994ADD-FA2A-491E-91BB-8D4BB375F7C3}" type="presOf" srcId="{F9521FDE-02D2-4A34-8CDF-67F9E7CEC4A6}" destId="{C9109AE4-5EBC-4884-BF19-1D2286B9BB3B}" srcOrd="0" destOrd="0" presId="urn:microsoft.com/office/officeart/2008/layout/LinedList"/>
    <dgm:cxn modelId="{382593E0-22EE-4330-8E77-1453497535C2}" type="presOf" srcId="{D02E6010-E230-4ACF-96F9-A18CBB5DA396}" destId="{9BF0DAC7-F3D4-472C-814C-DA7871B1967B}" srcOrd="0" destOrd="0" presId="urn:microsoft.com/office/officeart/2008/layout/LinedList"/>
    <dgm:cxn modelId="{FBDB64FE-446F-427F-BEB6-C724016C9ED8}" srcId="{22DCCECD-F89F-4E8F-95D8-312E8927AA4C}" destId="{71AA4553-8D9F-4D09-ADEA-62B787F5D045}" srcOrd="0" destOrd="0" parTransId="{8C88EDBE-2A93-4AFA-A88A-2574F4AB0F48}" sibTransId="{9E0A0DEF-AA27-491B-AAB6-1F45CB1ADF99}"/>
    <dgm:cxn modelId="{420CD44E-F45E-4441-AB13-68057E104849}" type="presParOf" srcId="{9BF0DAC7-F3D4-472C-814C-DA7871B1967B}" destId="{44EDF22D-0F41-4941-994A-9BC22DCFC049}" srcOrd="0" destOrd="0" presId="urn:microsoft.com/office/officeart/2008/layout/LinedList"/>
    <dgm:cxn modelId="{FC629457-574B-4422-821B-9348F02BFBED}" type="presParOf" srcId="{9BF0DAC7-F3D4-472C-814C-DA7871B1967B}" destId="{31E40992-0F32-4751-93B2-A914B828E17A}" srcOrd="1" destOrd="0" presId="urn:microsoft.com/office/officeart/2008/layout/LinedList"/>
    <dgm:cxn modelId="{0505AE22-AA0C-4241-850F-A0DF3A790E51}" type="presParOf" srcId="{31E40992-0F32-4751-93B2-A914B828E17A}" destId="{A84AA2DE-40F9-42A5-80C5-0F5481192A99}" srcOrd="0" destOrd="0" presId="urn:microsoft.com/office/officeart/2008/layout/LinedList"/>
    <dgm:cxn modelId="{FC87097D-CBAC-492F-90CE-931EC0E1A8F1}" type="presParOf" srcId="{31E40992-0F32-4751-93B2-A914B828E17A}" destId="{E062125A-5380-4A5A-A9DD-2E55CCBFEDA2}" srcOrd="1" destOrd="0" presId="urn:microsoft.com/office/officeart/2008/layout/LinedList"/>
    <dgm:cxn modelId="{31ACF885-E1C7-4159-AD37-8363A44B4A5D}" type="presParOf" srcId="{E062125A-5380-4A5A-A9DD-2E55CCBFEDA2}" destId="{92F50022-7B0D-41D1-A3C4-7F9754B19FB2}" srcOrd="0" destOrd="0" presId="urn:microsoft.com/office/officeart/2008/layout/LinedList"/>
    <dgm:cxn modelId="{BBC963E2-FDAF-4535-A173-504598E05446}" type="presParOf" srcId="{E062125A-5380-4A5A-A9DD-2E55CCBFEDA2}" destId="{F7A6146B-7F5A-4384-8581-2FEE964E9D0D}" srcOrd="1" destOrd="0" presId="urn:microsoft.com/office/officeart/2008/layout/LinedList"/>
    <dgm:cxn modelId="{5F11CA5E-B5B7-4BFA-A232-1F4CDDA83954}" type="presParOf" srcId="{F7A6146B-7F5A-4384-8581-2FEE964E9D0D}" destId="{A1BAF922-BE28-4596-902A-D7D26C01FD30}" srcOrd="0" destOrd="0" presId="urn:microsoft.com/office/officeart/2008/layout/LinedList"/>
    <dgm:cxn modelId="{6010B485-DAF3-4782-870C-EEF51EBD1213}" type="presParOf" srcId="{F7A6146B-7F5A-4384-8581-2FEE964E9D0D}" destId="{10E29690-E494-4AEE-B086-9CA35028821F}" srcOrd="1" destOrd="0" presId="urn:microsoft.com/office/officeart/2008/layout/LinedList"/>
    <dgm:cxn modelId="{E98A329D-4353-4ED7-AD2E-8A49773D3275}" type="presParOf" srcId="{F7A6146B-7F5A-4384-8581-2FEE964E9D0D}" destId="{6FCA1D0F-E46D-4E6F-8EB1-C533C4F662D4}" srcOrd="2" destOrd="0" presId="urn:microsoft.com/office/officeart/2008/layout/LinedList"/>
    <dgm:cxn modelId="{083DC78F-3111-4AF1-8D12-D6A0781FC7ED}" type="presParOf" srcId="{E062125A-5380-4A5A-A9DD-2E55CCBFEDA2}" destId="{B550F7AD-B0FD-421E-B22F-3B2D8495DB67}" srcOrd="2" destOrd="0" presId="urn:microsoft.com/office/officeart/2008/layout/LinedList"/>
    <dgm:cxn modelId="{B5961FBD-B802-4B2B-AA81-AB0E8B6DE385}" type="presParOf" srcId="{E062125A-5380-4A5A-A9DD-2E55CCBFEDA2}" destId="{0839F764-A4D5-4073-A939-9EC369F9433A}" srcOrd="3" destOrd="0" presId="urn:microsoft.com/office/officeart/2008/layout/LinedList"/>
    <dgm:cxn modelId="{C6EDF95B-3107-45C5-87A9-6365564B7646}" type="presParOf" srcId="{E062125A-5380-4A5A-A9DD-2E55CCBFEDA2}" destId="{0CC9AE7F-4AE5-44D8-989B-D0FC39831036}" srcOrd="4" destOrd="0" presId="urn:microsoft.com/office/officeart/2008/layout/LinedList"/>
    <dgm:cxn modelId="{C6DCDEE8-5EB2-4BDD-9320-48C598A6002D}" type="presParOf" srcId="{0CC9AE7F-4AE5-44D8-989B-D0FC39831036}" destId="{46FE7A0A-2013-4BFA-9FB9-B0895C174684}" srcOrd="0" destOrd="0" presId="urn:microsoft.com/office/officeart/2008/layout/LinedList"/>
    <dgm:cxn modelId="{0D545097-3457-426F-A895-B36C400A551D}" type="presParOf" srcId="{0CC9AE7F-4AE5-44D8-989B-D0FC39831036}" destId="{597AEE9B-5A8A-4CC3-B690-554A36F33A10}" srcOrd="1" destOrd="0" presId="urn:microsoft.com/office/officeart/2008/layout/LinedList"/>
    <dgm:cxn modelId="{FEFB34CE-7AD8-48A1-9281-D26F3C6B1C93}" type="presParOf" srcId="{0CC9AE7F-4AE5-44D8-989B-D0FC39831036}" destId="{6D80A1C9-6D86-4E8D-9231-56348B869DD9}" srcOrd="2" destOrd="0" presId="urn:microsoft.com/office/officeart/2008/layout/LinedList"/>
    <dgm:cxn modelId="{49FCAFBB-D745-4AC6-B8E5-2D74F754EB0C}" type="presParOf" srcId="{E062125A-5380-4A5A-A9DD-2E55CCBFEDA2}" destId="{F88EA70B-3F03-451F-A663-F68FCA48512B}" srcOrd="5" destOrd="0" presId="urn:microsoft.com/office/officeart/2008/layout/LinedList"/>
    <dgm:cxn modelId="{8C95D59D-E8A6-4A2B-9944-6CF4B3742B9F}" type="presParOf" srcId="{E062125A-5380-4A5A-A9DD-2E55CCBFEDA2}" destId="{616271A0-C085-4647-960A-F0C54295180F}" srcOrd="6" destOrd="0" presId="urn:microsoft.com/office/officeart/2008/layout/LinedList"/>
    <dgm:cxn modelId="{41295F6B-96E9-4B06-AE51-93C80255CA24}" type="presParOf" srcId="{E062125A-5380-4A5A-A9DD-2E55CCBFEDA2}" destId="{13C66B5F-A8FA-4B87-843F-88D9CB817144}" srcOrd="7" destOrd="0" presId="urn:microsoft.com/office/officeart/2008/layout/LinedList"/>
    <dgm:cxn modelId="{6CADF2F1-ABB2-4890-89DA-A02AD2B275EF}" type="presParOf" srcId="{13C66B5F-A8FA-4B87-843F-88D9CB817144}" destId="{0FAD1343-94E7-429B-870D-7C14EA8E6333}" srcOrd="0" destOrd="0" presId="urn:microsoft.com/office/officeart/2008/layout/LinedList"/>
    <dgm:cxn modelId="{2F174778-938F-431E-91F3-760250425AE7}" type="presParOf" srcId="{13C66B5F-A8FA-4B87-843F-88D9CB817144}" destId="{97A7CA56-DC0B-497A-985C-2310AF768F7D}" srcOrd="1" destOrd="0" presId="urn:microsoft.com/office/officeart/2008/layout/LinedList"/>
    <dgm:cxn modelId="{6DBD62CF-FFB1-4F49-91D1-611F1935AE15}" type="presParOf" srcId="{13C66B5F-A8FA-4B87-843F-88D9CB817144}" destId="{A86EFD30-6FC8-4D68-88E2-BC6C8149CD98}" srcOrd="2" destOrd="0" presId="urn:microsoft.com/office/officeart/2008/layout/LinedList"/>
    <dgm:cxn modelId="{00A2177E-C2ED-44AA-ADDE-6E3F9C1E9BD2}" type="presParOf" srcId="{E062125A-5380-4A5A-A9DD-2E55CCBFEDA2}" destId="{9804E4B2-AB85-4F33-BF9B-70AB2A02B593}" srcOrd="8" destOrd="0" presId="urn:microsoft.com/office/officeart/2008/layout/LinedList"/>
    <dgm:cxn modelId="{7F88C6A0-5680-4997-93CC-DDFA93B4B1B5}" type="presParOf" srcId="{E062125A-5380-4A5A-A9DD-2E55CCBFEDA2}" destId="{F34CB4EE-476B-446D-9411-E2EF23D7D313}" srcOrd="9" destOrd="0" presId="urn:microsoft.com/office/officeart/2008/layout/LinedList"/>
    <dgm:cxn modelId="{138B0C5B-2AFC-496E-A4F3-27D39F4D0C5B}" type="presParOf" srcId="{E062125A-5380-4A5A-A9DD-2E55CCBFEDA2}" destId="{C4C81282-8AA9-45A8-A19B-33FDD2BFCF00}" srcOrd="10" destOrd="0" presId="urn:microsoft.com/office/officeart/2008/layout/LinedList"/>
    <dgm:cxn modelId="{5D8034D1-2E70-4E16-9B01-B82E55D551CB}" type="presParOf" srcId="{C4C81282-8AA9-45A8-A19B-33FDD2BFCF00}" destId="{A05F3C85-C8A7-43D1-9F97-96BDA5B26256}" srcOrd="0" destOrd="0" presId="urn:microsoft.com/office/officeart/2008/layout/LinedList"/>
    <dgm:cxn modelId="{BA4D8B33-BA57-4414-A74D-18193905D5C5}" type="presParOf" srcId="{C4C81282-8AA9-45A8-A19B-33FDD2BFCF00}" destId="{98BBE28C-BC39-440B-B869-4E77C9522EE6}" srcOrd="1" destOrd="0" presId="urn:microsoft.com/office/officeart/2008/layout/LinedList"/>
    <dgm:cxn modelId="{5E15531B-4B0E-467B-9C47-0178319A1363}" type="presParOf" srcId="{C4C81282-8AA9-45A8-A19B-33FDD2BFCF00}" destId="{57AB5FA1-75D9-4881-B1D8-15657365EEA4}" srcOrd="2" destOrd="0" presId="urn:microsoft.com/office/officeart/2008/layout/LinedList"/>
    <dgm:cxn modelId="{3C7FB5DC-8400-478E-9DB0-BB5AEBE45FA8}" type="presParOf" srcId="{E062125A-5380-4A5A-A9DD-2E55CCBFEDA2}" destId="{3E12B1D5-5971-4126-9094-CE44BC17EF13}" srcOrd="11" destOrd="0" presId="urn:microsoft.com/office/officeart/2008/layout/LinedList"/>
    <dgm:cxn modelId="{F6A51A91-F44A-4716-90DD-B83F16671B4F}" type="presParOf" srcId="{E062125A-5380-4A5A-A9DD-2E55CCBFEDA2}" destId="{D8246330-B367-4785-9C4D-0FBE0DFF5908}" srcOrd="12" destOrd="0" presId="urn:microsoft.com/office/officeart/2008/layout/LinedList"/>
    <dgm:cxn modelId="{B7828A0F-C292-40A5-A361-D64B6A971592}" type="presParOf" srcId="{9BF0DAC7-F3D4-472C-814C-DA7871B1967B}" destId="{82DA337A-A7B6-40CD-88E2-00E0FEEE54A7}" srcOrd="2" destOrd="0" presId="urn:microsoft.com/office/officeart/2008/layout/LinedList"/>
    <dgm:cxn modelId="{5E9416EB-EEBA-4BB6-BB80-2F83E8CEB821}" type="presParOf" srcId="{9BF0DAC7-F3D4-472C-814C-DA7871B1967B}" destId="{910CA5F7-4E55-4087-8727-A8338CDD7C48}" srcOrd="3" destOrd="0" presId="urn:microsoft.com/office/officeart/2008/layout/LinedList"/>
    <dgm:cxn modelId="{A4C6772E-8E72-480D-8418-838F26C9D075}" type="presParOf" srcId="{910CA5F7-4E55-4087-8727-A8338CDD7C48}" destId="{18B9AEC4-4DCC-44F9-B551-062C9E23A965}" srcOrd="0" destOrd="0" presId="urn:microsoft.com/office/officeart/2008/layout/LinedList"/>
    <dgm:cxn modelId="{08EA9E81-69A3-42AF-BC07-FAAFDD40CE15}" type="presParOf" srcId="{910CA5F7-4E55-4087-8727-A8338CDD7C48}" destId="{B7A36429-8443-4D57-8ACD-B5304FAF3359}" srcOrd="1" destOrd="0" presId="urn:microsoft.com/office/officeart/2008/layout/LinedList"/>
    <dgm:cxn modelId="{E4DEF988-B5D4-4A60-98D8-94BF515766C8}" type="presParOf" srcId="{B7A36429-8443-4D57-8ACD-B5304FAF3359}" destId="{C1F0CC48-7767-4C39-BED2-9A238C3543CC}" srcOrd="0" destOrd="0" presId="urn:microsoft.com/office/officeart/2008/layout/LinedList"/>
    <dgm:cxn modelId="{33CC578F-4FBB-43B6-B898-17CC0FFCBBAD}" type="presParOf" srcId="{B7A36429-8443-4D57-8ACD-B5304FAF3359}" destId="{7948FDDB-5F18-45B2-B98B-299249B758DD}" srcOrd="1" destOrd="0" presId="urn:microsoft.com/office/officeart/2008/layout/LinedList"/>
    <dgm:cxn modelId="{ECFDA82D-1EA4-4F1A-9873-EE5942C37C3D}" type="presParOf" srcId="{7948FDDB-5F18-45B2-B98B-299249B758DD}" destId="{D612AA6D-1367-44D9-B7BB-54C65DB8494E}" srcOrd="0" destOrd="0" presId="urn:microsoft.com/office/officeart/2008/layout/LinedList"/>
    <dgm:cxn modelId="{E3CA4920-433F-4191-9BD2-1120AD5F115D}" type="presParOf" srcId="{7948FDDB-5F18-45B2-B98B-299249B758DD}" destId="{D33AA39B-D621-41CE-AD1F-403C88FC1929}" srcOrd="1" destOrd="0" presId="urn:microsoft.com/office/officeart/2008/layout/LinedList"/>
    <dgm:cxn modelId="{CD66A5CD-BA1F-4DFA-8D3E-FE9A6DC8EBBC}" type="presParOf" srcId="{7948FDDB-5F18-45B2-B98B-299249B758DD}" destId="{3BE64442-0AA1-433F-9579-75900B2D20F7}" srcOrd="2" destOrd="0" presId="urn:microsoft.com/office/officeart/2008/layout/LinedList"/>
    <dgm:cxn modelId="{0C700E71-29C0-4FE2-B1DD-E9ACC0152D87}" type="presParOf" srcId="{B7A36429-8443-4D57-8ACD-B5304FAF3359}" destId="{D4EC0CA0-B74E-4C54-B75A-A58E4E7471FC}" srcOrd="2" destOrd="0" presId="urn:microsoft.com/office/officeart/2008/layout/LinedList"/>
    <dgm:cxn modelId="{66D3D398-FD45-4153-AB06-B92FC0DFD5B2}" type="presParOf" srcId="{B7A36429-8443-4D57-8ACD-B5304FAF3359}" destId="{5F13D161-73EA-40F2-9E03-394280C37D3C}" srcOrd="3" destOrd="0" presId="urn:microsoft.com/office/officeart/2008/layout/LinedList"/>
    <dgm:cxn modelId="{AA9F9F59-1F16-48C4-8FD1-7BA80D2748EC}" type="presParOf" srcId="{B7A36429-8443-4D57-8ACD-B5304FAF3359}" destId="{CD901851-E568-455D-84A1-9043B7C2E035}" srcOrd="4" destOrd="0" presId="urn:microsoft.com/office/officeart/2008/layout/LinedList"/>
    <dgm:cxn modelId="{0873D204-5AC0-4DBA-83FE-C28DAF64FB17}" type="presParOf" srcId="{CD901851-E568-455D-84A1-9043B7C2E035}" destId="{61C25C89-B052-4F34-9A66-1B5DE0CFAD2A}" srcOrd="0" destOrd="0" presId="urn:microsoft.com/office/officeart/2008/layout/LinedList"/>
    <dgm:cxn modelId="{9A060BF3-9609-4E7C-AA96-504ACBF7B6F9}" type="presParOf" srcId="{CD901851-E568-455D-84A1-9043B7C2E035}" destId="{946F16F3-2488-4754-85A4-2AFB64A329E6}" srcOrd="1" destOrd="0" presId="urn:microsoft.com/office/officeart/2008/layout/LinedList"/>
    <dgm:cxn modelId="{07C17A06-8D0E-4EFF-BE2E-021BEA223232}" type="presParOf" srcId="{CD901851-E568-455D-84A1-9043B7C2E035}" destId="{CFE06BD5-8D78-49F5-98FB-344E044731CF}" srcOrd="2" destOrd="0" presId="urn:microsoft.com/office/officeart/2008/layout/LinedList"/>
    <dgm:cxn modelId="{F670963A-DB20-4CC2-A344-D73B1D8DD108}" type="presParOf" srcId="{B7A36429-8443-4D57-8ACD-B5304FAF3359}" destId="{07AB575A-7ACE-4C76-9883-D14C3A9F856D}" srcOrd="5" destOrd="0" presId="urn:microsoft.com/office/officeart/2008/layout/LinedList"/>
    <dgm:cxn modelId="{1C5F0591-5C2C-437D-85F2-B4035B68EA75}" type="presParOf" srcId="{B7A36429-8443-4D57-8ACD-B5304FAF3359}" destId="{3BBA7130-D185-404B-9A4C-84B24560A2EA}" srcOrd="6" destOrd="0" presId="urn:microsoft.com/office/officeart/2008/layout/LinedList"/>
    <dgm:cxn modelId="{DC96F1CA-C5CA-457D-84D5-8E69FFCE1A44}" type="presParOf" srcId="{B7A36429-8443-4D57-8ACD-B5304FAF3359}" destId="{49220A40-7A42-43ED-898A-6ED1A78A817B}" srcOrd="7" destOrd="0" presId="urn:microsoft.com/office/officeart/2008/layout/LinedList"/>
    <dgm:cxn modelId="{BFC07A52-D40C-47BB-AA27-73E092409B0C}" type="presParOf" srcId="{49220A40-7A42-43ED-898A-6ED1A78A817B}" destId="{CB5749E5-3455-416A-9D29-A7CC04661540}" srcOrd="0" destOrd="0" presId="urn:microsoft.com/office/officeart/2008/layout/LinedList"/>
    <dgm:cxn modelId="{1B2DA489-547C-4709-A071-DFCFDB99A7FD}" type="presParOf" srcId="{49220A40-7A42-43ED-898A-6ED1A78A817B}" destId="{0449AFA2-C1C4-4DF0-B86D-6B225BAD9539}" srcOrd="1" destOrd="0" presId="urn:microsoft.com/office/officeart/2008/layout/LinedList"/>
    <dgm:cxn modelId="{BC784884-39CC-4907-A31B-67A432B8A56C}" type="presParOf" srcId="{49220A40-7A42-43ED-898A-6ED1A78A817B}" destId="{BECE1087-54C8-4695-82DB-D5D4CAB7B6D1}" srcOrd="2" destOrd="0" presId="urn:microsoft.com/office/officeart/2008/layout/LinedList"/>
    <dgm:cxn modelId="{0C4FB5D4-9EC2-4522-A255-CA4FD01A1D6F}" type="presParOf" srcId="{B7A36429-8443-4D57-8ACD-B5304FAF3359}" destId="{15AEDD1A-0E54-427E-9AFA-689D810BC5E1}" srcOrd="8" destOrd="0" presId="urn:microsoft.com/office/officeart/2008/layout/LinedList"/>
    <dgm:cxn modelId="{6A5EABA8-037B-4DA7-B285-1D2CB5677129}" type="presParOf" srcId="{B7A36429-8443-4D57-8ACD-B5304FAF3359}" destId="{6B62EC66-A5B9-4163-8719-87F9AEE88B0D}" srcOrd="9" destOrd="0" presId="urn:microsoft.com/office/officeart/2008/layout/LinedList"/>
    <dgm:cxn modelId="{BFEB991C-2DCE-4B36-8815-1BDAD550B1F0}" type="presParOf" srcId="{9BF0DAC7-F3D4-472C-814C-DA7871B1967B}" destId="{D0B351D3-CDDD-4C77-9F56-9685E80AB2A1}" srcOrd="4" destOrd="0" presId="urn:microsoft.com/office/officeart/2008/layout/LinedList"/>
    <dgm:cxn modelId="{57A90056-35D6-4171-A0AC-55C98F8D3DC4}" type="presParOf" srcId="{9BF0DAC7-F3D4-472C-814C-DA7871B1967B}" destId="{B469B0FC-B593-444F-A48D-6224C48EC10B}" srcOrd="5" destOrd="0" presId="urn:microsoft.com/office/officeart/2008/layout/LinedList"/>
    <dgm:cxn modelId="{D72CCD00-9CBB-4D05-902D-673429F85858}" type="presParOf" srcId="{B469B0FC-B593-444F-A48D-6224C48EC10B}" destId="{C2707EEF-F643-47FD-A7EA-2721EAEA1421}" srcOrd="0" destOrd="0" presId="urn:microsoft.com/office/officeart/2008/layout/LinedList"/>
    <dgm:cxn modelId="{40E6D6CA-ABBB-4945-B5EC-239DF1813E7D}" type="presParOf" srcId="{B469B0FC-B593-444F-A48D-6224C48EC10B}" destId="{4E2261B2-ECE0-4978-8188-43BDBAC0CF66}" srcOrd="1" destOrd="0" presId="urn:microsoft.com/office/officeart/2008/layout/LinedList"/>
    <dgm:cxn modelId="{C0338314-1CAB-4BA2-94C1-F4D5F5408BC7}" type="presParOf" srcId="{4E2261B2-ECE0-4978-8188-43BDBAC0CF66}" destId="{922630B9-1AD3-4473-B224-A28E6B9287C6}" srcOrd="0" destOrd="0" presId="urn:microsoft.com/office/officeart/2008/layout/LinedList"/>
    <dgm:cxn modelId="{09826FAB-200A-4496-B7CA-986CE1351CA1}" type="presParOf" srcId="{4E2261B2-ECE0-4978-8188-43BDBAC0CF66}" destId="{D265F6F8-B5A4-43FD-83A7-3B5A2B05C6A4}" srcOrd="1" destOrd="0" presId="urn:microsoft.com/office/officeart/2008/layout/LinedList"/>
    <dgm:cxn modelId="{4837E391-5E19-4DA2-8F06-557682B40D19}" type="presParOf" srcId="{D265F6F8-B5A4-43FD-83A7-3B5A2B05C6A4}" destId="{0CAC99C7-5E30-47CD-A45C-D9A94C9F5A56}" srcOrd="0" destOrd="0" presId="urn:microsoft.com/office/officeart/2008/layout/LinedList"/>
    <dgm:cxn modelId="{FBAA01D5-CF48-4101-84A7-451D7B5F057C}" type="presParOf" srcId="{D265F6F8-B5A4-43FD-83A7-3B5A2B05C6A4}" destId="{0348FC7B-3BE2-4020-9D23-D2EE0D6670E6}" srcOrd="1" destOrd="0" presId="urn:microsoft.com/office/officeart/2008/layout/LinedList"/>
    <dgm:cxn modelId="{F08E9C34-61B5-46E0-9B61-A53763D1F0A6}" type="presParOf" srcId="{D265F6F8-B5A4-43FD-83A7-3B5A2B05C6A4}" destId="{F42A8152-7764-4329-8D49-BDC5A55AEC84}" srcOrd="2" destOrd="0" presId="urn:microsoft.com/office/officeart/2008/layout/LinedList"/>
    <dgm:cxn modelId="{09E055CC-F1A0-4444-9A1C-E515701E3FFD}" type="presParOf" srcId="{4E2261B2-ECE0-4978-8188-43BDBAC0CF66}" destId="{4BA07AAF-9921-4F9F-8166-58A2B7364B1E}" srcOrd="2" destOrd="0" presId="urn:microsoft.com/office/officeart/2008/layout/LinedList"/>
    <dgm:cxn modelId="{00ED59DD-16B0-4468-A80B-0A97F3218E08}" type="presParOf" srcId="{4E2261B2-ECE0-4978-8188-43BDBAC0CF66}" destId="{EDC423E6-9AAB-4C5E-9AC4-3287891C8CD4}" srcOrd="3" destOrd="0" presId="urn:microsoft.com/office/officeart/2008/layout/LinedList"/>
    <dgm:cxn modelId="{85AA81A0-0324-41CB-8FFD-32DD31F50BF8}" type="presParOf" srcId="{4E2261B2-ECE0-4978-8188-43BDBAC0CF66}" destId="{A6E25ECB-3C40-4AEC-9AB9-09C261FC2B2D}" srcOrd="4" destOrd="0" presId="urn:microsoft.com/office/officeart/2008/layout/LinedList"/>
    <dgm:cxn modelId="{375668E9-38AD-46F8-99EF-BB43EC14A14A}" type="presParOf" srcId="{A6E25ECB-3C40-4AEC-9AB9-09C261FC2B2D}" destId="{D88BBEBF-8168-4B23-8F76-0DE05E4799C5}" srcOrd="0" destOrd="0" presId="urn:microsoft.com/office/officeart/2008/layout/LinedList"/>
    <dgm:cxn modelId="{B7DB2BEC-CF5C-4647-A233-AD5F1462474B}" type="presParOf" srcId="{A6E25ECB-3C40-4AEC-9AB9-09C261FC2B2D}" destId="{C9109AE4-5EBC-4884-BF19-1D2286B9BB3B}" srcOrd="1" destOrd="0" presId="urn:microsoft.com/office/officeart/2008/layout/LinedList"/>
    <dgm:cxn modelId="{ADAF3931-F6F0-4389-9EB3-FF50C812E76F}" type="presParOf" srcId="{A6E25ECB-3C40-4AEC-9AB9-09C261FC2B2D}" destId="{326C5C6E-3955-4DD7-BAF5-2D438F449264}" srcOrd="2" destOrd="0" presId="urn:microsoft.com/office/officeart/2008/layout/LinedList"/>
    <dgm:cxn modelId="{35E6C3B9-3992-490C-A3DC-9BD88587163C}" type="presParOf" srcId="{4E2261B2-ECE0-4978-8188-43BDBAC0CF66}" destId="{12CF8D6E-837D-4D3B-9821-B3334D11A725}" srcOrd="5" destOrd="0" presId="urn:microsoft.com/office/officeart/2008/layout/LinedList"/>
    <dgm:cxn modelId="{C9F6D930-7563-4CB7-9BBA-6824628CD6C9}" type="presParOf" srcId="{4E2261B2-ECE0-4978-8188-43BDBAC0CF66}" destId="{890D7648-4C0F-4A1B-B0F2-1BE5C004A45E}" srcOrd="6" destOrd="0" presId="urn:microsoft.com/office/officeart/2008/layout/LinedList"/>
    <dgm:cxn modelId="{DD8C0246-1BE3-4C03-89A9-137C49C735A0}" type="presParOf" srcId="{4E2261B2-ECE0-4978-8188-43BDBAC0CF66}" destId="{0ADF44A6-3DE7-4CC4-B176-BA4DC60FD3BE}" srcOrd="7" destOrd="0" presId="urn:microsoft.com/office/officeart/2008/layout/LinedList"/>
    <dgm:cxn modelId="{DEE16770-B93F-40E3-91CC-664E0AB16551}" type="presParOf" srcId="{0ADF44A6-3DE7-4CC4-B176-BA4DC60FD3BE}" destId="{F6053305-921B-439D-A161-EAFA2D872384}" srcOrd="0" destOrd="0" presId="urn:microsoft.com/office/officeart/2008/layout/LinedList"/>
    <dgm:cxn modelId="{91D68BDC-7098-4EF8-9036-605A920F8D2E}" type="presParOf" srcId="{0ADF44A6-3DE7-4CC4-B176-BA4DC60FD3BE}" destId="{AD8FC9AE-BFE5-4769-A5DF-9EEBB320513D}" srcOrd="1" destOrd="0" presId="urn:microsoft.com/office/officeart/2008/layout/LinedList"/>
    <dgm:cxn modelId="{E91752FB-5B12-4FE9-9A1C-47B64F871546}" type="presParOf" srcId="{0ADF44A6-3DE7-4CC4-B176-BA4DC60FD3BE}" destId="{CBE15D7B-E77A-4673-8D39-B1B6E0500653}" srcOrd="2" destOrd="0" presId="urn:microsoft.com/office/officeart/2008/layout/LinedList"/>
    <dgm:cxn modelId="{CCAE1CED-E96F-4425-915A-8EFA4BEE1D02}" type="presParOf" srcId="{4E2261B2-ECE0-4978-8188-43BDBAC0CF66}" destId="{690559B7-2EB7-4C45-948C-76301CDDF47C}" srcOrd="8" destOrd="0" presId="urn:microsoft.com/office/officeart/2008/layout/LinedList"/>
    <dgm:cxn modelId="{016C0FB5-947D-4FE1-A8ED-FA87538F7F9E}" type="presParOf" srcId="{4E2261B2-ECE0-4978-8188-43BDBAC0CF66}" destId="{E99EEB51-EEB9-47BA-A7A1-48AAAB53D78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2E6010-E230-4ACF-96F9-A18CBB5DA396}"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C1B96F7D-63B4-427D-8924-86722F025A86}">
      <dgm:prSet/>
      <dgm:spPr/>
      <dgm:t>
        <a:bodyPr/>
        <a:lstStyle/>
        <a:p>
          <a:r>
            <a:rPr lang="en-US" dirty="0"/>
            <a:t>Navbar</a:t>
          </a:r>
        </a:p>
      </dgm:t>
    </dgm:pt>
    <dgm:pt modelId="{8BA9CD81-4747-4797-B8E7-41281CC85745}" type="parTrans" cxnId="{6D97570A-3412-4C31-AFBB-733B06BCF0E4}">
      <dgm:prSet/>
      <dgm:spPr/>
      <dgm:t>
        <a:bodyPr/>
        <a:lstStyle/>
        <a:p>
          <a:endParaRPr lang="en-US"/>
        </a:p>
      </dgm:t>
    </dgm:pt>
    <dgm:pt modelId="{BE9F3593-0E80-4B4A-9378-17B78699C784}" type="sibTrans" cxnId="{6D97570A-3412-4C31-AFBB-733B06BCF0E4}">
      <dgm:prSet/>
      <dgm:spPr/>
      <dgm:t>
        <a:bodyPr/>
        <a:lstStyle/>
        <a:p>
          <a:endParaRPr lang="en-US"/>
        </a:p>
      </dgm:t>
    </dgm:pt>
    <dgm:pt modelId="{22DCCECD-F89F-4E8F-95D8-312E8927AA4C}">
      <dgm:prSet/>
      <dgm:spPr/>
      <dgm:t>
        <a:bodyPr/>
        <a:lstStyle/>
        <a:p>
          <a:r>
            <a:rPr lang="en-US" dirty="0"/>
            <a:t>Hero</a:t>
          </a:r>
        </a:p>
      </dgm:t>
    </dgm:pt>
    <dgm:pt modelId="{B3B22E6B-6CF4-4813-8CB1-0D999AF10B77}" type="parTrans" cxnId="{DA1DB863-5273-45BA-A5FA-46948623BF24}">
      <dgm:prSet/>
      <dgm:spPr/>
      <dgm:t>
        <a:bodyPr/>
        <a:lstStyle/>
        <a:p>
          <a:endParaRPr lang="en-US"/>
        </a:p>
      </dgm:t>
    </dgm:pt>
    <dgm:pt modelId="{FD2230E8-EADF-4816-8E48-14B1858934F8}" type="sibTrans" cxnId="{DA1DB863-5273-45BA-A5FA-46948623BF24}">
      <dgm:prSet/>
      <dgm:spPr/>
      <dgm:t>
        <a:bodyPr/>
        <a:lstStyle/>
        <a:p>
          <a:endParaRPr lang="en-US"/>
        </a:p>
      </dgm:t>
    </dgm:pt>
    <dgm:pt modelId="{CD27F11B-0D6C-4E39-948A-15A17007D28B}">
      <dgm:prSet/>
      <dgm:spPr/>
      <dgm:t>
        <a:bodyPr/>
        <a:lstStyle/>
        <a:p>
          <a:r>
            <a:rPr lang="en-US" dirty="0"/>
            <a:t>Featured Listings (card info of units)</a:t>
          </a:r>
        </a:p>
      </dgm:t>
    </dgm:pt>
    <dgm:pt modelId="{E8D0E19D-3E36-4FBB-A581-28DFD1EE9640}" type="parTrans" cxnId="{67B22A4F-5E54-42FF-B65A-B34173C45FBF}">
      <dgm:prSet/>
      <dgm:spPr/>
      <dgm:t>
        <a:bodyPr/>
        <a:lstStyle/>
        <a:p>
          <a:endParaRPr lang="en-US"/>
        </a:p>
      </dgm:t>
    </dgm:pt>
    <dgm:pt modelId="{E8CD93B0-D489-4AAD-A47A-E6D2EFBC1A22}" type="sibTrans" cxnId="{67B22A4F-5E54-42FF-B65A-B34173C45FBF}">
      <dgm:prSet/>
      <dgm:spPr/>
      <dgm:t>
        <a:bodyPr/>
        <a:lstStyle/>
        <a:p>
          <a:endParaRPr lang="en-US"/>
        </a:p>
      </dgm:t>
    </dgm:pt>
    <dgm:pt modelId="{B2407B93-0ADC-4CB9-A6A3-1D88348BC385}">
      <dgm:prSet/>
      <dgm:spPr/>
      <dgm:t>
        <a:bodyPr/>
        <a:lstStyle/>
        <a:p>
          <a:r>
            <a:rPr lang="en-US" dirty="0"/>
            <a:t>Testimonials</a:t>
          </a:r>
        </a:p>
      </dgm:t>
    </dgm:pt>
    <dgm:pt modelId="{4FAB2C73-E77B-4687-BFC6-C5C2977ADDE5}" type="parTrans" cxnId="{DB200504-E460-4173-A8DE-DF81F6FE625A}">
      <dgm:prSet/>
      <dgm:spPr/>
      <dgm:t>
        <a:bodyPr/>
        <a:lstStyle/>
        <a:p>
          <a:endParaRPr lang="en-US"/>
        </a:p>
      </dgm:t>
    </dgm:pt>
    <dgm:pt modelId="{F274B0F9-15B4-49D5-B80B-B3A90BE103FA}" type="sibTrans" cxnId="{DB200504-E460-4173-A8DE-DF81F6FE625A}">
      <dgm:prSet/>
      <dgm:spPr/>
      <dgm:t>
        <a:bodyPr/>
        <a:lstStyle/>
        <a:p>
          <a:endParaRPr lang="en-US"/>
        </a:p>
      </dgm:t>
    </dgm:pt>
    <dgm:pt modelId="{072A4394-3C37-45E5-A992-5760C2B8B8F7}">
      <dgm:prSet/>
      <dgm:spPr/>
      <dgm:t>
        <a:bodyPr/>
        <a:lstStyle/>
        <a:p>
          <a:r>
            <a:rPr lang="en-US" dirty="0"/>
            <a:t>Footer</a:t>
          </a:r>
        </a:p>
      </dgm:t>
    </dgm:pt>
    <dgm:pt modelId="{97671B18-FD12-4531-8223-E7851882F5FB}" type="parTrans" cxnId="{972262B6-17CB-4C2B-9B89-E4F89B5268CB}">
      <dgm:prSet/>
      <dgm:spPr/>
      <dgm:t>
        <a:bodyPr/>
        <a:lstStyle/>
        <a:p>
          <a:endParaRPr lang="en-PH"/>
        </a:p>
      </dgm:t>
    </dgm:pt>
    <dgm:pt modelId="{D68E3A24-AA78-4548-ABEB-9DA3C8EEAEC8}" type="sibTrans" cxnId="{972262B6-17CB-4C2B-9B89-E4F89B5268CB}">
      <dgm:prSet/>
      <dgm:spPr/>
      <dgm:t>
        <a:bodyPr/>
        <a:lstStyle/>
        <a:p>
          <a:endParaRPr lang="en-PH"/>
        </a:p>
      </dgm:t>
    </dgm:pt>
    <dgm:pt modelId="{9BF0DAC7-F3D4-472C-814C-DA7871B1967B}" type="pres">
      <dgm:prSet presAssocID="{D02E6010-E230-4ACF-96F9-A18CBB5DA396}" presName="vert0" presStyleCnt="0">
        <dgm:presLayoutVars>
          <dgm:dir/>
          <dgm:animOne val="branch"/>
          <dgm:animLvl val="lvl"/>
        </dgm:presLayoutVars>
      </dgm:prSet>
      <dgm:spPr/>
    </dgm:pt>
    <dgm:pt modelId="{82DA337A-A7B6-40CD-88E2-00E0FEEE54A7}" type="pres">
      <dgm:prSet presAssocID="{C1B96F7D-63B4-427D-8924-86722F025A86}" presName="thickLine" presStyleLbl="alignNode1" presStyleIdx="0" presStyleCnt="5"/>
      <dgm:spPr/>
    </dgm:pt>
    <dgm:pt modelId="{910CA5F7-4E55-4087-8727-A8338CDD7C48}" type="pres">
      <dgm:prSet presAssocID="{C1B96F7D-63B4-427D-8924-86722F025A86}" presName="horz1" presStyleCnt="0"/>
      <dgm:spPr/>
    </dgm:pt>
    <dgm:pt modelId="{18B9AEC4-4DCC-44F9-B551-062C9E23A965}" type="pres">
      <dgm:prSet presAssocID="{C1B96F7D-63B4-427D-8924-86722F025A86}" presName="tx1" presStyleLbl="revTx" presStyleIdx="0" presStyleCnt="5"/>
      <dgm:spPr/>
    </dgm:pt>
    <dgm:pt modelId="{B7A36429-8443-4D57-8ACD-B5304FAF3359}" type="pres">
      <dgm:prSet presAssocID="{C1B96F7D-63B4-427D-8924-86722F025A86}" presName="vert1" presStyleCnt="0"/>
      <dgm:spPr/>
    </dgm:pt>
    <dgm:pt modelId="{D0B351D3-CDDD-4C77-9F56-9685E80AB2A1}" type="pres">
      <dgm:prSet presAssocID="{22DCCECD-F89F-4E8F-95D8-312E8927AA4C}" presName="thickLine" presStyleLbl="alignNode1" presStyleIdx="1" presStyleCnt="5"/>
      <dgm:spPr/>
    </dgm:pt>
    <dgm:pt modelId="{B469B0FC-B593-444F-A48D-6224C48EC10B}" type="pres">
      <dgm:prSet presAssocID="{22DCCECD-F89F-4E8F-95D8-312E8927AA4C}" presName="horz1" presStyleCnt="0"/>
      <dgm:spPr/>
    </dgm:pt>
    <dgm:pt modelId="{C2707EEF-F643-47FD-A7EA-2721EAEA1421}" type="pres">
      <dgm:prSet presAssocID="{22DCCECD-F89F-4E8F-95D8-312E8927AA4C}" presName="tx1" presStyleLbl="revTx" presStyleIdx="1" presStyleCnt="5"/>
      <dgm:spPr/>
    </dgm:pt>
    <dgm:pt modelId="{4E2261B2-ECE0-4978-8188-43BDBAC0CF66}" type="pres">
      <dgm:prSet presAssocID="{22DCCECD-F89F-4E8F-95D8-312E8927AA4C}" presName="vert1" presStyleCnt="0"/>
      <dgm:spPr/>
    </dgm:pt>
    <dgm:pt modelId="{35CE4699-F51F-4CD5-9565-9C036B81236B}" type="pres">
      <dgm:prSet presAssocID="{CD27F11B-0D6C-4E39-948A-15A17007D28B}" presName="thickLine" presStyleLbl="alignNode1" presStyleIdx="2" presStyleCnt="5"/>
      <dgm:spPr/>
    </dgm:pt>
    <dgm:pt modelId="{779C15D9-7EDB-4FD1-8CEB-83072218279A}" type="pres">
      <dgm:prSet presAssocID="{CD27F11B-0D6C-4E39-948A-15A17007D28B}" presName="horz1" presStyleCnt="0"/>
      <dgm:spPr/>
    </dgm:pt>
    <dgm:pt modelId="{A28931C8-6A4D-42D4-ACAF-4A0E2E1FEC17}" type="pres">
      <dgm:prSet presAssocID="{CD27F11B-0D6C-4E39-948A-15A17007D28B}" presName="tx1" presStyleLbl="revTx" presStyleIdx="2" presStyleCnt="5"/>
      <dgm:spPr/>
    </dgm:pt>
    <dgm:pt modelId="{B5F9D9BD-5846-48C2-859D-459F49DD03FC}" type="pres">
      <dgm:prSet presAssocID="{CD27F11B-0D6C-4E39-948A-15A17007D28B}" presName="vert1" presStyleCnt="0"/>
      <dgm:spPr/>
    </dgm:pt>
    <dgm:pt modelId="{98948B11-A983-4322-817C-7ABDE32BCF2E}" type="pres">
      <dgm:prSet presAssocID="{B2407B93-0ADC-4CB9-A6A3-1D88348BC385}" presName="thickLine" presStyleLbl="alignNode1" presStyleIdx="3" presStyleCnt="5"/>
      <dgm:spPr/>
    </dgm:pt>
    <dgm:pt modelId="{620F88BD-2107-476C-BB6C-D30AD751AE5E}" type="pres">
      <dgm:prSet presAssocID="{B2407B93-0ADC-4CB9-A6A3-1D88348BC385}" presName="horz1" presStyleCnt="0"/>
      <dgm:spPr/>
    </dgm:pt>
    <dgm:pt modelId="{3475928E-8F3F-46FD-A53C-2E30A5788E6F}" type="pres">
      <dgm:prSet presAssocID="{B2407B93-0ADC-4CB9-A6A3-1D88348BC385}" presName="tx1" presStyleLbl="revTx" presStyleIdx="3" presStyleCnt="5"/>
      <dgm:spPr/>
    </dgm:pt>
    <dgm:pt modelId="{5A33CA50-69BB-4BA6-9835-6CAEDD519F11}" type="pres">
      <dgm:prSet presAssocID="{B2407B93-0ADC-4CB9-A6A3-1D88348BC385}" presName="vert1" presStyleCnt="0"/>
      <dgm:spPr/>
    </dgm:pt>
    <dgm:pt modelId="{699D8EB7-62D5-4C43-AE61-551E40D98AAB}" type="pres">
      <dgm:prSet presAssocID="{072A4394-3C37-45E5-A992-5760C2B8B8F7}" presName="thickLine" presStyleLbl="alignNode1" presStyleIdx="4" presStyleCnt="5"/>
      <dgm:spPr/>
    </dgm:pt>
    <dgm:pt modelId="{757D764A-6EE7-4A04-AD3D-2729CBD8CC4E}" type="pres">
      <dgm:prSet presAssocID="{072A4394-3C37-45E5-A992-5760C2B8B8F7}" presName="horz1" presStyleCnt="0"/>
      <dgm:spPr/>
    </dgm:pt>
    <dgm:pt modelId="{ED82978A-8F2C-4FB9-9DF8-ACBCC4A84F02}" type="pres">
      <dgm:prSet presAssocID="{072A4394-3C37-45E5-A992-5760C2B8B8F7}" presName="tx1" presStyleLbl="revTx" presStyleIdx="4" presStyleCnt="5"/>
      <dgm:spPr/>
    </dgm:pt>
    <dgm:pt modelId="{57AF470A-00F8-47FD-A75D-80B8D3A3F6E8}" type="pres">
      <dgm:prSet presAssocID="{072A4394-3C37-45E5-A992-5760C2B8B8F7}" presName="vert1" presStyleCnt="0"/>
      <dgm:spPr/>
    </dgm:pt>
  </dgm:ptLst>
  <dgm:cxnLst>
    <dgm:cxn modelId="{CA41B803-053A-4ADE-8DAD-8A48A0B7C7D2}" type="presOf" srcId="{B2407B93-0ADC-4CB9-A6A3-1D88348BC385}" destId="{3475928E-8F3F-46FD-A53C-2E30A5788E6F}" srcOrd="0" destOrd="0" presId="urn:microsoft.com/office/officeart/2008/layout/LinedList"/>
    <dgm:cxn modelId="{DB200504-E460-4173-A8DE-DF81F6FE625A}" srcId="{D02E6010-E230-4ACF-96F9-A18CBB5DA396}" destId="{B2407B93-0ADC-4CB9-A6A3-1D88348BC385}" srcOrd="3" destOrd="0" parTransId="{4FAB2C73-E77B-4687-BFC6-C5C2977ADDE5}" sibTransId="{F274B0F9-15B4-49D5-B80B-B3A90BE103FA}"/>
    <dgm:cxn modelId="{6D97570A-3412-4C31-AFBB-733B06BCF0E4}" srcId="{D02E6010-E230-4ACF-96F9-A18CBB5DA396}" destId="{C1B96F7D-63B4-427D-8924-86722F025A86}" srcOrd="0" destOrd="0" parTransId="{8BA9CD81-4747-4797-B8E7-41281CC85745}" sibTransId="{BE9F3593-0E80-4B4A-9378-17B78699C784}"/>
    <dgm:cxn modelId="{DA1DB863-5273-45BA-A5FA-46948623BF24}" srcId="{D02E6010-E230-4ACF-96F9-A18CBB5DA396}" destId="{22DCCECD-F89F-4E8F-95D8-312E8927AA4C}" srcOrd="1" destOrd="0" parTransId="{B3B22E6B-6CF4-4813-8CB1-0D999AF10B77}" sibTransId="{FD2230E8-EADF-4816-8E48-14B1858934F8}"/>
    <dgm:cxn modelId="{67B22A4F-5E54-42FF-B65A-B34173C45FBF}" srcId="{D02E6010-E230-4ACF-96F9-A18CBB5DA396}" destId="{CD27F11B-0D6C-4E39-948A-15A17007D28B}" srcOrd="2" destOrd="0" parTransId="{E8D0E19D-3E36-4FBB-A581-28DFD1EE9640}" sibTransId="{E8CD93B0-D489-4AAD-A47A-E6D2EFBC1A22}"/>
    <dgm:cxn modelId="{4B400259-1920-4979-AF11-B72A5B7958F3}" type="presOf" srcId="{22DCCECD-F89F-4E8F-95D8-312E8927AA4C}" destId="{C2707EEF-F643-47FD-A7EA-2721EAEA1421}" srcOrd="0" destOrd="0" presId="urn:microsoft.com/office/officeart/2008/layout/LinedList"/>
    <dgm:cxn modelId="{04626980-8FDC-4894-9C6F-3EBF25985153}" type="presOf" srcId="{072A4394-3C37-45E5-A992-5760C2B8B8F7}" destId="{ED82978A-8F2C-4FB9-9DF8-ACBCC4A84F02}" srcOrd="0" destOrd="0" presId="urn:microsoft.com/office/officeart/2008/layout/LinedList"/>
    <dgm:cxn modelId="{020CBBB3-9AAF-44CE-9550-E7123640BAB7}" type="presOf" srcId="{C1B96F7D-63B4-427D-8924-86722F025A86}" destId="{18B9AEC4-4DCC-44F9-B551-062C9E23A965}" srcOrd="0" destOrd="0" presId="urn:microsoft.com/office/officeart/2008/layout/LinedList"/>
    <dgm:cxn modelId="{972262B6-17CB-4C2B-9B89-E4F89B5268CB}" srcId="{D02E6010-E230-4ACF-96F9-A18CBB5DA396}" destId="{072A4394-3C37-45E5-A992-5760C2B8B8F7}" srcOrd="4" destOrd="0" parTransId="{97671B18-FD12-4531-8223-E7851882F5FB}" sibTransId="{D68E3A24-AA78-4548-ABEB-9DA3C8EEAEC8}"/>
    <dgm:cxn modelId="{214128D3-110A-44C7-B425-583710F86CE6}" type="presOf" srcId="{CD27F11B-0D6C-4E39-948A-15A17007D28B}" destId="{A28931C8-6A4D-42D4-ACAF-4A0E2E1FEC17}" srcOrd="0" destOrd="0" presId="urn:microsoft.com/office/officeart/2008/layout/LinedList"/>
    <dgm:cxn modelId="{382593E0-22EE-4330-8E77-1453497535C2}" type="presOf" srcId="{D02E6010-E230-4ACF-96F9-A18CBB5DA396}" destId="{9BF0DAC7-F3D4-472C-814C-DA7871B1967B}" srcOrd="0" destOrd="0" presId="urn:microsoft.com/office/officeart/2008/layout/LinedList"/>
    <dgm:cxn modelId="{B7828A0F-C292-40A5-A361-D64B6A971592}" type="presParOf" srcId="{9BF0DAC7-F3D4-472C-814C-DA7871B1967B}" destId="{82DA337A-A7B6-40CD-88E2-00E0FEEE54A7}" srcOrd="0" destOrd="0" presId="urn:microsoft.com/office/officeart/2008/layout/LinedList"/>
    <dgm:cxn modelId="{5E9416EB-EEBA-4BB6-BB80-2F83E8CEB821}" type="presParOf" srcId="{9BF0DAC7-F3D4-472C-814C-DA7871B1967B}" destId="{910CA5F7-4E55-4087-8727-A8338CDD7C48}" srcOrd="1" destOrd="0" presId="urn:microsoft.com/office/officeart/2008/layout/LinedList"/>
    <dgm:cxn modelId="{A4C6772E-8E72-480D-8418-838F26C9D075}" type="presParOf" srcId="{910CA5F7-4E55-4087-8727-A8338CDD7C48}" destId="{18B9AEC4-4DCC-44F9-B551-062C9E23A965}" srcOrd="0" destOrd="0" presId="urn:microsoft.com/office/officeart/2008/layout/LinedList"/>
    <dgm:cxn modelId="{08EA9E81-69A3-42AF-BC07-FAAFDD40CE15}" type="presParOf" srcId="{910CA5F7-4E55-4087-8727-A8338CDD7C48}" destId="{B7A36429-8443-4D57-8ACD-B5304FAF3359}" srcOrd="1" destOrd="0" presId="urn:microsoft.com/office/officeart/2008/layout/LinedList"/>
    <dgm:cxn modelId="{BFEB991C-2DCE-4B36-8815-1BDAD550B1F0}" type="presParOf" srcId="{9BF0DAC7-F3D4-472C-814C-DA7871B1967B}" destId="{D0B351D3-CDDD-4C77-9F56-9685E80AB2A1}" srcOrd="2" destOrd="0" presId="urn:microsoft.com/office/officeart/2008/layout/LinedList"/>
    <dgm:cxn modelId="{57A90056-35D6-4171-A0AC-55C98F8D3DC4}" type="presParOf" srcId="{9BF0DAC7-F3D4-472C-814C-DA7871B1967B}" destId="{B469B0FC-B593-444F-A48D-6224C48EC10B}" srcOrd="3" destOrd="0" presId="urn:microsoft.com/office/officeart/2008/layout/LinedList"/>
    <dgm:cxn modelId="{D72CCD00-9CBB-4D05-902D-673429F85858}" type="presParOf" srcId="{B469B0FC-B593-444F-A48D-6224C48EC10B}" destId="{C2707EEF-F643-47FD-A7EA-2721EAEA1421}" srcOrd="0" destOrd="0" presId="urn:microsoft.com/office/officeart/2008/layout/LinedList"/>
    <dgm:cxn modelId="{40E6D6CA-ABBB-4945-B5EC-239DF1813E7D}" type="presParOf" srcId="{B469B0FC-B593-444F-A48D-6224C48EC10B}" destId="{4E2261B2-ECE0-4978-8188-43BDBAC0CF66}" srcOrd="1" destOrd="0" presId="urn:microsoft.com/office/officeart/2008/layout/LinedList"/>
    <dgm:cxn modelId="{C399FAF7-028B-47D1-AB61-3F332EF30FC7}" type="presParOf" srcId="{9BF0DAC7-F3D4-472C-814C-DA7871B1967B}" destId="{35CE4699-F51F-4CD5-9565-9C036B81236B}" srcOrd="4" destOrd="0" presId="urn:microsoft.com/office/officeart/2008/layout/LinedList"/>
    <dgm:cxn modelId="{BBF0F0A6-17EF-42B0-8D2A-28895E5688FD}" type="presParOf" srcId="{9BF0DAC7-F3D4-472C-814C-DA7871B1967B}" destId="{779C15D9-7EDB-4FD1-8CEB-83072218279A}" srcOrd="5" destOrd="0" presId="urn:microsoft.com/office/officeart/2008/layout/LinedList"/>
    <dgm:cxn modelId="{71C75735-2245-499A-A22B-44EAD5F9AC27}" type="presParOf" srcId="{779C15D9-7EDB-4FD1-8CEB-83072218279A}" destId="{A28931C8-6A4D-42D4-ACAF-4A0E2E1FEC17}" srcOrd="0" destOrd="0" presId="urn:microsoft.com/office/officeart/2008/layout/LinedList"/>
    <dgm:cxn modelId="{C4B2B72F-94A8-42AF-90CE-F12AC9167E9B}" type="presParOf" srcId="{779C15D9-7EDB-4FD1-8CEB-83072218279A}" destId="{B5F9D9BD-5846-48C2-859D-459F49DD03FC}" srcOrd="1" destOrd="0" presId="urn:microsoft.com/office/officeart/2008/layout/LinedList"/>
    <dgm:cxn modelId="{AF9D9016-3900-460E-8A3D-3764419F954D}" type="presParOf" srcId="{9BF0DAC7-F3D4-472C-814C-DA7871B1967B}" destId="{98948B11-A983-4322-817C-7ABDE32BCF2E}" srcOrd="6" destOrd="0" presId="urn:microsoft.com/office/officeart/2008/layout/LinedList"/>
    <dgm:cxn modelId="{6818E92C-BA33-4C58-9E4D-A07931AD33E3}" type="presParOf" srcId="{9BF0DAC7-F3D4-472C-814C-DA7871B1967B}" destId="{620F88BD-2107-476C-BB6C-D30AD751AE5E}" srcOrd="7" destOrd="0" presId="urn:microsoft.com/office/officeart/2008/layout/LinedList"/>
    <dgm:cxn modelId="{3FACA8AC-9067-4175-9296-96503BD7FBF8}" type="presParOf" srcId="{620F88BD-2107-476C-BB6C-D30AD751AE5E}" destId="{3475928E-8F3F-46FD-A53C-2E30A5788E6F}" srcOrd="0" destOrd="0" presId="urn:microsoft.com/office/officeart/2008/layout/LinedList"/>
    <dgm:cxn modelId="{5ABB9E67-132C-4B8B-AA84-D6FD1FF8E34C}" type="presParOf" srcId="{620F88BD-2107-476C-BB6C-D30AD751AE5E}" destId="{5A33CA50-69BB-4BA6-9835-6CAEDD519F11}" srcOrd="1" destOrd="0" presId="urn:microsoft.com/office/officeart/2008/layout/LinedList"/>
    <dgm:cxn modelId="{3ABB7377-FB56-4377-9102-9411D34244FF}" type="presParOf" srcId="{9BF0DAC7-F3D4-472C-814C-DA7871B1967B}" destId="{699D8EB7-62D5-4C43-AE61-551E40D98AAB}" srcOrd="8" destOrd="0" presId="urn:microsoft.com/office/officeart/2008/layout/LinedList"/>
    <dgm:cxn modelId="{DFA4AADB-AD1C-4030-8A59-50E9866612E0}" type="presParOf" srcId="{9BF0DAC7-F3D4-472C-814C-DA7871B1967B}" destId="{757D764A-6EE7-4A04-AD3D-2729CBD8CC4E}" srcOrd="9" destOrd="0" presId="urn:microsoft.com/office/officeart/2008/layout/LinedList"/>
    <dgm:cxn modelId="{584E9C3D-993A-446F-B0B4-0B6F0C7265D3}" type="presParOf" srcId="{757D764A-6EE7-4A04-AD3D-2729CBD8CC4E}" destId="{ED82978A-8F2C-4FB9-9DF8-ACBCC4A84F02}" srcOrd="0" destOrd="0" presId="urn:microsoft.com/office/officeart/2008/layout/LinedList"/>
    <dgm:cxn modelId="{72778C9A-356E-4329-95D1-FCBFA462E991}" type="presParOf" srcId="{757D764A-6EE7-4A04-AD3D-2729CBD8CC4E}" destId="{57AF470A-00F8-47FD-A75D-80B8D3A3F6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F22D-0F41-4941-994A-9BC22DCFC049}">
      <dsp:nvSpPr>
        <dsp:cNvPr id="0" name=""/>
        <dsp:cNvSpPr/>
      </dsp:nvSpPr>
      <dsp:spPr>
        <a:xfrm>
          <a:off x="0" y="2787"/>
          <a:ext cx="8470480" cy="0"/>
        </a:xfrm>
        <a:prstGeom prst="line">
          <a:avLst/>
        </a:prstGeom>
        <a:gradFill rotWithShape="0">
          <a:gsLst>
            <a:gs pos="0">
              <a:schemeClr val="accent2">
                <a:hueOff val="0"/>
                <a:satOff val="0"/>
                <a:lumOff val="0"/>
                <a:alphaOff val="0"/>
                <a:tint val="98000"/>
                <a:hueMod val="94000"/>
                <a:satMod val="130000"/>
                <a:lumMod val="128000"/>
              </a:schemeClr>
            </a:gs>
            <a:gs pos="100000">
              <a:schemeClr val="accent2">
                <a:hueOff val="0"/>
                <a:satOff val="0"/>
                <a:lumOff val="0"/>
                <a:alphaOff val="0"/>
                <a:shade val="94000"/>
                <a:lumMod val="88000"/>
              </a:schemeClr>
            </a:gs>
          </a:gsLst>
          <a:lin ang="5400000" scaled="0"/>
        </a:gradFill>
        <a:ln w="9525" cap="rnd"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A84AA2DE-40F9-42A5-80C5-0F5481192A99}">
      <dsp:nvSpPr>
        <dsp:cNvPr id="0" name=""/>
        <dsp:cNvSpPr/>
      </dsp:nvSpPr>
      <dsp:spPr>
        <a:xfrm>
          <a:off x="0" y="2787"/>
          <a:ext cx="2625649" cy="190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1. HOME PAGE</a:t>
          </a:r>
        </a:p>
      </dsp:txBody>
      <dsp:txXfrm>
        <a:off x="0" y="2787"/>
        <a:ext cx="2625649" cy="1901050"/>
      </dsp:txXfrm>
    </dsp:sp>
    <dsp:sp modelId="{10E29690-E494-4AEE-B086-9CA35028821F}">
      <dsp:nvSpPr>
        <dsp:cNvPr id="0" name=""/>
        <dsp:cNvSpPr/>
      </dsp:nvSpPr>
      <dsp:spPr>
        <a:xfrm>
          <a:off x="2735087" y="25135"/>
          <a:ext cx="5727252" cy="44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Welcome message</a:t>
          </a:r>
        </a:p>
      </dsp:txBody>
      <dsp:txXfrm>
        <a:off x="2735087" y="25135"/>
        <a:ext cx="5727252" cy="446951"/>
      </dsp:txXfrm>
    </dsp:sp>
    <dsp:sp modelId="{B550F7AD-B0FD-421E-B22F-3B2D8495DB67}">
      <dsp:nvSpPr>
        <dsp:cNvPr id="0" name=""/>
        <dsp:cNvSpPr/>
      </dsp:nvSpPr>
      <dsp:spPr>
        <a:xfrm>
          <a:off x="2625649" y="472086"/>
          <a:ext cx="583669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97AEE9B-5A8A-4CC3-B690-554A36F33A10}">
      <dsp:nvSpPr>
        <dsp:cNvPr id="0" name=""/>
        <dsp:cNvSpPr/>
      </dsp:nvSpPr>
      <dsp:spPr>
        <a:xfrm>
          <a:off x="2735087" y="494433"/>
          <a:ext cx="5727252" cy="44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Search bar</a:t>
          </a:r>
        </a:p>
      </dsp:txBody>
      <dsp:txXfrm>
        <a:off x="2735087" y="494433"/>
        <a:ext cx="5727252" cy="446951"/>
      </dsp:txXfrm>
    </dsp:sp>
    <dsp:sp modelId="{F88EA70B-3F03-451F-A663-F68FCA48512B}">
      <dsp:nvSpPr>
        <dsp:cNvPr id="0" name=""/>
        <dsp:cNvSpPr/>
      </dsp:nvSpPr>
      <dsp:spPr>
        <a:xfrm>
          <a:off x="2625649" y="941384"/>
          <a:ext cx="583669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7A7CA56-DC0B-497A-985C-2310AF768F7D}">
      <dsp:nvSpPr>
        <dsp:cNvPr id="0" name=""/>
        <dsp:cNvSpPr/>
      </dsp:nvSpPr>
      <dsp:spPr>
        <a:xfrm>
          <a:off x="2735087" y="963732"/>
          <a:ext cx="5047770" cy="44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Featured listings</a:t>
          </a:r>
        </a:p>
      </dsp:txBody>
      <dsp:txXfrm>
        <a:off x="2735087" y="963732"/>
        <a:ext cx="5047770" cy="446951"/>
      </dsp:txXfrm>
    </dsp:sp>
    <dsp:sp modelId="{9804E4B2-AB85-4F33-BF9B-70AB2A02B593}">
      <dsp:nvSpPr>
        <dsp:cNvPr id="0" name=""/>
        <dsp:cNvSpPr/>
      </dsp:nvSpPr>
      <dsp:spPr>
        <a:xfrm>
          <a:off x="2625649" y="1410683"/>
          <a:ext cx="583669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BBE28C-BC39-440B-B869-4E77C9522EE6}">
      <dsp:nvSpPr>
        <dsp:cNvPr id="0" name=""/>
        <dsp:cNvSpPr/>
      </dsp:nvSpPr>
      <dsp:spPr>
        <a:xfrm>
          <a:off x="2735087" y="1433030"/>
          <a:ext cx="5727252" cy="44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User testimonials</a:t>
          </a:r>
        </a:p>
      </dsp:txBody>
      <dsp:txXfrm>
        <a:off x="2735087" y="1433030"/>
        <a:ext cx="5727252" cy="446951"/>
      </dsp:txXfrm>
    </dsp:sp>
    <dsp:sp modelId="{3E12B1D5-5971-4126-9094-CE44BC17EF13}">
      <dsp:nvSpPr>
        <dsp:cNvPr id="0" name=""/>
        <dsp:cNvSpPr/>
      </dsp:nvSpPr>
      <dsp:spPr>
        <a:xfrm>
          <a:off x="2625649" y="1879981"/>
          <a:ext cx="583669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2DA337A-A7B6-40CD-88E2-00E0FEEE54A7}">
      <dsp:nvSpPr>
        <dsp:cNvPr id="0" name=""/>
        <dsp:cNvSpPr/>
      </dsp:nvSpPr>
      <dsp:spPr>
        <a:xfrm>
          <a:off x="0" y="1903837"/>
          <a:ext cx="8470480" cy="0"/>
        </a:xfrm>
        <a:prstGeom prst="line">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w="9525" cap="rnd" cmpd="sng" algn="ctr">
          <a:solidFill>
            <a:schemeClr val="accent3">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18B9AEC4-4DCC-44F9-B551-062C9E23A965}">
      <dsp:nvSpPr>
        <dsp:cNvPr id="0" name=""/>
        <dsp:cNvSpPr/>
      </dsp:nvSpPr>
      <dsp:spPr>
        <a:xfrm>
          <a:off x="0" y="1903837"/>
          <a:ext cx="2591345" cy="190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2. Properties</a:t>
          </a:r>
        </a:p>
      </dsp:txBody>
      <dsp:txXfrm>
        <a:off x="0" y="1903837"/>
        <a:ext cx="2591345" cy="1901050"/>
      </dsp:txXfrm>
    </dsp:sp>
    <dsp:sp modelId="{D33AA39B-D621-41CE-AD1F-403C88FC1929}">
      <dsp:nvSpPr>
        <dsp:cNvPr id="0" name=""/>
        <dsp:cNvSpPr/>
      </dsp:nvSpPr>
      <dsp:spPr>
        <a:xfrm>
          <a:off x="2701403" y="1933541"/>
          <a:ext cx="5759719" cy="59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Detailed Description</a:t>
          </a:r>
        </a:p>
      </dsp:txBody>
      <dsp:txXfrm>
        <a:off x="2701403" y="1933541"/>
        <a:ext cx="5759719" cy="594078"/>
      </dsp:txXfrm>
    </dsp:sp>
    <dsp:sp modelId="{D4EC0CA0-B74E-4C54-B75A-A58E4E7471FC}">
      <dsp:nvSpPr>
        <dsp:cNvPr id="0" name=""/>
        <dsp:cNvSpPr/>
      </dsp:nvSpPr>
      <dsp:spPr>
        <a:xfrm>
          <a:off x="2591345" y="2527619"/>
          <a:ext cx="5869777"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46F16F3-2488-4754-85A4-2AFB64A329E6}">
      <dsp:nvSpPr>
        <dsp:cNvPr id="0" name=""/>
        <dsp:cNvSpPr/>
      </dsp:nvSpPr>
      <dsp:spPr>
        <a:xfrm>
          <a:off x="2701403" y="2557323"/>
          <a:ext cx="5759719" cy="59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High quality images</a:t>
          </a:r>
        </a:p>
      </dsp:txBody>
      <dsp:txXfrm>
        <a:off x="2701403" y="2557323"/>
        <a:ext cx="5759719" cy="594078"/>
      </dsp:txXfrm>
    </dsp:sp>
    <dsp:sp modelId="{07AB575A-7ACE-4C76-9883-D14C3A9F856D}">
      <dsp:nvSpPr>
        <dsp:cNvPr id="0" name=""/>
        <dsp:cNvSpPr/>
      </dsp:nvSpPr>
      <dsp:spPr>
        <a:xfrm>
          <a:off x="2591345" y="3151402"/>
          <a:ext cx="5869777"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449AFA2-C1C4-4DF0-B86D-6B225BAD9539}">
      <dsp:nvSpPr>
        <dsp:cNvPr id="0" name=""/>
        <dsp:cNvSpPr/>
      </dsp:nvSpPr>
      <dsp:spPr>
        <a:xfrm>
          <a:off x="2701403" y="3181106"/>
          <a:ext cx="5759719" cy="59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Availability Calendar</a:t>
          </a:r>
        </a:p>
      </dsp:txBody>
      <dsp:txXfrm>
        <a:off x="2701403" y="3181106"/>
        <a:ext cx="5759719" cy="594078"/>
      </dsp:txXfrm>
    </dsp:sp>
    <dsp:sp modelId="{15AEDD1A-0E54-427E-9AFA-689D810BC5E1}">
      <dsp:nvSpPr>
        <dsp:cNvPr id="0" name=""/>
        <dsp:cNvSpPr/>
      </dsp:nvSpPr>
      <dsp:spPr>
        <a:xfrm>
          <a:off x="2591345" y="3775184"/>
          <a:ext cx="5869777"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0B351D3-CDDD-4C77-9F56-9685E80AB2A1}">
      <dsp:nvSpPr>
        <dsp:cNvPr id="0" name=""/>
        <dsp:cNvSpPr/>
      </dsp:nvSpPr>
      <dsp:spPr>
        <a:xfrm>
          <a:off x="0" y="3804888"/>
          <a:ext cx="8470480" cy="0"/>
        </a:xfrm>
        <a:prstGeom prst="line">
          <a:avLst/>
        </a:prstGeom>
        <a:gradFill rotWithShape="0">
          <a:gsLst>
            <a:gs pos="0">
              <a:schemeClr val="accent4">
                <a:hueOff val="0"/>
                <a:satOff val="0"/>
                <a:lumOff val="0"/>
                <a:alphaOff val="0"/>
                <a:tint val="98000"/>
                <a:hueMod val="94000"/>
                <a:satMod val="130000"/>
                <a:lumMod val="128000"/>
              </a:schemeClr>
            </a:gs>
            <a:gs pos="100000">
              <a:schemeClr val="accent4">
                <a:hueOff val="0"/>
                <a:satOff val="0"/>
                <a:lumOff val="0"/>
                <a:alphaOff val="0"/>
                <a:shade val="94000"/>
                <a:lumMod val="88000"/>
              </a:schemeClr>
            </a:gs>
          </a:gsLst>
          <a:lin ang="5400000" scaled="0"/>
        </a:gradFill>
        <a:ln w="9525" cap="rnd" cmpd="sng" algn="ctr">
          <a:solidFill>
            <a:schemeClr val="accent4">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C2707EEF-F643-47FD-A7EA-2721EAEA1421}">
      <dsp:nvSpPr>
        <dsp:cNvPr id="0" name=""/>
        <dsp:cNvSpPr/>
      </dsp:nvSpPr>
      <dsp:spPr>
        <a:xfrm>
          <a:off x="0" y="3804888"/>
          <a:ext cx="2578038" cy="190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3. Booking and Payment</a:t>
          </a:r>
        </a:p>
      </dsp:txBody>
      <dsp:txXfrm>
        <a:off x="0" y="3804888"/>
        <a:ext cx="2578038" cy="1901050"/>
      </dsp:txXfrm>
    </dsp:sp>
    <dsp:sp modelId="{0348FC7B-3BE2-4020-9D23-D2EE0D6670E6}">
      <dsp:nvSpPr>
        <dsp:cNvPr id="0" name=""/>
        <dsp:cNvSpPr/>
      </dsp:nvSpPr>
      <dsp:spPr>
        <a:xfrm>
          <a:off x="2688469" y="3834592"/>
          <a:ext cx="5779200" cy="59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Online booking System</a:t>
          </a:r>
        </a:p>
      </dsp:txBody>
      <dsp:txXfrm>
        <a:off x="2688469" y="3834592"/>
        <a:ext cx="5779200" cy="594078"/>
      </dsp:txXfrm>
    </dsp:sp>
    <dsp:sp modelId="{4BA07AAF-9921-4F9F-8166-58A2B7364B1E}">
      <dsp:nvSpPr>
        <dsp:cNvPr id="0" name=""/>
        <dsp:cNvSpPr/>
      </dsp:nvSpPr>
      <dsp:spPr>
        <a:xfrm>
          <a:off x="2578038" y="4428670"/>
          <a:ext cx="588963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9109AE4-5EBC-4884-BF19-1D2286B9BB3B}">
      <dsp:nvSpPr>
        <dsp:cNvPr id="0" name=""/>
        <dsp:cNvSpPr/>
      </dsp:nvSpPr>
      <dsp:spPr>
        <a:xfrm>
          <a:off x="2688469" y="4458374"/>
          <a:ext cx="5779200" cy="59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Secure payment gateway</a:t>
          </a:r>
        </a:p>
      </dsp:txBody>
      <dsp:txXfrm>
        <a:off x="2688469" y="4458374"/>
        <a:ext cx="5779200" cy="594078"/>
      </dsp:txXfrm>
    </dsp:sp>
    <dsp:sp modelId="{12CF8D6E-837D-4D3B-9821-B3334D11A725}">
      <dsp:nvSpPr>
        <dsp:cNvPr id="0" name=""/>
        <dsp:cNvSpPr/>
      </dsp:nvSpPr>
      <dsp:spPr>
        <a:xfrm>
          <a:off x="2578038" y="5052452"/>
          <a:ext cx="588963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D8FC9AE-BFE5-4769-A5DF-9EEBB320513D}">
      <dsp:nvSpPr>
        <dsp:cNvPr id="0" name=""/>
        <dsp:cNvSpPr/>
      </dsp:nvSpPr>
      <dsp:spPr>
        <a:xfrm>
          <a:off x="2688469" y="5082156"/>
          <a:ext cx="5779200" cy="59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Pricing details</a:t>
          </a:r>
        </a:p>
      </dsp:txBody>
      <dsp:txXfrm>
        <a:off x="2688469" y="5082156"/>
        <a:ext cx="5779200" cy="594078"/>
      </dsp:txXfrm>
    </dsp:sp>
    <dsp:sp modelId="{690559B7-2EB7-4C45-948C-76301CDDF47C}">
      <dsp:nvSpPr>
        <dsp:cNvPr id="0" name=""/>
        <dsp:cNvSpPr/>
      </dsp:nvSpPr>
      <dsp:spPr>
        <a:xfrm>
          <a:off x="2578038" y="5676234"/>
          <a:ext cx="588963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A337A-A7B6-40CD-88E2-00E0FEEE54A7}">
      <dsp:nvSpPr>
        <dsp:cNvPr id="0" name=""/>
        <dsp:cNvSpPr/>
      </dsp:nvSpPr>
      <dsp:spPr>
        <a:xfrm>
          <a:off x="0" y="665"/>
          <a:ext cx="6666833" cy="0"/>
        </a:xfrm>
        <a:prstGeom prst="line">
          <a:avLst/>
        </a:prstGeom>
        <a:gradFill rotWithShape="0">
          <a:gsLst>
            <a:gs pos="0">
              <a:schemeClr val="accent2">
                <a:hueOff val="0"/>
                <a:satOff val="0"/>
                <a:lumOff val="0"/>
                <a:alphaOff val="0"/>
                <a:tint val="98000"/>
                <a:hueMod val="94000"/>
                <a:satMod val="130000"/>
                <a:lumMod val="128000"/>
              </a:schemeClr>
            </a:gs>
            <a:gs pos="100000">
              <a:schemeClr val="accent2">
                <a:hueOff val="0"/>
                <a:satOff val="0"/>
                <a:lumOff val="0"/>
                <a:alphaOff val="0"/>
                <a:shade val="94000"/>
                <a:lumMod val="88000"/>
              </a:schemeClr>
            </a:gs>
          </a:gsLst>
          <a:lin ang="5400000" scaled="0"/>
        </a:gradFill>
        <a:ln w="9525" cap="rnd"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18B9AEC4-4DCC-44F9-B551-062C9E23A965}">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Navbar</a:t>
          </a:r>
        </a:p>
      </dsp:txBody>
      <dsp:txXfrm>
        <a:off x="0" y="665"/>
        <a:ext cx="6666833" cy="1090517"/>
      </dsp:txXfrm>
    </dsp:sp>
    <dsp:sp modelId="{D0B351D3-CDDD-4C77-9F56-9685E80AB2A1}">
      <dsp:nvSpPr>
        <dsp:cNvPr id="0" name=""/>
        <dsp:cNvSpPr/>
      </dsp:nvSpPr>
      <dsp:spPr>
        <a:xfrm>
          <a:off x="0" y="1091183"/>
          <a:ext cx="6666833" cy="0"/>
        </a:xfrm>
        <a:prstGeom prst="line">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w="9525" cap="rnd" cmpd="sng" algn="ctr">
          <a:solidFill>
            <a:schemeClr val="accent3">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C2707EEF-F643-47FD-A7EA-2721EAEA1421}">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Hero</a:t>
          </a:r>
        </a:p>
      </dsp:txBody>
      <dsp:txXfrm>
        <a:off x="0" y="1091183"/>
        <a:ext cx="6666833" cy="1090517"/>
      </dsp:txXfrm>
    </dsp:sp>
    <dsp:sp modelId="{35CE4699-F51F-4CD5-9565-9C036B81236B}">
      <dsp:nvSpPr>
        <dsp:cNvPr id="0" name=""/>
        <dsp:cNvSpPr/>
      </dsp:nvSpPr>
      <dsp:spPr>
        <a:xfrm>
          <a:off x="0" y="2181701"/>
          <a:ext cx="6666833" cy="0"/>
        </a:xfrm>
        <a:prstGeom prst="line">
          <a:avLst/>
        </a:prstGeom>
        <a:gradFill rotWithShape="0">
          <a:gsLst>
            <a:gs pos="0">
              <a:schemeClr val="accent4">
                <a:hueOff val="0"/>
                <a:satOff val="0"/>
                <a:lumOff val="0"/>
                <a:alphaOff val="0"/>
                <a:tint val="98000"/>
                <a:hueMod val="94000"/>
                <a:satMod val="130000"/>
                <a:lumMod val="128000"/>
              </a:schemeClr>
            </a:gs>
            <a:gs pos="100000">
              <a:schemeClr val="accent4">
                <a:hueOff val="0"/>
                <a:satOff val="0"/>
                <a:lumOff val="0"/>
                <a:alphaOff val="0"/>
                <a:shade val="94000"/>
                <a:lumMod val="88000"/>
              </a:schemeClr>
            </a:gs>
          </a:gsLst>
          <a:lin ang="5400000" scaled="0"/>
        </a:gradFill>
        <a:ln w="9525" cap="rnd" cmpd="sng" algn="ctr">
          <a:solidFill>
            <a:schemeClr val="accent4">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A28931C8-6A4D-42D4-ACAF-4A0E2E1FEC17}">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Featured Listings (card info of units)</a:t>
          </a:r>
        </a:p>
      </dsp:txBody>
      <dsp:txXfrm>
        <a:off x="0" y="2181701"/>
        <a:ext cx="6666833" cy="1090517"/>
      </dsp:txXfrm>
    </dsp:sp>
    <dsp:sp modelId="{98948B11-A983-4322-817C-7ABDE32BCF2E}">
      <dsp:nvSpPr>
        <dsp:cNvPr id="0" name=""/>
        <dsp:cNvSpPr/>
      </dsp:nvSpPr>
      <dsp:spPr>
        <a:xfrm>
          <a:off x="0" y="3272218"/>
          <a:ext cx="6666833" cy="0"/>
        </a:xfrm>
        <a:prstGeom prst="line">
          <a:avLst/>
        </a:prstGeom>
        <a:gradFill rotWithShape="0">
          <a:gsLst>
            <a:gs pos="0">
              <a:schemeClr val="accent5">
                <a:hueOff val="0"/>
                <a:satOff val="0"/>
                <a:lumOff val="0"/>
                <a:alphaOff val="0"/>
                <a:tint val="98000"/>
                <a:hueMod val="94000"/>
                <a:satMod val="130000"/>
                <a:lumMod val="128000"/>
              </a:schemeClr>
            </a:gs>
            <a:gs pos="100000">
              <a:schemeClr val="accent5">
                <a:hueOff val="0"/>
                <a:satOff val="0"/>
                <a:lumOff val="0"/>
                <a:alphaOff val="0"/>
                <a:shade val="94000"/>
                <a:lumMod val="88000"/>
              </a:schemeClr>
            </a:gs>
          </a:gsLst>
          <a:lin ang="5400000" scaled="0"/>
        </a:gradFill>
        <a:ln w="9525" cap="rnd" cmpd="sng" algn="ctr">
          <a:solidFill>
            <a:schemeClr val="accent5">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475928E-8F3F-46FD-A53C-2E30A5788E6F}">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Testimonials</a:t>
          </a:r>
        </a:p>
      </dsp:txBody>
      <dsp:txXfrm>
        <a:off x="0" y="3272218"/>
        <a:ext cx="6666833" cy="1090517"/>
      </dsp:txXfrm>
    </dsp:sp>
    <dsp:sp modelId="{699D8EB7-62D5-4C43-AE61-551E40D98AAB}">
      <dsp:nvSpPr>
        <dsp:cNvPr id="0" name=""/>
        <dsp:cNvSpPr/>
      </dsp:nvSpPr>
      <dsp:spPr>
        <a:xfrm>
          <a:off x="0" y="4362736"/>
          <a:ext cx="6666833" cy="0"/>
        </a:xfrm>
        <a:prstGeom prst="line">
          <a:avLst/>
        </a:prstGeom>
        <a:gradFill rotWithShape="0">
          <a:gsLst>
            <a:gs pos="0">
              <a:schemeClr val="accent6">
                <a:hueOff val="0"/>
                <a:satOff val="0"/>
                <a:lumOff val="0"/>
                <a:alphaOff val="0"/>
                <a:tint val="98000"/>
                <a:hueMod val="94000"/>
                <a:satMod val="130000"/>
                <a:lumMod val="128000"/>
              </a:schemeClr>
            </a:gs>
            <a:gs pos="100000">
              <a:schemeClr val="accent6">
                <a:hueOff val="0"/>
                <a:satOff val="0"/>
                <a:lumOff val="0"/>
                <a:alphaOff val="0"/>
                <a:shade val="94000"/>
                <a:lumMod val="88000"/>
              </a:schemeClr>
            </a:gs>
          </a:gsLst>
          <a:lin ang="5400000" scaled="0"/>
        </a:gradFill>
        <a:ln w="9525" cap="rnd" cmpd="sng" algn="ctr">
          <a:solidFill>
            <a:schemeClr val="accent6">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ED82978A-8F2C-4FB9-9DF8-ACBCC4A84F02}">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Footer</a:t>
          </a:r>
        </a:p>
      </dsp:txBody>
      <dsp:txXfrm>
        <a:off x="0" y="4362736"/>
        <a:ext cx="6666833" cy="10905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53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5B347A01-14AD-4B1B-BBBA-DA1482FA9246}" type="datetimeFigureOut">
              <a:rPr lang="en-PH" smtClean="0"/>
              <a:t>21/06/2024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123840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333020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39466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1213295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63890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296174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1438974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180504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80542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47A01-14AD-4B1B-BBBA-DA1482FA9246}" type="datetimeFigureOut">
              <a:rPr lang="en-PH" smtClean="0"/>
              <a:t>21/06/2024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150478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47A01-14AD-4B1B-BBBA-DA1482FA9246}" type="datetimeFigureOut">
              <a:rPr lang="en-PH" smtClean="0"/>
              <a:t>21/06/2024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238357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47A01-14AD-4B1B-BBBA-DA1482FA9246}" type="datetimeFigureOut">
              <a:rPr lang="en-PH" smtClean="0"/>
              <a:t>21/06/2024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285405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47A01-14AD-4B1B-BBBA-DA1482FA9246}" type="datetimeFigureOut">
              <a:rPr lang="en-PH" smtClean="0"/>
              <a:t>21/06/2024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88117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47A01-14AD-4B1B-BBBA-DA1482FA9246}" type="datetimeFigureOut">
              <a:rPr lang="en-PH" smtClean="0"/>
              <a:t>21/06/2024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149561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347A01-14AD-4B1B-BBBA-DA1482FA9246}" type="datetimeFigureOut">
              <a:rPr lang="en-PH" smtClean="0"/>
              <a:t>21/06/2024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139568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347A01-14AD-4B1B-BBBA-DA1482FA9246}" type="datetimeFigureOut">
              <a:rPr lang="en-PH" smtClean="0"/>
              <a:t>21/06/2024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17CDF6-B97C-4389-83D3-26A69FCE5D42}" type="slidenum">
              <a:rPr lang="en-PH" smtClean="0"/>
              <a:t>‹#›</a:t>
            </a:fld>
            <a:endParaRPr lang="en-PH"/>
          </a:p>
        </p:txBody>
      </p:sp>
    </p:spTree>
    <p:extLst>
      <p:ext uri="{BB962C8B-B14F-4D97-AF65-F5344CB8AC3E}">
        <p14:creationId xmlns:p14="http://schemas.microsoft.com/office/powerpoint/2010/main" val="346115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347A01-14AD-4B1B-BBBA-DA1482FA9246}" type="datetimeFigureOut">
              <a:rPr lang="en-PH" smtClean="0"/>
              <a:t>21/06/2024</a:t>
            </a:fld>
            <a:endParaRPr lang="en-PH"/>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PH"/>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617CDF6-B97C-4389-83D3-26A69FCE5D42}" type="slidenum">
              <a:rPr lang="en-PH" smtClean="0"/>
              <a:t>‹#›</a:t>
            </a:fld>
            <a:endParaRPr lang="en-PH"/>
          </a:p>
        </p:txBody>
      </p:sp>
    </p:spTree>
    <p:extLst>
      <p:ext uri="{BB962C8B-B14F-4D97-AF65-F5344CB8AC3E}">
        <p14:creationId xmlns:p14="http://schemas.microsoft.com/office/powerpoint/2010/main" val="101753804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2F7EAF-DF3D-45BE-AAB1-6D226C5B4BE6}"/>
              </a:ext>
            </a:extLst>
          </p:cNvPr>
          <p:cNvSpPr/>
          <p:nvPr/>
        </p:nvSpPr>
        <p:spPr>
          <a:xfrm>
            <a:off x="1424064" y="467327"/>
            <a:ext cx="8662949" cy="923330"/>
          </a:xfrm>
          <a:prstGeom prst="rect">
            <a:avLst/>
          </a:prstGeom>
          <a:noFill/>
        </p:spPr>
        <p:txBody>
          <a:bodyPr wrap="none" lIns="91440" tIns="45720" rIns="91440" bIns="45720">
            <a:spAutoFit/>
          </a:bodyPr>
          <a:lstStyle/>
          <a:p>
            <a:pPr algn="ctr"/>
            <a:r>
              <a:rPr lang="en-US" sz="5400" dirty="0">
                <a:ln w="0"/>
                <a:solidFill>
                  <a:srgbClr val="FF0000"/>
                </a:solidFill>
                <a:effectLst>
                  <a:outerShdw blurRad="38100" dist="25400" dir="5400000" algn="ctr" rotWithShape="0">
                    <a:srgbClr val="6E747A">
                      <a:alpha val="43000"/>
                    </a:srgbClr>
                  </a:outerShdw>
                </a:effectLst>
              </a:rPr>
              <a:t>Rental Property web-app</a:t>
            </a:r>
            <a:endParaRPr lang="en-US" sz="5400" b="0" cap="none" spc="0" dirty="0">
              <a:ln w="0"/>
              <a:solidFill>
                <a:srgbClr val="FF0000"/>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0E6F3290-A4C7-4F7C-91CC-42438132F448}"/>
              </a:ext>
            </a:extLst>
          </p:cNvPr>
          <p:cNvSpPr txBox="1"/>
          <p:nvPr/>
        </p:nvSpPr>
        <p:spPr>
          <a:xfrm>
            <a:off x="1424064" y="1674674"/>
            <a:ext cx="5745220" cy="1754326"/>
          </a:xfrm>
          <a:prstGeom prst="rect">
            <a:avLst/>
          </a:prstGeom>
          <a:noFill/>
        </p:spPr>
        <p:txBody>
          <a:bodyPr wrap="square" rtlCol="0">
            <a:spAutoFit/>
          </a:bodyPr>
          <a:lstStyle/>
          <a:p>
            <a:r>
              <a:rPr lang="en-US" dirty="0"/>
              <a:t>A rental vacation house website is an online platform designed to showcase and facilitate the booking of vacation rental properties. These websites cater to both property owners looking to rent out their homes and travelers searching for a temporary place to stay during their vacation.</a:t>
            </a:r>
            <a:endParaRPr lang="en-PH" dirty="0"/>
          </a:p>
        </p:txBody>
      </p:sp>
    </p:spTree>
    <p:extLst>
      <p:ext uri="{BB962C8B-B14F-4D97-AF65-F5344CB8AC3E}">
        <p14:creationId xmlns:p14="http://schemas.microsoft.com/office/powerpoint/2010/main" val="3945462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317BC9-FB79-4EE1-B631-4A9AE61DE858}"/>
              </a:ext>
            </a:extLst>
          </p:cNvPr>
          <p:cNvPicPr>
            <a:picLocks noChangeAspect="1"/>
          </p:cNvPicPr>
          <p:nvPr/>
        </p:nvPicPr>
        <p:blipFill>
          <a:blip r:embed="rId2"/>
          <a:stretch>
            <a:fillRect/>
          </a:stretch>
        </p:blipFill>
        <p:spPr>
          <a:xfrm>
            <a:off x="0" y="-31822"/>
            <a:ext cx="12192000" cy="6889822"/>
          </a:xfrm>
          <a:prstGeom prst="rect">
            <a:avLst/>
          </a:prstGeom>
        </p:spPr>
      </p:pic>
    </p:spTree>
    <p:extLst>
      <p:ext uri="{BB962C8B-B14F-4D97-AF65-F5344CB8AC3E}">
        <p14:creationId xmlns:p14="http://schemas.microsoft.com/office/powerpoint/2010/main" val="51024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435496-456E-418D-9D01-4E1E4889E31D}"/>
              </a:ext>
            </a:extLst>
          </p:cNvPr>
          <p:cNvPicPr>
            <a:picLocks noChangeAspect="1"/>
          </p:cNvPicPr>
          <p:nvPr/>
        </p:nvPicPr>
        <p:blipFill>
          <a:blip r:embed="rId2"/>
          <a:stretch>
            <a:fillRect/>
          </a:stretch>
        </p:blipFill>
        <p:spPr>
          <a:xfrm>
            <a:off x="0" y="0"/>
            <a:ext cx="12319500" cy="6858000"/>
          </a:xfrm>
          <a:prstGeom prst="rect">
            <a:avLst/>
          </a:prstGeom>
        </p:spPr>
      </p:pic>
    </p:spTree>
    <p:extLst>
      <p:ext uri="{BB962C8B-B14F-4D97-AF65-F5344CB8AC3E}">
        <p14:creationId xmlns:p14="http://schemas.microsoft.com/office/powerpoint/2010/main" val="178648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51593A-979A-480B-AA2E-396B68E0A8BE}"/>
              </a:ext>
            </a:extLst>
          </p:cNvPr>
          <p:cNvPicPr>
            <a:picLocks noChangeAspect="1"/>
          </p:cNvPicPr>
          <p:nvPr/>
        </p:nvPicPr>
        <p:blipFill>
          <a:blip r:embed="rId2"/>
          <a:stretch>
            <a:fillRect/>
          </a:stretch>
        </p:blipFill>
        <p:spPr>
          <a:xfrm>
            <a:off x="17117" y="0"/>
            <a:ext cx="12298929" cy="6857999"/>
          </a:xfrm>
          <a:prstGeom prst="rect">
            <a:avLst/>
          </a:prstGeom>
        </p:spPr>
      </p:pic>
    </p:spTree>
    <p:extLst>
      <p:ext uri="{BB962C8B-B14F-4D97-AF65-F5344CB8AC3E}">
        <p14:creationId xmlns:p14="http://schemas.microsoft.com/office/powerpoint/2010/main" val="302362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C5B42-0884-4EB7-8A2E-E092FC348967}"/>
              </a:ext>
            </a:extLst>
          </p:cNvPr>
          <p:cNvPicPr>
            <a:picLocks noChangeAspect="1"/>
          </p:cNvPicPr>
          <p:nvPr/>
        </p:nvPicPr>
        <p:blipFill>
          <a:blip r:embed="rId2"/>
          <a:stretch>
            <a:fillRect/>
          </a:stretch>
        </p:blipFill>
        <p:spPr>
          <a:xfrm>
            <a:off x="0" y="11506"/>
            <a:ext cx="12192000" cy="6828237"/>
          </a:xfrm>
          <a:prstGeom prst="rect">
            <a:avLst/>
          </a:prstGeom>
        </p:spPr>
      </p:pic>
    </p:spTree>
    <p:extLst>
      <p:ext uri="{BB962C8B-B14F-4D97-AF65-F5344CB8AC3E}">
        <p14:creationId xmlns:p14="http://schemas.microsoft.com/office/powerpoint/2010/main" val="223524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E24074-8C2C-47AE-8F31-3461F1AB5001}"/>
              </a:ext>
            </a:extLst>
          </p:cNvPr>
          <p:cNvPicPr>
            <a:picLocks noChangeAspect="1"/>
          </p:cNvPicPr>
          <p:nvPr/>
        </p:nvPicPr>
        <p:blipFill>
          <a:blip r:embed="rId2"/>
          <a:stretch>
            <a:fillRect/>
          </a:stretch>
        </p:blipFill>
        <p:spPr>
          <a:xfrm>
            <a:off x="0" y="37626"/>
            <a:ext cx="12191999" cy="6782747"/>
          </a:xfrm>
          <a:prstGeom prst="rect">
            <a:avLst/>
          </a:prstGeom>
        </p:spPr>
      </p:pic>
    </p:spTree>
    <p:extLst>
      <p:ext uri="{BB962C8B-B14F-4D97-AF65-F5344CB8AC3E}">
        <p14:creationId xmlns:p14="http://schemas.microsoft.com/office/powerpoint/2010/main" val="419513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9B1D-AB34-F544-006B-688E1049DD4E}"/>
              </a:ext>
            </a:extLst>
          </p:cNvPr>
          <p:cNvSpPr>
            <a:spLocks noGrp="1"/>
          </p:cNvSpPr>
          <p:nvPr>
            <p:ph type="title"/>
          </p:nvPr>
        </p:nvSpPr>
        <p:spPr>
          <a:xfrm>
            <a:off x="537840" y="750440"/>
            <a:ext cx="2516645" cy="1954389"/>
          </a:xfrm>
        </p:spPr>
        <p:txBody>
          <a:bodyPr anchor="b">
            <a:normAutofit/>
          </a:bodyPr>
          <a:lstStyle/>
          <a:p>
            <a:pPr algn="r"/>
            <a:r>
              <a:rPr lang="en-US" sz="4000" dirty="0">
                <a:solidFill>
                  <a:srgbClr val="FFFFFF"/>
                </a:solidFill>
              </a:rPr>
              <a:t>Features</a:t>
            </a:r>
          </a:p>
        </p:txBody>
      </p:sp>
      <p:graphicFrame>
        <p:nvGraphicFramePr>
          <p:cNvPr id="5" name="Content Placeholder 2">
            <a:extLst>
              <a:ext uri="{FF2B5EF4-FFF2-40B4-BE49-F238E27FC236}">
                <a16:creationId xmlns:a16="http://schemas.microsoft.com/office/drawing/2014/main" id="{5BEA161C-62DB-01DC-F094-B7AE90071090}"/>
              </a:ext>
            </a:extLst>
          </p:cNvPr>
          <p:cNvGraphicFramePr>
            <a:graphicFrameLocks noGrp="1"/>
          </p:cNvGraphicFramePr>
          <p:nvPr>
            <p:ph idx="1"/>
            <p:extLst>
              <p:ext uri="{D42A27DB-BD31-4B8C-83A1-F6EECF244321}">
                <p14:modId xmlns:p14="http://schemas.microsoft.com/office/powerpoint/2010/main" val="458256885"/>
              </p:ext>
            </p:extLst>
          </p:nvPr>
        </p:nvGraphicFramePr>
        <p:xfrm>
          <a:off x="3650184" y="750440"/>
          <a:ext cx="8470480" cy="5708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33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0600-F58F-22FC-5163-28696C0B3349}"/>
              </a:ext>
            </a:extLst>
          </p:cNvPr>
          <p:cNvSpPr>
            <a:spLocks noGrp="1"/>
          </p:cNvSpPr>
          <p:nvPr>
            <p:ph type="title"/>
          </p:nvPr>
        </p:nvSpPr>
        <p:spPr>
          <a:xfrm>
            <a:off x="6600082" y="3011269"/>
            <a:ext cx="4805996" cy="1297115"/>
          </a:xfrm>
        </p:spPr>
        <p:txBody>
          <a:bodyPr vert="horz" lIns="91440" tIns="45720" rIns="91440" bIns="45720" rtlCol="0" anchor="t">
            <a:normAutofit fontScale="90000"/>
          </a:bodyPr>
          <a:lstStyle/>
          <a:p>
            <a:r>
              <a:rPr lang="en-US" sz="4000" kern="1200" dirty="0">
                <a:solidFill>
                  <a:schemeClr val="tx2"/>
                </a:solidFill>
                <a:latin typeface="+mj-lt"/>
                <a:ea typeface="+mj-ea"/>
                <a:cs typeface="+mj-cs"/>
              </a:rPr>
              <a:t>Live Demo</a:t>
            </a:r>
            <a:br>
              <a:rPr lang="en-US" sz="4000" kern="1200" dirty="0">
                <a:solidFill>
                  <a:schemeClr val="tx2"/>
                </a:solidFill>
                <a:latin typeface="+mj-lt"/>
                <a:ea typeface="+mj-ea"/>
                <a:cs typeface="+mj-cs"/>
              </a:rPr>
            </a:br>
            <a:r>
              <a:rPr lang="en-US" sz="4000" kern="1200" dirty="0">
                <a:solidFill>
                  <a:schemeClr val="tx2"/>
                </a:solidFill>
                <a:latin typeface="+mj-lt"/>
                <a:ea typeface="+mj-ea"/>
                <a:cs typeface="+mj-cs"/>
              </a:rPr>
              <a:t>Using Canva, Figma or any graphics software</a:t>
            </a:r>
          </a:p>
        </p:txBody>
      </p:sp>
      <p:pic>
        <p:nvPicPr>
          <p:cNvPr id="6" name="Graphic 5" descr="Monitor">
            <a:extLst>
              <a:ext uri="{FF2B5EF4-FFF2-40B4-BE49-F238E27FC236}">
                <a16:creationId xmlns:a16="http://schemas.microsoft.com/office/drawing/2014/main" id="{26856026-497E-05E2-1592-864119313E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0114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9B1D-AB34-F544-006B-688E1049DD4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Index Contents</a:t>
            </a:r>
          </a:p>
        </p:txBody>
      </p:sp>
      <p:graphicFrame>
        <p:nvGraphicFramePr>
          <p:cNvPr id="5" name="Content Placeholder 2">
            <a:extLst>
              <a:ext uri="{FF2B5EF4-FFF2-40B4-BE49-F238E27FC236}">
                <a16:creationId xmlns:a16="http://schemas.microsoft.com/office/drawing/2014/main" id="{5BEA161C-62DB-01DC-F094-B7AE90071090}"/>
              </a:ext>
            </a:extLst>
          </p:cNvPr>
          <p:cNvGraphicFramePr>
            <a:graphicFrameLocks noGrp="1"/>
          </p:cNvGraphicFramePr>
          <p:nvPr>
            <p:ph idx="1"/>
            <p:extLst>
              <p:ext uri="{D42A27DB-BD31-4B8C-83A1-F6EECF244321}">
                <p14:modId xmlns:p14="http://schemas.microsoft.com/office/powerpoint/2010/main" val="317476078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34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8E053-A0E2-6946-3AB6-B6B7B5D0C819}"/>
              </a:ext>
            </a:extLst>
          </p:cNvPr>
          <p:cNvSpPr>
            <a:spLocks noGrp="1"/>
          </p:cNvSpPr>
          <p:nvPr>
            <p:ph idx="1"/>
          </p:nvPr>
        </p:nvSpPr>
        <p:spPr>
          <a:xfrm>
            <a:off x="460695" y="388259"/>
            <a:ext cx="11270610" cy="484196"/>
          </a:xfrm>
        </p:spPr>
        <p:txBody>
          <a:bodyPr>
            <a:normAutofit/>
          </a:bodyPr>
          <a:lstStyle/>
          <a:p>
            <a:pPr marL="0" indent="0">
              <a:buNone/>
            </a:pPr>
            <a:r>
              <a:rPr lang="en-US" dirty="0"/>
              <a:t>Logo                                        				</a:t>
            </a:r>
            <a:r>
              <a:rPr lang="en-US" sz="1400" dirty="0"/>
              <a:t>Home About Us Services Contact Pages </a:t>
            </a:r>
            <a:endParaRPr lang="en-US" dirty="0"/>
          </a:p>
        </p:txBody>
      </p:sp>
      <p:sp>
        <p:nvSpPr>
          <p:cNvPr id="4" name="Content Placeholder 2">
            <a:extLst>
              <a:ext uri="{FF2B5EF4-FFF2-40B4-BE49-F238E27FC236}">
                <a16:creationId xmlns:a16="http://schemas.microsoft.com/office/drawing/2014/main" id="{715971D0-BA79-B770-A2BB-85781343CF67}"/>
              </a:ext>
            </a:extLst>
          </p:cNvPr>
          <p:cNvSpPr txBox="1">
            <a:spLocks/>
          </p:cNvSpPr>
          <p:nvPr/>
        </p:nvSpPr>
        <p:spPr>
          <a:xfrm>
            <a:off x="460695" y="872455"/>
            <a:ext cx="10515600" cy="440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lgn="ctr">
              <a:buFont typeface="Arial" panose="020B0604020202020204" pitchFamily="34" charset="0"/>
              <a:buNone/>
            </a:pPr>
            <a:endParaRPr lang="en-US" dirty="0"/>
          </a:p>
        </p:txBody>
      </p:sp>
      <p:pic>
        <p:nvPicPr>
          <p:cNvPr id="2" name="Picture 1">
            <a:extLst>
              <a:ext uri="{FF2B5EF4-FFF2-40B4-BE49-F238E27FC236}">
                <a16:creationId xmlns:a16="http://schemas.microsoft.com/office/drawing/2014/main" id="{5D4944D1-17B9-4922-88BF-4AB5FAD0F393}"/>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27706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47D25-7B46-4CC7-BD0D-F98D7CE7E3FE}"/>
              </a:ext>
            </a:extLst>
          </p:cNvPr>
          <p:cNvSpPr>
            <a:spLocks noGrp="1"/>
          </p:cNvSpPr>
          <p:nvPr>
            <p:ph idx="1"/>
          </p:nvPr>
        </p:nvSpPr>
        <p:spPr/>
        <p:txBody>
          <a:bodyPr/>
          <a:lstStyle/>
          <a:p>
            <a:endParaRPr lang="en-PH" dirty="0"/>
          </a:p>
        </p:txBody>
      </p:sp>
      <p:pic>
        <p:nvPicPr>
          <p:cNvPr id="5" name="Picture 4">
            <a:extLst>
              <a:ext uri="{FF2B5EF4-FFF2-40B4-BE49-F238E27FC236}">
                <a16:creationId xmlns:a16="http://schemas.microsoft.com/office/drawing/2014/main" id="{CFAA6EA2-0969-4C41-8D1D-051CC9966D34}"/>
              </a:ext>
            </a:extLst>
          </p:cNvPr>
          <p:cNvPicPr>
            <a:picLocks noChangeAspect="1"/>
          </p:cNvPicPr>
          <p:nvPr/>
        </p:nvPicPr>
        <p:blipFill>
          <a:blip r:embed="rId2"/>
          <a:stretch>
            <a:fillRect/>
          </a:stretch>
        </p:blipFill>
        <p:spPr>
          <a:xfrm>
            <a:off x="0" y="9047"/>
            <a:ext cx="12192000" cy="6839905"/>
          </a:xfrm>
          <a:prstGeom prst="rect">
            <a:avLst/>
          </a:prstGeom>
        </p:spPr>
      </p:pic>
    </p:spTree>
    <p:extLst>
      <p:ext uri="{BB962C8B-B14F-4D97-AF65-F5344CB8AC3E}">
        <p14:creationId xmlns:p14="http://schemas.microsoft.com/office/powerpoint/2010/main" val="114262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79DE27-B15E-4C87-B3F3-BC33B96B0BAA}"/>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6201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BD393D-4F22-4416-9EE6-38BFFA847418}"/>
              </a:ext>
            </a:extLst>
          </p:cNvPr>
          <p:cNvPicPr>
            <a:picLocks noChangeAspect="1"/>
          </p:cNvPicPr>
          <p:nvPr/>
        </p:nvPicPr>
        <p:blipFill>
          <a:blip r:embed="rId2"/>
          <a:stretch>
            <a:fillRect/>
          </a:stretch>
        </p:blipFill>
        <p:spPr>
          <a:xfrm>
            <a:off x="0" y="22632"/>
            <a:ext cx="12192000" cy="6767274"/>
          </a:xfrm>
          <a:prstGeom prst="rect">
            <a:avLst/>
          </a:prstGeom>
        </p:spPr>
      </p:pic>
    </p:spTree>
    <p:extLst>
      <p:ext uri="{BB962C8B-B14F-4D97-AF65-F5344CB8AC3E}">
        <p14:creationId xmlns:p14="http://schemas.microsoft.com/office/powerpoint/2010/main" val="267275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B9B946-6C21-4635-86F2-89B3163FE9BD}"/>
              </a:ext>
            </a:extLst>
          </p:cNvPr>
          <p:cNvPicPr>
            <a:picLocks noChangeAspect="1"/>
          </p:cNvPicPr>
          <p:nvPr/>
        </p:nvPicPr>
        <p:blipFill>
          <a:blip r:embed="rId2"/>
          <a:stretch>
            <a:fillRect/>
          </a:stretch>
        </p:blipFill>
        <p:spPr>
          <a:xfrm>
            <a:off x="0" y="-17398"/>
            <a:ext cx="12192000" cy="6875397"/>
          </a:xfrm>
          <a:prstGeom prst="rect">
            <a:avLst/>
          </a:prstGeom>
        </p:spPr>
      </p:pic>
    </p:spTree>
    <p:extLst>
      <p:ext uri="{BB962C8B-B14F-4D97-AF65-F5344CB8AC3E}">
        <p14:creationId xmlns:p14="http://schemas.microsoft.com/office/powerpoint/2010/main" val="114034193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264</TotalTime>
  <Words>128</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PowerPoint Presentation</vt:lpstr>
      <vt:lpstr>Features</vt:lpstr>
      <vt:lpstr>Live Demo Using Canva, Figma or any graphics software</vt:lpstr>
      <vt:lpstr>Index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System</dc:title>
  <dc:creator>Ryan Azur</dc:creator>
  <cp:lastModifiedBy>User</cp:lastModifiedBy>
  <cp:revision>11</cp:revision>
  <dcterms:created xsi:type="dcterms:W3CDTF">2022-12-02T03:14:42Z</dcterms:created>
  <dcterms:modified xsi:type="dcterms:W3CDTF">2024-06-21T10:35:22Z</dcterms:modified>
</cp:coreProperties>
</file>