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60" r:id="rId4"/>
    <p:sldId id="268" r:id="rId5"/>
    <p:sldId id="261" r:id="rId6"/>
    <p:sldId id="262" r:id="rId7"/>
    <p:sldId id="264" r:id="rId8"/>
    <p:sldId id="263" r:id="rId9"/>
    <p:sldId id="267" r:id="rId10"/>
    <p:sldId id="265" r:id="rId11"/>
    <p:sldId id="266" r:id="rId12"/>
    <p:sldId id="259"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3366FF"/>
    <a:srgbClr val="FFFFFF"/>
    <a:srgbClr val="727171"/>
    <a:srgbClr val="ABFFFB"/>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10" autoAdjust="0"/>
    <p:restoredTop sz="94660"/>
  </p:normalViewPr>
  <p:slideViewPr>
    <p:cSldViewPr snapToGrid="0">
      <p:cViewPr varScale="1">
        <p:scale>
          <a:sx n="94" d="100"/>
          <a:sy n="94" d="100"/>
        </p:scale>
        <p:origin x="96" y="228"/>
      </p:cViewPr>
      <p:guideLst/>
    </p:cSldViewPr>
  </p:slideViewPr>
  <p:notesTextViewPr>
    <p:cViewPr>
      <p:scale>
        <a:sx n="1" d="1"/>
        <a:sy n="1" d="1"/>
      </p:scale>
      <p:origin x="0" y="0"/>
    </p:cViewPr>
  </p:notesTextViewPr>
  <p:notesViewPr>
    <p:cSldViewPr snapToGrid="0">
      <p:cViewPr varScale="1">
        <p:scale>
          <a:sx n="110" d="100"/>
          <a:sy n="110" d="100"/>
        </p:scale>
        <p:origin x="64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FE7BBEA2-62F8-4FE6-BF78-4122981A80FD}" type="datetimeFigureOut">
              <a:rPr lang="en-PH" smtClean="0"/>
              <a:t>10/23/2023</a:t>
            </a:fld>
            <a:endParaRPr lang="en-PH"/>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AB090804-6DC6-4A6D-A429-944D5D58C284}" type="slidenum">
              <a:rPr lang="en-PH" smtClean="0"/>
              <a:t>‹#›</a:t>
            </a:fld>
            <a:endParaRPr lang="en-PH"/>
          </a:p>
        </p:txBody>
      </p:sp>
    </p:spTree>
    <p:extLst>
      <p:ext uri="{BB962C8B-B14F-4D97-AF65-F5344CB8AC3E}">
        <p14:creationId xmlns:p14="http://schemas.microsoft.com/office/powerpoint/2010/main" val="140086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0B4E076-2490-4797-BA11-20465F3F394F}" type="datetimeFigureOut">
              <a:rPr lang="en-US" smtClean="0"/>
              <a:t>10/23/2023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686CEA9-A19E-4D0F-9A7B-683E161849B9}" type="slidenum">
              <a:rPr lang="en-US" smtClean="0"/>
              <a:t>‹#›</a:t>
            </a:fld>
            <a:endParaRPr lang="en-US"/>
          </a:p>
        </p:txBody>
      </p:sp>
    </p:spTree>
    <p:extLst>
      <p:ext uri="{BB962C8B-B14F-4D97-AF65-F5344CB8AC3E}">
        <p14:creationId xmlns:p14="http://schemas.microsoft.com/office/powerpoint/2010/main" val="240975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Flowchart: Document 3"/>
          <p:cNvSpPr/>
          <p:nvPr userDrawn="1"/>
        </p:nvSpPr>
        <p:spPr>
          <a:xfrm rot="5400000">
            <a:off x="3998258" y="1712260"/>
            <a:ext cx="6858000" cy="3433482"/>
          </a:xfrm>
          <a:prstGeom prst="flowChartDocument">
            <a:avLst/>
          </a:prstGeom>
          <a:gradFill>
            <a:gsLst>
              <a:gs pos="86000">
                <a:srgbClr val="FFFFFF"/>
              </a:gs>
              <a:gs pos="1000">
                <a:schemeClr val="accent1">
                  <a:tint val="100000"/>
                  <a:shade val="100000"/>
                  <a:satMod val="130000"/>
                </a:schemeClr>
              </a:gs>
              <a:gs pos="39000">
                <a:schemeClr val="accent1">
                  <a:tint val="50000"/>
                  <a:shade val="100000"/>
                  <a:satMod val="35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2" name="タイトル 1"/>
          <p:cNvSpPr>
            <a:spLocks noGrp="1"/>
          </p:cNvSpPr>
          <p:nvPr>
            <p:ph type="ctrTitle" hasCustomPrompt="1"/>
          </p:nvPr>
        </p:nvSpPr>
        <p:spPr>
          <a:xfrm>
            <a:off x="1008000" y="2031176"/>
            <a:ext cx="7772400" cy="1279292"/>
          </a:xfrm>
        </p:spPr>
        <p:txBody>
          <a:bodyPr lIns="0" tIns="0" rIns="0" bIns="0" anchor="t" anchorCtr="0">
            <a:normAutofit/>
          </a:bodyPr>
          <a:lstStyle>
            <a:lvl1pPr algn="l">
              <a:lnSpc>
                <a:spcPts val="5000"/>
              </a:lnSpc>
              <a:defRPr sz="4600">
                <a:solidFill>
                  <a:schemeClr val="tx1">
                    <a:lumMod val="75000"/>
                    <a:lumOff val="25000"/>
                  </a:schemeClr>
                </a:solidFill>
                <a:latin typeface="Arial"/>
              </a:defRPr>
            </a:lvl1pPr>
          </a:lstStyle>
          <a:p>
            <a:r>
              <a:rPr kumimoji="1" lang="en-US" altLang="ja-JP" dirty="0"/>
              <a:t>TITLE 46pt </a:t>
            </a:r>
            <a:r>
              <a:rPr kumimoji="1" lang="ja-JP" altLang="en-US" dirty="0"/>
              <a:t>（</a:t>
            </a:r>
            <a:r>
              <a:rPr kumimoji="1" lang="en-US" altLang="ja-JP" dirty="0"/>
              <a:t>36〜48pt</a:t>
            </a:r>
            <a:r>
              <a:rPr kumimoji="1" lang="ja-JP" altLang="en-US" dirty="0"/>
              <a:t>）</a:t>
            </a:r>
            <a:br>
              <a:rPr kumimoji="1" lang="en-US" altLang="ja-JP" dirty="0"/>
            </a:br>
            <a:r>
              <a:rPr kumimoji="1" lang="en-US" altLang="ja-JP" dirty="0"/>
              <a:t>TITLE 46pt </a:t>
            </a:r>
            <a:r>
              <a:rPr kumimoji="1" lang="ja-JP" altLang="en-US" dirty="0"/>
              <a:t>（</a:t>
            </a:r>
            <a:r>
              <a:rPr kumimoji="1" lang="en-US" altLang="ja-JP" dirty="0"/>
              <a:t>36〜48pt</a:t>
            </a:r>
            <a:r>
              <a:rPr kumimoji="1" lang="ja-JP" altLang="en-US" dirty="0"/>
              <a:t>）</a:t>
            </a:r>
          </a:p>
        </p:txBody>
      </p:sp>
      <p:sp>
        <p:nvSpPr>
          <p:cNvPr id="3" name="サブタイトル 2"/>
          <p:cNvSpPr>
            <a:spLocks noGrp="1"/>
          </p:cNvSpPr>
          <p:nvPr>
            <p:ph type="subTitle" idx="1" hasCustomPrompt="1"/>
          </p:nvPr>
        </p:nvSpPr>
        <p:spPr>
          <a:xfrm>
            <a:off x="1008000" y="3454403"/>
            <a:ext cx="6400800" cy="745067"/>
          </a:xfrm>
        </p:spPr>
        <p:txBody>
          <a:bodyPr lIns="0" tIns="0" rIns="0" bIns="0">
            <a:normAutofit/>
          </a:bodyPr>
          <a:lstStyle>
            <a:lvl1pPr marL="0" indent="0" algn="l">
              <a:buNone/>
              <a:defRPr sz="2400">
                <a:solidFill>
                  <a:schemeClr val="tx1">
                    <a:lumMod val="75000"/>
                    <a:lumOff val="2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dirty="0"/>
              <a:t>SUB TITLE 24pt </a:t>
            </a:r>
            <a:r>
              <a:rPr kumimoji="1" lang="ja-JP" altLang="en-US" dirty="0"/>
              <a:t>（</a:t>
            </a:r>
            <a:r>
              <a:rPr kumimoji="1" lang="en-US" altLang="ja-JP" dirty="0"/>
              <a:t>20〜28</a:t>
            </a:r>
            <a:r>
              <a:rPr kumimoji="1" lang="ja-JP" altLang="en-US" dirty="0"/>
              <a:t>）</a:t>
            </a:r>
          </a:p>
        </p:txBody>
      </p:sp>
      <p:sp>
        <p:nvSpPr>
          <p:cNvPr id="18" name="テキスト プレースホルダー 17"/>
          <p:cNvSpPr>
            <a:spLocks noGrp="1"/>
          </p:cNvSpPr>
          <p:nvPr>
            <p:ph type="body" sz="quarter" idx="12" hasCustomPrompt="1"/>
          </p:nvPr>
        </p:nvSpPr>
        <p:spPr>
          <a:xfrm>
            <a:off x="1009651" y="4690003"/>
            <a:ext cx="3960283" cy="330729"/>
          </a:xfrm>
        </p:spPr>
        <p:txBody>
          <a:bodyPr lIns="0" tIns="0" rIns="0" bIns="0">
            <a:normAutofit/>
          </a:bodyPr>
          <a:lstStyle>
            <a:lvl1pPr marL="0" indent="0">
              <a:buNone/>
              <a:defRPr sz="2000">
                <a:solidFill>
                  <a:schemeClr val="tx1">
                    <a:lumMod val="75000"/>
                    <a:lumOff val="25000"/>
                  </a:schemeClr>
                </a:solidFill>
                <a:latin typeface="Arial"/>
              </a:defRPr>
            </a:lvl1pPr>
          </a:lstStyle>
          <a:p>
            <a:pPr lvl="0"/>
            <a:r>
              <a:rPr kumimoji="1" lang="en-US" altLang="ja-JP" dirty="0"/>
              <a:t>NAME 20pt </a:t>
            </a:r>
            <a:r>
              <a:rPr kumimoji="1" lang="ja-JP" altLang="en-US" dirty="0"/>
              <a:t>（</a:t>
            </a:r>
            <a:r>
              <a:rPr kumimoji="1" lang="en-US" altLang="ja-JP" dirty="0"/>
              <a:t>20〜24pt</a:t>
            </a:r>
            <a:r>
              <a:rPr kumimoji="1" lang="ja-JP" altLang="en-US" dirty="0"/>
              <a:t>）</a:t>
            </a:r>
          </a:p>
        </p:txBody>
      </p:sp>
      <p:sp>
        <p:nvSpPr>
          <p:cNvPr id="27" name="テキスト プレースホルダー 26"/>
          <p:cNvSpPr>
            <a:spLocks noGrp="1"/>
          </p:cNvSpPr>
          <p:nvPr>
            <p:ph type="body" sz="quarter" idx="13" hasCustomPrompt="1"/>
          </p:nvPr>
        </p:nvSpPr>
        <p:spPr>
          <a:xfrm>
            <a:off x="1008000" y="239180"/>
            <a:ext cx="6120000" cy="360000"/>
          </a:xfrm>
        </p:spPr>
        <p:txBody>
          <a:bodyPr lIns="0" tIns="0" rIns="0" bIns="0">
            <a:noAutofit/>
          </a:bodyPr>
          <a:lstStyle>
            <a:lvl1pPr marL="0" indent="0">
              <a:buNone/>
              <a:defRPr sz="2000" baseline="0">
                <a:solidFill>
                  <a:schemeClr val="tx1">
                    <a:lumMod val="75000"/>
                    <a:lumOff val="25000"/>
                  </a:schemeClr>
                </a:solidFill>
                <a:latin typeface="Arial"/>
              </a:defRPr>
            </a:lvl1pPr>
            <a:lvl2pPr>
              <a:defRPr sz="2000"/>
            </a:lvl2pPr>
            <a:lvl3pPr>
              <a:defRPr sz="2000"/>
            </a:lvl3pPr>
            <a:lvl4pPr>
              <a:defRPr sz="2000"/>
            </a:lvl4pPr>
            <a:lvl5pPr>
              <a:defRPr sz="2000"/>
            </a:lvl5pPr>
          </a:lstStyle>
          <a:p>
            <a:pPr lvl="0"/>
            <a:r>
              <a:rPr kumimoji="1" lang="en-US" altLang="ja-JP" dirty="0"/>
              <a:t>To. XXXXXX Company 20pt </a:t>
            </a:r>
            <a:r>
              <a:rPr kumimoji="1" lang="ja-JP" altLang="en-US" dirty="0"/>
              <a:t>（</a:t>
            </a:r>
            <a:r>
              <a:rPr kumimoji="1" lang="en-US" altLang="ja-JP" dirty="0"/>
              <a:t>20〜24pt</a:t>
            </a:r>
            <a:r>
              <a:rPr kumimoji="1" lang="ja-JP" altLang="en-US" dirty="0"/>
              <a:t>）</a:t>
            </a:r>
          </a:p>
        </p:txBody>
      </p:sp>
      <p:sp>
        <p:nvSpPr>
          <p:cNvPr id="31" name="テキスト プレースホルダー 30"/>
          <p:cNvSpPr>
            <a:spLocks noGrp="1"/>
          </p:cNvSpPr>
          <p:nvPr>
            <p:ph type="body" sz="quarter" idx="14" hasCustomPrompt="1"/>
          </p:nvPr>
        </p:nvSpPr>
        <p:spPr>
          <a:xfrm>
            <a:off x="6494968" y="5372388"/>
            <a:ext cx="2552533" cy="1328737"/>
          </a:xfrm>
        </p:spPr>
        <p:txBody>
          <a:bodyPr lIns="0" tIns="0" rIns="0" bIns="0">
            <a:noAutofit/>
          </a:bodyPr>
          <a:lstStyle>
            <a:lvl1pPr marL="0" marR="0" indent="0" algn="r" defTabSz="457200" rtl="0" eaLnBrk="1" fontAlgn="auto" latinLnBrk="0" hangingPunct="1">
              <a:lnSpc>
                <a:spcPct val="100000"/>
              </a:lnSpc>
              <a:spcBef>
                <a:spcPts val="250"/>
              </a:spcBef>
              <a:spcAft>
                <a:spcPts val="0"/>
              </a:spcAft>
              <a:buClrTx/>
              <a:buSzTx/>
              <a:buFont typeface="Arial"/>
              <a:buNone/>
              <a:tabLst/>
              <a:defRPr sz="1400" baseline="0">
                <a:solidFill>
                  <a:srgbClr val="FFFFFF"/>
                </a:solidFill>
                <a:latin typeface="Arial"/>
              </a:defRPr>
            </a:lvl1pPr>
            <a:lvl2pPr algn="r">
              <a:defRPr sz="1400">
                <a:solidFill>
                  <a:srgbClr val="FFFFFF"/>
                </a:solidFill>
              </a:defRPr>
            </a:lvl2pPr>
            <a:lvl3pPr algn="r">
              <a:defRPr sz="1400">
                <a:solidFill>
                  <a:srgbClr val="FFFFFF"/>
                </a:solidFill>
              </a:defRPr>
            </a:lvl3pPr>
            <a:lvl4pPr algn="r">
              <a:defRPr sz="1400">
                <a:solidFill>
                  <a:srgbClr val="FFFFFF"/>
                </a:solidFill>
              </a:defRPr>
            </a:lvl4pPr>
            <a:lvl5pPr algn="r">
              <a:defRPr sz="1400">
                <a:solidFill>
                  <a:srgbClr val="FFFFFF"/>
                </a:solidFill>
              </a:defRPr>
            </a:lvl5pPr>
          </a:lstStyle>
          <a:p>
            <a:pPr lvl="0"/>
            <a:r>
              <a:rPr kumimoji="1" lang="en-US" altLang="ja-JP" dirty="0"/>
              <a:t>XXXXXXXXXXXX</a:t>
            </a:r>
            <a:r>
              <a:rPr kumimoji="1" lang="ja-JP" altLang="en-US" dirty="0"/>
              <a:t>（</a:t>
            </a:r>
            <a:r>
              <a:rPr kumimoji="1" lang="en-US" altLang="ja-JP" dirty="0"/>
              <a:t>14〜18pt</a:t>
            </a:r>
            <a:r>
              <a:rPr kumimoji="1" lang="ja-JP" altLang="en-US" dirty="0"/>
              <a:t>）</a:t>
            </a:r>
            <a:endParaRPr kumimoji="1" lang="en-US" altLang="ja-JP" dirty="0"/>
          </a:p>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1" lang="en-US" altLang="ja-JP" dirty="0"/>
              <a:t>XXXXXXXXXXXX</a:t>
            </a:r>
            <a:r>
              <a:rPr kumimoji="1" lang="ja-JP" altLang="en-US" dirty="0"/>
              <a:t>（</a:t>
            </a:r>
            <a:r>
              <a:rPr kumimoji="1" lang="en-US" altLang="ja-JP" dirty="0"/>
              <a:t>14〜18pt</a:t>
            </a:r>
            <a:r>
              <a:rPr kumimoji="1" lang="ja-JP" altLang="en-US" dirty="0"/>
              <a:t>）</a:t>
            </a:r>
            <a:endParaRPr kumimoji="1" lang="en-US" altLang="ja-JP" dirty="0"/>
          </a:p>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1" lang="en-US" altLang="ja-JP" dirty="0"/>
              <a:t>XXXXX Division</a:t>
            </a:r>
            <a:r>
              <a:rPr kumimoji="1" lang="ja-JP" altLang="en-US" dirty="0"/>
              <a:t>（</a:t>
            </a:r>
            <a:r>
              <a:rPr kumimoji="1" lang="en-US" altLang="ja-JP" dirty="0"/>
              <a:t>14〜18pt</a:t>
            </a:r>
            <a:r>
              <a:rPr kumimoji="1" lang="ja-JP" altLang="en-US" dirty="0"/>
              <a:t>）</a:t>
            </a:r>
            <a:endParaRPr kumimoji="1" lang="en-US" altLang="ja-JP" dirty="0"/>
          </a:p>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1" lang="en-US" altLang="ja-JP" dirty="0"/>
              <a:t>XXXXX Unit</a:t>
            </a:r>
            <a:r>
              <a:rPr kumimoji="1" lang="ja-JP" altLang="en-US" dirty="0"/>
              <a:t>（</a:t>
            </a:r>
            <a:r>
              <a:rPr kumimoji="1" lang="en-US" altLang="ja-JP" dirty="0"/>
              <a:t>14〜18pt</a:t>
            </a:r>
            <a:r>
              <a:rPr kumimoji="1" lang="ja-JP" altLang="en-US" dirty="0"/>
              <a:t>）</a:t>
            </a:r>
          </a:p>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1" lang="en-US" altLang="ja-JP" dirty="0"/>
              <a:t>XXXXX Sec.</a:t>
            </a:r>
            <a:r>
              <a:rPr kumimoji="1" lang="ja-JP" altLang="en-US" dirty="0"/>
              <a:t>（</a:t>
            </a:r>
            <a:r>
              <a:rPr kumimoji="1" lang="en-US" altLang="ja-JP" dirty="0"/>
              <a:t>14〜18pt</a:t>
            </a:r>
            <a:r>
              <a:rPr kumimoji="1" lang="ja-JP" altLang="en-US" dirty="0"/>
              <a:t>）</a:t>
            </a:r>
          </a:p>
        </p:txBody>
      </p:sp>
      <p:cxnSp>
        <p:nvCxnSpPr>
          <p:cNvPr id="19" name="直線コネクタ 18"/>
          <p:cNvCxnSpPr/>
          <p:nvPr/>
        </p:nvCxnSpPr>
        <p:spPr>
          <a:xfrm>
            <a:off x="993570"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8961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a:off x="993570"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a:xfrm>
            <a:off x="8961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8" name="テキスト プレースホルダー 17"/>
          <p:cNvSpPr>
            <a:spLocks noGrp="1"/>
          </p:cNvSpPr>
          <p:nvPr>
            <p:ph type="body" sz="quarter" idx="15" hasCustomPrompt="1"/>
          </p:nvPr>
        </p:nvSpPr>
        <p:spPr>
          <a:xfrm>
            <a:off x="1006278" y="4319899"/>
            <a:ext cx="3003547" cy="330729"/>
          </a:xfrm>
        </p:spPr>
        <p:txBody>
          <a:bodyPr lIns="0" tIns="0" rIns="0" bIns="0">
            <a:normAutofit/>
          </a:bodyPr>
          <a:lstStyle>
            <a:lvl1pPr marL="0" indent="0">
              <a:buNone/>
              <a:defRPr sz="2000">
                <a:solidFill>
                  <a:schemeClr val="tx1">
                    <a:lumMod val="75000"/>
                    <a:lumOff val="25000"/>
                  </a:schemeClr>
                </a:solidFill>
                <a:latin typeface="Arial"/>
              </a:defRPr>
            </a:lvl1pPr>
          </a:lstStyle>
          <a:p>
            <a:r>
              <a:rPr lang="en-US" altLang="ja-JP" dirty="0"/>
              <a:t>DATE 20pt </a:t>
            </a:r>
            <a:r>
              <a:rPr lang="ja-JP" altLang="en-US" dirty="0"/>
              <a:t>（</a:t>
            </a:r>
            <a:r>
              <a:rPr lang="en-US" altLang="ja-JP" dirty="0"/>
              <a:t>20〜24pt</a:t>
            </a:r>
            <a:r>
              <a:rPr lang="ja-JP" altLang="en-US" dirty="0"/>
              <a:t>）</a:t>
            </a:r>
          </a:p>
        </p:txBody>
      </p:sp>
      <p:cxnSp>
        <p:nvCxnSpPr>
          <p:cNvPr id="34" name="直線コネクタ 33"/>
          <p:cNvCxnSpPr/>
          <p:nvPr/>
        </p:nvCxnSpPr>
        <p:spPr>
          <a:xfrm>
            <a:off x="993570"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a:xfrm>
            <a:off x="8961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a:xfrm>
            <a:off x="993570"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8961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38" name="図 37" descr="ppt_topgroup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5491" y="239180"/>
            <a:ext cx="827532" cy="406908"/>
          </a:xfrm>
          <a:prstGeom prst="rect">
            <a:avLst/>
          </a:prstGeom>
        </p:spPr>
      </p:pic>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90025" y="5855993"/>
            <a:ext cx="2690507" cy="373071"/>
          </a:xfrm>
          <a:prstGeom prst="rect">
            <a:avLst/>
          </a:prstGeom>
        </p:spPr>
      </p:pic>
      <p:sp>
        <p:nvSpPr>
          <p:cNvPr id="9" name="正方形/長方形 8"/>
          <p:cNvSpPr/>
          <p:nvPr userDrawn="1"/>
        </p:nvSpPr>
        <p:spPr>
          <a:xfrm rot="16200000">
            <a:off x="-1134290" y="5244739"/>
            <a:ext cx="2747552" cy="478972"/>
          </a:xfrm>
          <a:prstGeom prst="flowChartOffpageConnector">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1800" dirty="0">
              <a:latin typeface="Arial"/>
            </a:endParaRPr>
          </a:p>
          <a:p>
            <a:pPr algn="ctr"/>
            <a:endParaRPr kumimoji="1" lang="ja-JP" altLang="en-US" sz="1800" dirty="0">
              <a:latin typeface="Arial"/>
            </a:endParaRPr>
          </a:p>
        </p:txBody>
      </p:sp>
      <p:sp>
        <p:nvSpPr>
          <p:cNvPr id="64" name="正方形/長方形 7"/>
          <p:cNvSpPr/>
          <p:nvPr userDrawn="1"/>
        </p:nvSpPr>
        <p:spPr>
          <a:xfrm rot="16200000">
            <a:off x="-1815737" y="1815739"/>
            <a:ext cx="4110448" cy="478969"/>
          </a:xfrm>
          <a:prstGeom prst="flowChartOffpage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sp>
        <p:nvSpPr>
          <p:cNvPr id="5" name="TextBox 4"/>
          <p:cNvSpPr txBox="1"/>
          <p:nvPr userDrawn="1"/>
        </p:nvSpPr>
        <p:spPr>
          <a:xfrm>
            <a:off x="2868129" y="6307151"/>
            <a:ext cx="2680542" cy="230832"/>
          </a:xfrm>
          <a:prstGeom prst="rect">
            <a:avLst/>
          </a:prstGeom>
          <a:noFill/>
        </p:spPr>
        <p:txBody>
          <a:bodyPr wrap="none" rtlCol="0">
            <a:spAutoFit/>
          </a:bodyPr>
          <a:lstStyle/>
          <a:p>
            <a:r>
              <a:rPr lang="en-PH" sz="900" dirty="0"/>
              <a:t>COPYRIGHT © 2023. ALL</a:t>
            </a:r>
            <a:r>
              <a:rPr lang="en-PH" sz="900" baseline="0" dirty="0"/>
              <a:t> RIGHTS RESERVED</a:t>
            </a:r>
            <a:endParaRPr lang="en-PH" sz="900" dirty="0"/>
          </a:p>
        </p:txBody>
      </p:sp>
    </p:spTree>
    <p:extLst>
      <p:ext uri="{BB962C8B-B14F-4D97-AF65-F5344CB8AC3E}">
        <p14:creationId xmlns:p14="http://schemas.microsoft.com/office/powerpoint/2010/main" val="122178509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0000" y="27514"/>
            <a:ext cx="8244000" cy="684000"/>
          </a:xfrm>
        </p:spPr>
        <p:txBody>
          <a:bodyPr lIns="0" tIns="0" rIns="0" bIns="0" anchor="b" anchorCtr="0">
            <a:normAutofit/>
          </a:bodyPr>
          <a:lstStyle>
            <a:lvl1pPr algn="l">
              <a:defRPr sz="2800" b="1" kern="1200" baseline="0">
                <a:latin typeface="Arial"/>
              </a:defRPr>
            </a:lvl1pPr>
          </a:lstStyle>
          <a:p>
            <a:r>
              <a:rPr lang="en-US" altLang="ja-JP" sz="2400" dirty="0">
                <a:latin typeface="Arial" charset="0"/>
              </a:rPr>
              <a:t>INDEX  </a:t>
            </a:r>
            <a:endParaRPr kumimoji="1" lang="ja-JP" altLang="en-US" dirty="0"/>
          </a:p>
        </p:txBody>
      </p:sp>
      <p:sp>
        <p:nvSpPr>
          <p:cNvPr id="3" name="コンテンツ プレースホルダー 2"/>
          <p:cNvSpPr>
            <a:spLocks noGrp="1"/>
          </p:cNvSpPr>
          <p:nvPr>
            <p:ph idx="1" hasCustomPrompt="1"/>
          </p:nvPr>
        </p:nvSpPr>
        <p:spPr>
          <a:xfrm>
            <a:off x="720000" y="1244009"/>
            <a:ext cx="8244000" cy="4540104"/>
          </a:xfrm>
        </p:spPr>
        <p:txBody>
          <a:bodyPr lIns="0" tIns="0" rIns="0" bIns="0">
            <a:normAutofit/>
          </a:bodyPr>
          <a:lstStyle>
            <a:lvl1pPr marL="0" marR="0" indent="0" algn="l" defTabSz="457200" rtl="0" eaLnBrk="1" fontAlgn="t" latinLnBrk="0" hangingPunct="1">
              <a:lnSpc>
                <a:spcPts val="3600"/>
              </a:lnSpc>
              <a:spcBef>
                <a:spcPct val="20000"/>
              </a:spcBef>
              <a:spcAft>
                <a:spcPts val="0"/>
              </a:spcAft>
              <a:buClrTx/>
              <a:buSzTx/>
              <a:buFont typeface="+mj-lt"/>
              <a:buAutoNum type="arabicPeriod"/>
              <a:tabLst/>
              <a:defRPr sz="2400" kern="1200" spc="0" baseline="0">
                <a:latin typeface="Arial"/>
              </a:defRPr>
            </a:lvl1pPr>
            <a:lvl2pPr marL="48600" indent="-228600">
              <a:buFont typeface="+mj-lt"/>
              <a:buAutoNum type="arabicPeriod"/>
              <a:defRPr sz="1200"/>
            </a:lvl2pPr>
          </a:lstStyle>
          <a:p>
            <a:pPr lvl="0"/>
            <a:r>
              <a:rPr kumimoji="1" lang="en-PH" altLang="ja-JP" dirty="0"/>
              <a:t>Insert</a:t>
            </a:r>
            <a:r>
              <a:rPr kumimoji="1" lang="ja-JP" altLang="en-US" dirty="0"/>
              <a:t> </a:t>
            </a:r>
            <a:r>
              <a:rPr kumimoji="1" lang="en-US" altLang="ja-JP" dirty="0"/>
              <a:t>TITLE here  24〜32pt</a:t>
            </a:r>
          </a:p>
          <a:p>
            <a:pPr lvl="0"/>
            <a:endParaRPr kumimoji="1" lang="en-US" altLang="ja-JP" dirty="0"/>
          </a:p>
        </p:txBody>
      </p:sp>
      <p:sp>
        <p:nvSpPr>
          <p:cNvPr id="4" name="正方形/長方形 3"/>
          <p:cNvSpPr/>
          <p:nvPr/>
        </p:nvSpPr>
        <p:spPr>
          <a:xfrm>
            <a:off x="720000" y="720000"/>
            <a:ext cx="8424000" cy="72000"/>
          </a:xfrm>
          <a:prstGeom prst="rect">
            <a:avLst/>
          </a:prstGeom>
          <a:gradFill>
            <a:gsLst>
              <a:gs pos="0">
                <a:schemeClr val="accent1">
                  <a:tint val="100000"/>
                  <a:shade val="100000"/>
                  <a:satMod val="130000"/>
                </a:schemeClr>
              </a:gs>
              <a:gs pos="75000">
                <a:schemeClr val="tx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cxnSp>
        <p:nvCxnSpPr>
          <p:cNvPr id="10" name="直線コネクタ 9"/>
          <p:cNvCxnSpPr/>
          <p:nvPr/>
        </p:nvCxnSpPr>
        <p:spPr>
          <a:xfrm flipH="1">
            <a:off x="-266538" y="8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p:cNvCxnSpPr/>
          <p:nvPr/>
        </p:nvCxnSpPr>
        <p:spPr>
          <a:xfrm flipH="1">
            <a:off x="-266538" y="62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flipH="1">
            <a:off x="9248248" y="8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flipH="1">
            <a:off x="9248248" y="62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717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8961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717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8961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9" name="スライド番号プレースホルダー 18"/>
          <p:cNvSpPr>
            <a:spLocks noGrp="1"/>
          </p:cNvSpPr>
          <p:nvPr>
            <p:ph type="sldNum" sz="quarter" idx="12"/>
          </p:nvPr>
        </p:nvSpPr>
        <p:spPr>
          <a:xfrm>
            <a:off x="8124969" y="6345519"/>
            <a:ext cx="878333" cy="365125"/>
          </a:xfrm>
        </p:spPr>
        <p:txBody>
          <a:bodyPr tIns="0" rIns="0" bIns="0" anchor="b" anchorCtr="0"/>
          <a:lstStyle>
            <a:lvl1pPr>
              <a:defRPr sz="1400">
                <a:solidFill>
                  <a:schemeClr val="tx1"/>
                </a:solidFill>
                <a:latin typeface="Arial"/>
              </a:defRPr>
            </a:lvl1pPr>
          </a:lstStyle>
          <a:p>
            <a:r>
              <a:rPr lang="en-US" dirty="0"/>
              <a:t>1</a:t>
            </a:r>
          </a:p>
        </p:txBody>
      </p:sp>
      <p:sp>
        <p:nvSpPr>
          <p:cNvPr id="25" name="正方形/長方形 24"/>
          <p:cNvSpPr/>
          <p:nvPr/>
        </p:nvSpPr>
        <p:spPr>
          <a:xfrm>
            <a:off x="720000" y="720000"/>
            <a:ext cx="8424000" cy="72000"/>
          </a:xfrm>
          <a:prstGeom prst="rect">
            <a:avLst/>
          </a:prstGeom>
          <a:gradFill>
            <a:gsLst>
              <a:gs pos="16000">
                <a:srgbClr val="FFFFFF"/>
              </a:gs>
              <a:gs pos="76000">
                <a:schemeClr val="accent1">
                  <a:tint val="100000"/>
                  <a:shade val="100000"/>
                  <a:satMod val="130000"/>
                </a:schemeClr>
              </a:gs>
              <a:gs pos="100000">
                <a:schemeClr val="tx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cxnSp>
        <p:nvCxnSpPr>
          <p:cNvPr id="26" name="直線コネクタ 25"/>
          <p:cNvCxnSpPr/>
          <p:nvPr/>
        </p:nvCxnSpPr>
        <p:spPr>
          <a:xfrm flipH="1">
            <a:off x="-266538" y="8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flipH="1">
            <a:off x="-266538" y="62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flipH="1">
            <a:off x="9248248" y="8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a:xfrm flipH="1">
            <a:off x="9248248" y="62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p:cNvCxnSpPr/>
          <p:nvPr/>
        </p:nvCxnSpPr>
        <p:spPr>
          <a:xfrm>
            <a:off x="717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 name="直線コネクタ 30"/>
          <p:cNvCxnSpPr/>
          <p:nvPr/>
        </p:nvCxnSpPr>
        <p:spPr>
          <a:xfrm>
            <a:off x="8961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 name="直線コネクタ 31"/>
          <p:cNvCxnSpPr/>
          <p:nvPr/>
        </p:nvCxnSpPr>
        <p:spPr>
          <a:xfrm>
            <a:off x="717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a:xfrm>
            <a:off x="8961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36389" y="6456892"/>
            <a:ext cx="2308163" cy="320055"/>
          </a:xfrm>
          <a:prstGeom prst="rect">
            <a:avLst/>
          </a:prstGeom>
        </p:spPr>
      </p:pic>
      <p:sp>
        <p:nvSpPr>
          <p:cNvPr id="35" name="正方形/長方形 8"/>
          <p:cNvSpPr/>
          <p:nvPr userDrawn="1"/>
        </p:nvSpPr>
        <p:spPr>
          <a:xfrm rot="16200000">
            <a:off x="-1226138" y="5336587"/>
            <a:ext cx="2747552" cy="295276"/>
          </a:xfrm>
          <a:prstGeom prst="flowChartOffpageConnector">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1800" dirty="0">
              <a:latin typeface="Arial"/>
            </a:endParaRPr>
          </a:p>
          <a:p>
            <a:pPr algn="ctr"/>
            <a:endParaRPr kumimoji="1" lang="ja-JP" altLang="en-US" sz="1800" dirty="0">
              <a:latin typeface="Arial"/>
            </a:endParaRPr>
          </a:p>
        </p:txBody>
      </p:sp>
      <p:sp>
        <p:nvSpPr>
          <p:cNvPr id="36" name="正方形/長方形 7"/>
          <p:cNvSpPr/>
          <p:nvPr userDrawn="1"/>
        </p:nvSpPr>
        <p:spPr>
          <a:xfrm rot="16200000">
            <a:off x="-1907583" y="1907586"/>
            <a:ext cx="4110448" cy="295275"/>
          </a:xfrm>
          <a:prstGeom prst="flowChartOffpage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sp>
        <p:nvSpPr>
          <p:cNvPr id="37" name="正方形/長方形 24"/>
          <p:cNvSpPr/>
          <p:nvPr userDrawn="1"/>
        </p:nvSpPr>
        <p:spPr>
          <a:xfrm rot="10800000">
            <a:off x="720000" y="6277974"/>
            <a:ext cx="8424000" cy="45719"/>
          </a:xfrm>
          <a:prstGeom prst="rect">
            <a:avLst/>
          </a:prstGeom>
          <a:gradFill>
            <a:gsLst>
              <a:gs pos="16000">
                <a:srgbClr val="FFFFFF"/>
              </a:gs>
              <a:gs pos="76000">
                <a:schemeClr val="accent1">
                  <a:tint val="100000"/>
                  <a:shade val="100000"/>
                  <a:satMod val="130000"/>
                </a:schemeClr>
              </a:gs>
              <a:gs pos="100000">
                <a:schemeClr val="tx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spTree>
    <p:extLst>
      <p:ext uri="{BB962C8B-B14F-4D97-AF65-F5344CB8AC3E}">
        <p14:creationId xmlns:p14="http://schemas.microsoft.com/office/powerpoint/2010/main" val="377302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17804" y="0"/>
            <a:ext cx="8244000" cy="684000"/>
          </a:xfrm>
        </p:spPr>
        <p:txBody>
          <a:bodyPr lIns="0" tIns="0" rIns="0" bIns="0" anchor="b" anchorCtr="0">
            <a:normAutofit/>
          </a:bodyPr>
          <a:lstStyle>
            <a:lvl1pPr algn="l">
              <a:defRPr sz="2800" b="1" kern="1200" baseline="0">
                <a:latin typeface="Arial"/>
              </a:defRPr>
            </a:lvl1pPr>
          </a:lstStyle>
          <a:p>
            <a:r>
              <a:rPr lang="en-US" altLang="ja-JP" dirty="0"/>
              <a:t> </a:t>
            </a:r>
            <a:r>
              <a:rPr lang="en-US" altLang="ja-JP" dirty="0">
                <a:latin typeface="Arial" charset="0"/>
              </a:rPr>
              <a:t>SLIDE TITLE</a:t>
            </a:r>
            <a:r>
              <a:rPr lang="ja-JP" altLang="en-US" dirty="0">
                <a:latin typeface="Arial" charset="0"/>
              </a:rPr>
              <a:t>　</a:t>
            </a:r>
            <a:r>
              <a:rPr lang="en-US" altLang="ja-JP" dirty="0">
                <a:latin typeface="Arial" charset="0"/>
              </a:rPr>
              <a:t>Minimum 24</a:t>
            </a:r>
            <a:r>
              <a:rPr lang="ja-JP" altLang="en-US" dirty="0"/>
              <a:t>～</a:t>
            </a:r>
            <a:r>
              <a:rPr lang="en-PH" altLang="ja-JP" dirty="0"/>
              <a:t>3</a:t>
            </a:r>
            <a:r>
              <a:rPr lang="en-US" altLang="ja-JP" dirty="0"/>
              <a:t>2pt</a:t>
            </a:r>
            <a:endParaRPr kumimoji="1" lang="ja-JP" altLang="en-US" dirty="0"/>
          </a:p>
        </p:txBody>
      </p:sp>
      <p:sp>
        <p:nvSpPr>
          <p:cNvPr id="5" name="コンテンツ プレースホルダー 4"/>
          <p:cNvSpPr>
            <a:spLocks noGrp="1"/>
          </p:cNvSpPr>
          <p:nvPr>
            <p:ph sz="quarter" idx="13"/>
          </p:nvPr>
        </p:nvSpPr>
        <p:spPr>
          <a:xfrm>
            <a:off x="717804" y="856622"/>
            <a:ext cx="8244000" cy="5400000"/>
          </a:xfrm>
        </p:spPr>
        <p:txBody>
          <a:bodyPr lIns="0" tIns="0" rIns="0" bIns="0"/>
          <a:lstStyle>
            <a:lvl1pPr marL="0" marR="0" indent="0" algn="l" defTabSz="457200" rtl="0" eaLnBrk="1" fontAlgn="ctr" latinLnBrk="0" hangingPunct="1">
              <a:lnSpc>
                <a:spcPct val="100000"/>
              </a:lnSpc>
              <a:spcBef>
                <a:spcPct val="20000"/>
              </a:spcBef>
              <a:spcAft>
                <a:spcPts val="0"/>
              </a:spcAft>
              <a:buClrTx/>
              <a:buSzTx/>
              <a:buFontTx/>
              <a:buNone/>
              <a:tabLst/>
              <a:defRPr lang="en-PH" sz="1800" b="0" i="0" u="none" strike="noStrike" smtClean="0">
                <a:effectLst/>
              </a:defRPr>
            </a:lvl1pPr>
            <a:lvl2pPr marL="0" indent="0" algn="l" fontAlgn="auto">
              <a:buFontTx/>
              <a:buNone/>
              <a:defRPr sz="1400" baseline="0">
                <a:latin typeface="Arial"/>
              </a:defRPr>
            </a:lvl2pPr>
          </a:lstStyle>
          <a:p>
            <a:pPr marL="0" marR="0" lvl="0" indent="0" algn="l" defTabSz="457200" rtl="0" eaLnBrk="1" fontAlgn="auto" latinLnBrk="0" hangingPunct="1">
              <a:lnSpc>
                <a:spcPct val="100000"/>
              </a:lnSpc>
              <a:spcBef>
                <a:spcPct val="20000"/>
              </a:spcBef>
              <a:spcAft>
                <a:spcPts val="0"/>
              </a:spcAft>
              <a:buClrTx/>
              <a:buSzTx/>
              <a:buFontTx/>
              <a:buNone/>
              <a:tabLst/>
              <a:defRPr/>
            </a:pPr>
            <a:endParaRPr kumimoji="1" lang="en-US" altLang="ja-JP" b="0" i="0" u="none" strike="noStrike" kern="1200" cap="none" spc="0" normalizeH="0" baseline="0" noProof="0" dirty="0">
              <a:ln>
                <a:noFill/>
              </a:ln>
              <a:solidFill>
                <a:schemeClr val="tx1"/>
              </a:solidFill>
              <a:effectLst/>
              <a:uLnTx/>
              <a:uFillTx/>
              <a:latin typeface="Arial"/>
              <a:ea typeface="+mn-ea"/>
              <a:cs typeface="+mn-cs"/>
            </a:endParaRPr>
          </a:p>
        </p:txBody>
      </p:sp>
      <p:cxnSp>
        <p:nvCxnSpPr>
          <p:cNvPr id="4" name="直線コネクタ 3"/>
          <p:cNvCxnSpPr/>
          <p:nvPr/>
        </p:nvCxnSpPr>
        <p:spPr>
          <a:xfrm flipH="1">
            <a:off x="-266538" y="8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flipH="1">
            <a:off x="-266538" y="62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flipH="1">
            <a:off x="9248248" y="8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flipH="1">
            <a:off x="9248248" y="62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717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a:off x="8961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a:xfrm>
            <a:off x="717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8961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p:cNvCxnSpPr/>
          <p:nvPr/>
        </p:nvCxnSpPr>
        <p:spPr>
          <a:xfrm flipH="1">
            <a:off x="-266538" y="8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 name="直線コネクタ 30"/>
          <p:cNvCxnSpPr/>
          <p:nvPr/>
        </p:nvCxnSpPr>
        <p:spPr>
          <a:xfrm flipH="1">
            <a:off x="-266538" y="62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 name="直線コネクタ 31"/>
          <p:cNvCxnSpPr/>
          <p:nvPr/>
        </p:nvCxnSpPr>
        <p:spPr>
          <a:xfrm flipH="1">
            <a:off x="9248248" y="8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a:xfrm flipH="1">
            <a:off x="9248248" y="62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a:xfrm>
            <a:off x="717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a:xfrm>
            <a:off x="8961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a:xfrm>
            <a:off x="717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8961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41" name="正方形/長方形 8"/>
          <p:cNvSpPr/>
          <p:nvPr userDrawn="1"/>
        </p:nvSpPr>
        <p:spPr>
          <a:xfrm rot="16200000">
            <a:off x="-1226138" y="5336587"/>
            <a:ext cx="2747552" cy="295276"/>
          </a:xfrm>
          <a:prstGeom prst="flowChartOffpageConnector">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1800" dirty="0">
              <a:latin typeface="Arial"/>
            </a:endParaRPr>
          </a:p>
          <a:p>
            <a:pPr algn="ctr"/>
            <a:endParaRPr kumimoji="1" lang="ja-JP" altLang="en-US" sz="1800" dirty="0">
              <a:latin typeface="Arial"/>
            </a:endParaRPr>
          </a:p>
        </p:txBody>
      </p:sp>
      <p:sp>
        <p:nvSpPr>
          <p:cNvPr id="42" name="正方形/長方形 7"/>
          <p:cNvSpPr/>
          <p:nvPr userDrawn="1"/>
        </p:nvSpPr>
        <p:spPr>
          <a:xfrm rot="16200000">
            <a:off x="-1907583" y="1907586"/>
            <a:ext cx="4110448" cy="295275"/>
          </a:xfrm>
          <a:prstGeom prst="flowChartOffpage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sp>
        <p:nvSpPr>
          <p:cNvPr id="44" name="スライド番号プレースホルダー 18"/>
          <p:cNvSpPr>
            <a:spLocks noGrp="1"/>
          </p:cNvSpPr>
          <p:nvPr>
            <p:ph type="sldNum" sz="quarter" idx="12"/>
          </p:nvPr>
        </p:nvSpPr>
        <p:spPr>
          <a:xfrm>
            <a:off x="8124969" y="6345519"/>
            <a:ext cx="878333" cy="365125"/>
          </a:xfrm>
        </p:spPr>
        <p:txBody>
          <a:bodyPr tIns="0" rIns="0" bIns="0" anchor="b" anchorCtr="0"/>
          <a:lstStyle>
            <a:lvl1pPr>
              <a:defRPr sz="1400">
                <a:solidFill>
                  <a:schemeClr val="tx1"/>
                </a:solidFill>
                <a:latin typeface="Arial"/>
              </a:defRPr>
            </a:lvl1pPr>
          </a:lstStyle>
          <a:p>
            <a:r>
              <a:rPr lang="en-US" dirty="0"/>
              <a:t>2</a:t>
            </a:r>
          </a:p>
        </p:txBody>
      </p:sp>
      <p:sp>
        <p:nvSpPr>
          <p:cNvPr id="45" name="正方形/長方形 24"/>
          <p:cNvSpPr/>
          <p:nvPr userDrawn="1"/>
        </p:nvSpPr>
        <p:spPr>
          <a:xfrm>
            <a:off x="720000" y="720000"/>
            <a:ext cx="8424000" cy="72000"/>
          </a:xfrm>
          <a:prstGeom prst="rect">
            <a:avLst/>
          </a:prstGeom>
          <a:gradFill>
            <a:gsLst>
              <a:gs pos="16000">
                <a:srgbClr val="FFFFFF"/>
              </a:gs>
              <a:gs pos="76000">
                <a:schemeClr val="accent1">
                  <a:tint val="100000"/>
                  <a:shade val="100000"/>
                  <a:satMod val="130000"/>
                </a:schemeClr>
              </a:gs>
              <a:gs pos="100000">
                <a:schemeClr val="tx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sp>
        <p:nvSpPr>
          <p:cNvPr id="46" name="正方形/長方形 24"/>
          <p:cNvSpPr/>
          <p:nvPr userDrawn="1"/>
        </p:nvSpPr>
        <p:spPr>
          <a:xfrm rot="10800000">
            <a:off x="720000" y="6277974"/>
            <a:ext cx="8424000" cy="45719"/>
          </a:xfrm>
          <a:prstGeom prst="rect">
            <a:avLst/>
          </a:prstGeom>
          <a:gradFill>
            <a:gsLst>
              <a:gs pos="16000">
                <a:srgbClr val="FFFFFF"/>
              </a:gs>
              <a:gs pos="76000">
                <a:schemeClr val="accent1">
                  <a:tint val="100000"/>
                  <a:shade val="100000"/>
                  <a:satMod val="130000"/>
                </a:schemeClr>
              </a:gs>
              <a:gs pos="100000">
                <a:schemeClr val="tx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pic>
        <p:nvPicPr>
          <p:cNvPr id="47" name="Picture 4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36389" y="6456892"/>
            <a:ext cx="2308163" cy="320055"/>
          </a:xfrm>
          <a:prstGeom prst="rect">
            <a:avLst/>
          </a:prstGeom>
        </p:spPr>
      </p:pic>
      <p:sp>
        <p:nvSpPr>
          <p:cNvPr id="26" name="テキスト プレースホルダー 6"/>
          <p:cNvSpPr txBox="1">
            <a:spLocks/>
          </p:cNvSpPr>
          <p:nvPr userDrawn="1"/>
        </p:nvSpPr>
        <p:spPr>
          <a:xfrm>
            <a:off x="752038" y="3437407"/>
            <a:ext cx="4827588" cy="1119134"/>
          </a:xfrm>
          <a:prstGeom prst="rect">
            <a:avLst/>
          </a:prstGeom>
        </p:spPr>
        <p:txBody>
          <a:bodyPr/>
          <a:lstStyle/>
          <a:p>
            <a:pPr fontAlgn="auto">
              <a:spcBef>
                <a:spcPct val="20000"/>
              </a:spcBef>
              <a:spcAft>
                <a:spcPts val="0"/>
              </a:spcAft>
              <a:buFont typeface="Arial"/>
              <a:buNone/>
              <a:defRPr/>
            </a:pPr>
            <a:endParaRPr lang="en-US" altLang="ja-JP" dirty="0">
              <a:solidFill>
                <a:schemeClr val="tx1"/>
              </a:solidFill>
              <a:latin typeface="+mn-lt"/>
              <a:ea typeface="+mn-ea"/>
              <a:cs typeface="Arial" pitchFamily="34" charset="0"/>
            </a:endParaRPr>
          </a:p>
        </p:txBody>
      </p:sp>
    </p:spTree>
    <p:extLst>
      <p:ext uri="{BB962C8B-B14F-4D97-AF65-F5344CB8AC3E}">
        <p14:creationId xmlns:p14="http://schemas.microsoft.com/office/powerpoint/2010/main" val="190308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0000" y="27514"/>
            <a:ext cx="8244000" cy="684000"/>
          </a:xfrm>
        </p:spPr>
        <p:txBody>
          <a:bodyPr lIns="0" tIns="0" rIns="0" bIns="0" anchor="b" anchorCtr="0">
            <a:normAutofit/>
          </a:bodyPr>
          <a:lstStyle>
            <a:lvl1pPr algn="l">
              <a:defRPr sz="2800" b="1" kern="1200" baseline="0">
                <a:latin typeface="Arial"/>
              </a:defRPr>
            </a:lvl1pPr>
          </a:lstStyle>
          <a:p>
            <a:r>
              <a:rPr kumimoji="1" lang="en-US" altLang="ja-JP" dirty="0"/>
              <a:t>INDEX</a:t>
            </a:r>
            <a:endParaRPr kumimoji="1" lang="ja-JP" altLang="en-US" dirty="0"/>
          </a:p>
        </p:txBody>
      </p:sp>
      <p:sp>
        <p:nvSpPr>
          <p:cNvPr id="3" name="コンテンツ プレースホルダー 2"/>
          <p:cNvSpPr>
            <a:spLocks noGrp="1"/>
          </p:cNvSpPr>
          <p:nvPr>
            <p:ph idx="1" hasCustomPrompt="1"/>
          </p:nvPr>
        </p:nvSpPr>
        <p:spPr>
          <a:xfrm>
            <a:off x="720001" y="1244010"/>
            <a:ext cx="3771613" cy="4805099"/>
          </a:xfrm>
        </p:spPr>
        <p:txBody>
          <a:bodyPr lIns="0" tIns="0" rIns="0" bIns="0">
            <a:normAutofit/>
          </a:bodyPr>
          <a:lstStyle>
            <a:lvl1pPr marL="0" marR="0" indent="0" algn="l" defTabSz="457200" rtl="0" eaLnBrk="1" fontAlgn="t" latinLnBrk="0" hangingPunct="1">
              <a:lnSpc>
                <a:spcPts val="3600"/>
              </a:lnSpc>
              <a:spcBef>
                <a:spcPct val="20000"/>
              </a:spcBef>
              <a:spcAft>
                <a:spcPts val="0"/>
              </a:spcAft>
              <a:buClrTx/>
              <a:buSzTx/>
              <a:buFont typeface="+mj-lt"/>
              <a:buNone/>
              <a:tabLst/>
              <a:defRPr sz="2400" kern="1200" spc="0" baseline="0">
                <a:latin typeface="Arial"/>
              </a:defRPr>
            </a:lvl1pPr>
            <a:lvl2pPr marL="48600" indent="-228600">
              <a:buFont typeface="+mj-lt"/>
              <a:buAutoNum type="arabicPeriod"/>
              <a:defRPr sz="1200"/>
            </a:lvl2pPr>
          </a:lstStyle>
          <a:p>
            <a:pPr lvl="0"/>
            <a:r>
              <a:rPr kumimoji="1" lang="en-US" altLang="ja-JP" dirty="0"/>
              <a:t>TITLE  24〜32pt</a:t>
            </a:r>
          </a:p>
          <a:p>
            <a:pPr lvl="0"/>
            <a:endParaRPr kumimoji="1" lang="en-US" altLang="ja-JP" dirty="0"/>
          </a:p>
        </p:txBody>
      </p:sp>
      <p:cxnSp>
        <p:nvCxnSpPr>
          <p:cNvPr id="10" name="直線コネクタ 9"/>
          <p:cNvCxnSpPr/>
          <p:nvPr/>
        </p:nvCxnSpPr>
        <p:spPr>
          <a:xfrm flipH="1">
            <a:off x="-266538" y="8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p:cNvCxnSpPr/>
          <p:nvPr/>
        </p:nvCxnSpPr>
        <p:spPr>
          <a:xfrm flipH="1">
            <a:off x="-266538" y="62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flipH="1">
            <a:off x="9248248" y="8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flipH="1">
            <a:off x="9248248" y="62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717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8961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717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8961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a:xfrm flipH="1">
            <a:off x="-266538" y="8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flipH="1">
            <a:off x="-266538" y="62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flipH="1">
            <a:off x="9248248" y="8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a:xfrm flipH="1">
            <a:off x="9248248" y="6256622"/>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p:cNvCxnSpPr/>
          <p:nvPr/>
        </p:nvCxnSpPr>
        <p:spPr>
          <a:xfrm>
            <a:off x="717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 name="直線コネクタ 30"/>
          <p:cNvCxnSpPr/>
          <p:nvPr/>
        </p:nvCxnSpPr>
        <p:spPr>
          <a:xfrm>
            <a:off x="8961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 name="直線コネクタ 31"/>
          <p:cNvCxnSpPr/>
          <p:nvPr/>
        </p:nvCxnSpPr>
        <p:spPr>
          <a:xfrm>
            <a:off x="717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a:xfrm>
            <a:off x="8961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35" name="コンテンツ プレースホルダー 2"/>
          <p:cNvSpPr>
            <a:spLocks noGrp="1"/>
          </p:cNvSpPr>
          <p:nvPr>
            <p:ph idx="13" hasCustomPrompt="1"/>
          </p:nvPr>
        </p:nvSpPr>
        <p:spPr>
          <a:xfrm>
            <a:off x="4761113" y="1244010"/>
            <a:ext cx="3771613" cy="4805099"/>
          </a:xfrm>
        </p:spPr>
        <p:txBody>
          <a:bodyPr lIns="0" tIns="0" rIns="0" bIns="0">
            <a:normAutofit/>
          </a:bodyPr>
          <a:lstStyle>
            <a:lvl1pPr marL="0" marR="0" indent="0" algn="l" defTabSz="457200" rtl="0" eaLnBrk="1" fontAlgn="t" latinLnBrk="0" hangingPunct="1">
              <a:lnSpc>
                <a:spcPts val="3600"/>
              </a:lnSpc>
              <a:spcBef>
                <a:spcPct val="20000"/>
              </a:spcBef>
              <a:spcAft>
                <a:spcPts val="0"/>
              </a:spcAft>
              <a:buClrTx/>
              <a:buSzTx/>
              <a:buFont typeface="+mj-lt"/>
              <a:buNone/>
              <a:tabLst/>
              <a:defRPr sz="2400" kern="1200" spc="0" baseline="0">
                <a:latin typeface="Arial"/>
              </a:defRPr>
            </a:lvl1pPr>
            <a:lvl2pPr marL="48600" indent="-228600">
              <a:buFont typeface="+mj-lt"/>
              <a:buAutoNum type="arabicPeriod"/>
              <a:defRPr sz="1200"/>
            </a:lvl2pPr>
          </a:lstStyle>
          <a:p>
            <a:pPr lvl="0"/>
            <a:r>
              <a:rPr kumimoji="1" lang="en-US" altLang="ja-JP" dirty="0"/>
              <a:t>TITLE  24〜32pt</a:t>
            </a:r>
          </a:p>
          <a:p>
            <a:pPr lvl="0"/>
            <a:endParaRPr kumimoji="1" lang="en-US" altLang="ja-JP" dirty="0"/>
          </a:p>
        </p:txBody>
      </p:sp>
      <p:sp>
        <p:nvSpPr>
          <p:cNvPr id="34" name="正方形/長方形 8"/>
          <p:cNvSpPr/>
          <p:nvPr userDrawn="1"/>
        </p:nvSpPr>
        <p:spPr>
          <a:xfrm rot="16200000">
            <a:off x="-1226138" y="5336587"/>
            <a:ext cx="2747552" cy="295276"/>
          </a:xfrm>
          <a:prstGeom prst="flowChartOffpageConnector">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1800" dirty="0">
              <a:latin typeface="Arial"/>
            </a:endParaRPr>
          </a:p>
          <a:p>
            <a:pPr algn="ctr"/>
            <a:endParaRPr kumimoji="1" lang="ja-JP" altLang="en-US" sz="1800" dirty="0">
              <a:latin typeface="Arial"/>
            </a:endParaRPr>
          </a:p>
        </p:txBody>
      </p:sp>
      <p:sp>
        <p:nvSpPr>
          <p:cNvPr id="37" name="正方形/長方形 7"/>
          <p:cNvSpPr/>
          <p:nvPr userDrawn="1"/>
        </p:nvSpPr>
        <p:spPr>
          <a:xfrm rot="16200000">
            <a:off x="-1907583" y="1907586"/>
            <a:ext cx="4110448" cy="295275"/>
          </a:xfrm>
          <a:prstGeom prst="flowChartOffpage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sp>
        <p:nvSpPr>
          <p:cNvPr id="39" name="スライド番号プレースホルダー 18"/>
          <p:cNvSpPr>
            <a:spLocks noGrp="1"/>
          </p:cNvSpPr>
          <p:nvPr>
            <p:ph type="sldNum" sz="quarter" idx="12"/>
          </p:nvPr>
        </p:nvSpPr>
        <p:spPr>
          <a:xfrm>
            <a:off x="8124969" y="6345519"/>
            <a:ext cx="878333" cy="365125"/>
          </a:xfrm>
        </p:spPr>
        <p:txBody>
          <a:bodyPr tIns="0" rIns="0" bIns="0" anchor="b" anchorCtr="0"/>
          <a:lstStyle>
            <a:lvl1pPr>
              <a:defRPr sz="1400">
                <a:solidFill>
                  <a:schemeClr val="tx1"/>
                </a:solidFill>
                <a:latin typeface="Arial"/>
              </a:defRPr>
            </a:lvl1pPr>
          </a:lstStyle>
          <a:p>
            <a:r>
              <a:rPr lang="en-US" dirty="0"/>
              <a:t>3</a:t>
            </a:r>
          </a:p>
        </p:txBody>
      </p:sp>
      <p:sp>
        <p:nvSpPr>
          <p:cNvPr id="40" name="正方形/長方形 24"/>
          <p:cNvSpPr/>
          <p:nvPr userDrawn="1"/>
        </p:nvSpPr>
        <p:spPr>
          <a:xfrm>
            <a:off x="720000" y="720000"/>
            <a:ext cx="8424000" cy="72000"/>
          </a:xfrm>
          <a:prstGeom prst="rect">
            <a:avLst/>
          </a:prstGeom>
          <a:gradFill>
            <a:gsLst>
              <a:gs pos="16000">
                <a:srgbClr val="FFFFFF"/>
              </a:gs>
              <a:gs pos="76000">
                <a:schemeClr val="accent1">
                  <a:tint val="100000"/>
                  <a:shade val="100000"/>
                  <a:satMod val="130000"/>
                </a:schemeClr>
              </a:gs>
              <a:gs pos="100000">
                <a:schemeClr val="tx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sp>
        <p:nvSpPr>
          <p:cNvPr id="41" name="正方形/長方形 24"/>
          <p:cNvSpPr/>
          <p:nvPr userDrawn="1"/>
        </p:nvSpPr>
        <p:spPr>
          <a:xfrm rot="10800000">
            <a:off x="720000" y="6277974"/>
            <a:ext cx="8424000" cy="45719"/>
          </a:xfrm>
          <a:prstGeom prst="rect">
            <a:avLst/>
          </a:prstGeom>
          <a:gradFill>
            <a:gsLst>
              <a:gs pos="16000">
                <a:srgbClr val="FFFFFF"/>
              </a:gs>
              <a:gs pos="76000">
                <a:schemeClr val="accent1">
                  <a:tint val="100000"/>
                  <a:shade val="100000"/>
                  <a:satMod val="130000"/>
                </a:schemeClr>
              </a:gs>
              <a:gs pos="100000">
                <a:schemeClr val="tx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36389" y="6456892"/>
            <a:ext cx="2308163" cy="320055"/>
          </a:xfrm>
          <a:prstGeom prst="rect">
            <a:avLst/>
          </a:prstGeom>
        </p:spPr>
      </p:pic>
    </p:spTree>
    <p:extLst>
      <p:ext uri="{BB962C8B-B14F-4D97-AF65-F5344CB8AC3E}">
        <p14:creationId xmlns:p14="http://schemas.microsoft.com/office/powerpoint/2010/main" val="718712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最終ページ">
    <p:spTree>
      <p:nvGrpSpPr>
        <p:cNvPr id="1" name=""/>
        <p:cNvGrpSpPr/>
        <p:nvPr/>
      </p:nvGrpSpPr>
      <p:grpSpPr>
        <a:xfrm>
          <a:off x="0" y="0"/>
          <a:ext cx="0" cy="0"/>
          <a:chOff x="0" y="0"/>
          <a:chExt cx="0" cy="0"/>
        </a:xfrm>
      </p:grpSpPr>
      <p:pic>
        <p:nvPicPr>
          <p:cNvPr id="38" name="図 37" descr="ppt_finalgroup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000" y="5330416"/>
            <a:ext cx="544068" cy="786384"/>
          </a:xfrm>
          <a:prstGeom prst="rect">
            <a:avLst/>
          </a:prstGeom>
        </p:spPr>
      </p:pic>
      <p:sp>
        <p:nvSpPr>
          <p:cNvPr id="2" name="タイトル 1"/>
          <p:cNvSpPr>
            <a:spLocks noGrp="1"/>
          </p:cNvSpPr>
          <p:nvPr>
            <p:ph type="title" hasCustomPrompt="1"/>
          </p:nvPr>
        </p:nvSpPr>
        <p:spPr>
          <a:xfrm>
            <a:off x="683568" y="1412776"/>
            <a:ext cx="8229600" cy="1143000"/>
          </a:xfrm>
        </p:spPr>
        <p:txBody>
          <a:bodyPr>
            <a:normAutofit/>
          </a:bodyPr>
          <a:lstStyle>
            <a:lvl1pPr>
              <a:defRPr sz="5000" b="1" baseline="0">
                <a:latin typeface="Arial"/>
              </a:defRPr>
            </a:lvl1pPr>
          </a:lstStyle>
          <a:p>
            <a:r>
              <a:rPr kumimoji="1" lang="en-US" altLang="ja-JP" dirty="0"/>
              <a:t>THANK YOU</a:t>
            </a:r>
            <a:r>
              <a:rPr kumimoji="1" lang="ja-JP" altLang="en-US" dirty="0"/>
              <a:t>（</a:t>
            </a:r>
            <a:r>
              <a:rPr kumimoji="1" lang="en-US" altLang="ja-JP" dirty="0"/>
              <a:t>40〜60pt</a:t>
            </a:r>
            <a:r>
              <a:rPr kumimoji="1" lang="ja-JP" altLang="en-US" dirty="0"/>
              <a:t>）</a:t>
            </a:r>
          </a:p>
        </p:txBody>
      </p:sp>
      <p:cxnSp>
        <p:nvCxnSpPr>
          <p:cNvPr id="14" name="直線コネクタ 13"/>
          <p:cNvCxnSpPr/>
          <p:nvPr/>
        </p:nvCxnSpPr>
        <p:spPr>
          <a:xfrm>
            <a:off x="717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8961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717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8961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flipH="1">
            <a:off x="-266538" y="555998"/>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flipH="1">
            <a:off x="9248248" y="555998"/>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flipH="1">
            <a:off x="-255807" y="3412988"/>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a:xfrm flipH="1">
            <a:off x="9258979" y="3412988"/>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a:xfrm>
            <a:off x="717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p:cNvCxnSpPr/>
          <p:nvPr/>
        </p:nvCxnSpPr>
        <p:spPr>
          <a:xfrm>
            <a:off x="8961804" y="-264670"/>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 name="直線コネクタ 30"/>
          <p:cNvCxnSpPr/>
          <p:nvPr/>
        </p:nvCxnSpPr>
        <p:spPr>
          <a:xfrm>
            <a:off x="717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 name="直線コネクタ 31"/>
          <p:cNvCxnSpPr/>
          <p:nvPr/>
        </p:nvCxnSpPr>
        <p:spPr>
          <a:xfrm>
            <a:off x="8961804" y="6970054"/>
            <a:ext cx="0" cy="180000"/>
          </a:xfrm>
          <a:prstGeom prst="line">
            <a:avLst/>
          </a:prstGeom>
          <a:ln w="127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a:xfrm flipH="1">
            <a:off x="-266538" y="555998"/>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a:xfrm flipH="1">
            <a:off x="9248248" y="555998"/>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a:xfrm flipH="1">
            <a:off x="-255807" y="3412988"/>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a:xfrm flipH="1">
            <a:off x="9258979" y="3412988"/>
            <a:ext cx="180000" cy="0"/>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4099" y="4137288"/>
            <a:ext cx="3047870" cy="422624"/>
          </a:xfrm>
          <a:prstGeom prst="rect">
            <a:avLst/>
          </a:prstGeom>
        </p:spPr>
      </p:pic>
      <p:sp>
        <p:nvSpPr>
          <p:cNvPr id="40" name="スライド番号プレースホルダー 18"/>
          <p:cNvSpPr>
            <a:spLocks noGrp="1"/>
          </p:cNvSpPr>
          <p:nvPr>
            <p:ph type="sldNum" sz="quarter" idx="12"/>
          </p:nvPr>
        </p:nvSpPr>
        <p:spPr>
          <a:xfrm>
            <a:off x="8124969" y="6345519"/>
            <a:ext cx="878333" cy="365125"/>
          </a:xfrm>
        </p:spPr>
        <p:txBody>
          <a:bodyPr tIns="0" rIns="0" bIns="0" anchor="b" anchorCtr="0"/>
          <a:lstStyle>
            <a:lvl1pPr>
              <a:defRPr sz="1400">
                <a:solidFill>
                  <a:schemeClr val="tx1"/>
                </a:solidFill>
                <a:latin typeface="Arial"/>
              </a:defRPr>
            </a:lvl1pPr>
          </a:lstStyle>
          <a:p>
            <a:r>
              <a:rPr lang="en-US" dirty="0"/>
              <a:t>4</a:t>
            </a:r>
          </a:p>
        </p:txBody>
      </p:sp>
      <p:sp>
        <p:nvSpPr>
          <p:cNvPr id="41" name="正方形/長方形 24"/>
          <p:cNvSpPr/>
          <p:nvPr userDrawn="1"/>
        </p:nvSpPr>
        <p:spPr>
          <a:xfrm rot="10800000">
            <a:off x="720000" y="6277974"/>
            <a:ext cx="8424000" cy="45719"/>
          </a:xfrm>
          <a:prstGeom prst="rect">
            <a:avLst/>
          </a:prstGeom>
          <a:gradFill>
            <a:gsLst>
              <a:gs pos="16000">
                <a:srgbClr val="FFFFFF"/>
              </a:gs>
              <a:gs pos="76000">
                <a:schemeClr val="accent1">
                  <a:tint val="100000"/>
                  <a:shade val="100000"/>
                  <a:satMod val="130000"/>
                </a:schemeClr>
              </a:gs>
              <a:gs pos="100000">
                <a:schemeClr val="tx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sp>
        <p:nvSpPr>
          <p:cNvPr id="42" name="正方形/長方形 8"/>
          <p:cNvSpPr/>
          <p:nvPr userDrawn="1"/>
        </p:nvSpPr>
        <p:spPr>
          <a:xfrm rot="16200000">
            <a:off x="-1134290" y="5244739"/>
            <a:ext cx="2747552" cy="478972"/>
          </a:xfrm>
          <a:prstGeom prst="flowChartOffpageConnector">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1800" dirty="0">
              <a:latin typeface="Arial"/>
            </a:endParaRPr>
          </a:p>
          <a:p>
            <a:pPr algn="ctr"/>
            <a:endParaRPr kumimoji="1" lang="ja-JP" altLang="en-US" sz="1800" dirty="0">
              <a:latin typeface="Arial"/>
            </a:endParaRPr>
          </a:p>
        </p:txBody>
      </p:sp>
      <p:sp>
        <p:nvSpPr>
          <p:cNvPr id="43" name="正方形/長方形 7"/>
          <p:cNvSpPr/>
          <p:nvPr userDrawn="1"/>
        </p:nvSpPr>
        <p:spPr>
          <a:xfrm rot="16200000">
            <a:off x="-1815737" y="1815739"/>
            <a:ext cx="4110448" cy="478969"/>
          </a:xfrm>
          <a:prstGeom prst="flowChartOffpage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Arial"/>
            </a:endParaRPr>
          </a:p>
        </p:txBody>
      </p:sp>
    </p:spTree>
    <p:extLst>
      <p:ext uri="{BB962C8B-B14F-4D97-AF65-F5344CB8AC3E}">
        <p14:creationId xmlns:p14="http://schemas.microsoft.com/office/powerpoint/2010/main" val="20066865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フッター プレースホルダー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p>
        </p:txBody>
      </p:sp>
      <p:sp>
        <p:nvSpPr>
          <p:cNvPr id="6" name="スライド番号プレースホルダー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defRPr>
            </a:lvl1pPr>
          </a:lstStyle>
          <a:p>
            <a:fld id="{954FAEF4-D8DD-40EA-9D52-96FBF81A62E5}" type="slidenum">
              <a:rPr lang="en-US" smtClean="0"/>
              <a:t>‹#›</a:t>
            </a:fld>
            <a:endParaRPr lang="en-US"/>
          </a:p>
        </p:txBody>
      </p:sp>
    </p:spTree>
    <p:extLst>
      <p:ext uri="{BB962C8B-B14F-4D97-AF65-F5344CB8AC3E}">
        <p14:creationId xmlns:p14="http://schemas.microsoft.com/office/powerpoint/2010/main" val="1040145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4" r:id="rId5"/>
  </p:sldLayoutIdLst>
  <p:hf hdr="0" ftr="0" dt="0"/>
  <p:txStyles>
    <p:titleStyle>
      <a:lvl1pPr algn="ctr" defTabSz="457200" rtl="0" eaLnBrk="1" latinLnBrk="0" hangingPunct="1">
        <a:spcBef>
          <a:spcPct val="0"/>
        </a:spcBef>
        <a:buNone/>
        <a:defRPr kumimoji="1" sz="4400" kern="1200">
          <a:solidFill>
            <a:schemeClr val="tx1">
              <a:lumMod val="75000"/>
              <a:lumOff val="2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lumMod val="75000"/>
              <a:lumOff val="25000"/>
            </a:schemeClr>
          </a:solidFill>
          <a:latin typeface="Arial"/>
          <a:ea typeface="+mn-ea"/>
          <a:cs typeface="+mn-cs"/>
        </a:defRPr>
      </a:lvl1pPr>
      <a:lvl2pPr marL="742950" indent="-285750" algn="l" defTabSz="457200" rtl="0" eaLnBrk="1" latinLnBrk="0" hangingPunct="1">
        <a:spcBef>
          <a:spcPct val="20000"/>
        </a:spcBef>
        <a:buFont typeface="Arial"/>
        <a:buChar char="–"/>
        <a:defRPr kumimoji="1" sz="2800" kern="1200">
          <a:solidFill>
            <a:schemeClr val="tx1">
              <a:lumMod val="75000"/>
              <a:lumOff val="25000"/>
            </a:schemeClr>
          </a:solidFill>
          <a:latin typeface="Arial"/>
          <a:ea typeface="+mn-ea"/>
          <a:cs typeface="+mn-cs"/>
        </a:defRPr>
      </a:lvl2pPr>
      <a:lvl3pPr marL="1143000" indent="-228600" algn="l" defTabSz="457200" rtl="0" eaLnBrk="1" latinLnBrk="0" hangingPunct="1">
        <a:spcBef>
          <a:spcPct val="20000"/>
        </a:spcBef>
        <a:buFont typeface="Arial"/>
        <a:buChar char="•"/>
        <a:defRPr kumimoji="1" sz="2400" kern="1200">
          <a:solidFill>
            <a:schemeClr val="tx1">
              <a:lumMod val="75000"/>
              <a:lumOff val="25000"/>
            </a:schemeClr>
          </a:solidFill>
          <a:latin typeface="Arial"/>
          <a:ea typeface="+mn-ea"/>
          <a:cs typeface="+mn-cs"/>
        </a:defRPr>
      </a:lvl3pPr>
      <a:lvl4pPr marL="16002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4pPr>
      <a:lvl5pPr marL="20574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278" y="1537890"/>
            <a:ext cx="6893713" cy="652015"/>
          </a:xfrm>
        </p:spPr>
        <p:txBody>
          <a:bodyPr>
            <a:normAutofit/>
          </a:bodyPr>
          <a:lstStyle/>
          <a:p>
            <a:pPr algn="ctr"/>
            <a:r>
              <a:rPr lang="en-PH" altLang="ja-JP" sz="3200" dirty="0"/>
              <a:t>VPE SYSTEM Migration</a:t>
            </a:r>
            <a:endParaRPr lang="en-PH" sz="3200" dirty="0"/>
          </a:p>
        </p:txBody>
      </p:sp>
      <p:sp>
        <p:nvSpPr>
          <p:cNvPr id="4" name="Text Placeholder 3"/>
          <p:cNvSpPr>
            <a:spLocks noGrp="1"/>
          </p:cNvSpPr>
          <p:nvPr>
            <p:ph type="body" sz="quarter" idx="12"/>
          </p:nvPr>
        </p:nvSpPr>
        <p:spPr>
          <a:xfrm>
            <a:off x="1006278" y="4893605"/>
            <a:ext cx="3960283" cy="330729"/>
          </a:xfrm>
        </p:spPr>
        <p:txBody>
          <a:bodyPr>
            <a:normAutofit/>
          </a:bodyPr>
          <a:lstStyle/>
          <a:p>
            <a:r>
              <a:rPr lang="en-US" sz="1800" dirty="0"/>
              <a:t>DII- Project Support DX Department</a:t>
            </a:r>
            <a:endParaRPr lang="en-PH" sz="1800" dirty="0"/>
          </a:p>
        </p:txBody>
      </p:sp>
      <p:sp>
        <p:nvSpPr>
          <p:cNvPr id="5" name="Text Placeholder 4"/>
          <p:cNvSpPr>
            <a:spLocks noGrp="1"/>
          </p:cNvSpPr>
          <p:nvPr>
            <p:ph type="body" sz="quarter" idx="13"/>
          </p:nvPr>
        </p:nvSpPr>
        <p:spPr/>
        <p:txBody>
          <a:bodyPr/>
          <a:lstStyle/>
          <a:p>
            <a:r>
              <a:rPr lang="en-PH" dirty="0"/>
              <a:t>Chiyoda Philippines Corporation</a:t>
            </a:r>
          </a:p>
        </p:txBody>
      </p:sp>
      <p:sp>
        <p:nvSpPr>
          <p:cNvPr id="7" name="Text Placeholder 6"/>
          <p:cNvSpPr>
            <a:spLocks noGrp="1"/>
          </p:cNvSpPr>
          <p:nvPr>
            <p:ph type="body" sz="quarter" idx="15"/>
          </p:nvPr>
        </p:nvSpPr>
        <p:spPr>
          <a:xfrm>
            <a:off x="1006278" y="5224334"/>
            <a:ext cx="3003547" cy="330729"/>
          </a:xfrm>
        </p:spPr>
        <p:txBody>
          <a:bodyPr>
            <a:normAutofit/>
          </a:bodyPr>
          <a:lstStyle/>
          <a:p>
            <a:r>
              <a:rPr lang="en-PH" sz="1800" dirty="0"/>
              <a:t>October 23, 2023</a:t>
            </a:r>
          </a:p>
        </p:txBody>
      </p:sp>
      <p:sp>
        <p:nvSpPr>
          <p:cNvPr id="9" name="Text Placeholder 6"/>
          <p:cNvSpPr>
            <a:spLocks noGrp="1"/>
          </p:cNvSpPr>
          <p:nvPr>
            <p:ph type="body" sz="quarter" idx="15"/>
          </p:nvPr>
        </p:nvSpPr>
        <p:spPr>
          <a:xfrm>
            <a:off x="1006278" y="3727777"/>
            <a:ext cx="5298829" cy="1000463"/>
          </a:xfrm>
        </p:spPr>
        <p:txBody>
          <a:bodyPr>
            <a:noAutofit/>
          </a:bodyPr>
          <a:lstStyle/>
          <a:p>
            <a:r>
              <a:rPr lang="en-US" sz="1600" dirty="0"/>
              <a:t>• Arnel R. Valondo (Project Lead)</a:t>
            </a:r>
          </a:p>
          <a:p>
            <a:r>
              <a:rPr lang="en-US" sz="1600" dirty="0"/>
              <a:t>• Christian B. Alviar (Asst. Lead)</a:t>
            </a:r>
          </a:p>
          <a:p>
            <a:r>
              <a:rPr lang="en-US" sz="1600" dirty="0"/>
              <a:t>• Aldon D. Jimenez (Technical Support Member)</a:t>
            </a:r>
          </a:p>
        </p:txBody>
      </p:sp>
      <p:sp>
        <p:nvSpPr>
          <p:cNvPr id="3" name="Subtitle 2">
            <a:extLst>
              <a:ext uri="{FF2B5EF4-FFF2-40B4-BE49-F238E27FC236}">
                <a16:creationId xmlns:a16="http://schemas.microsoft.com/office/drawing/2014/main" id="{F365D86D-AEEC-F94F-566C-71992E009D6F}"/>
              </a:ext>
            </a:extLst>
          </p:cNvPr>
          <p:cNvSpPr>
            <a:spLocks noGrp="1"/>
          </p:cNvSpPr>
          <p:nvPr>
            <p:ph type="subTitle" idx="1"/>
          </p:nvPr>
        </p:nvSpPr>
        <p:spPr>
          <a:xfrm>
            <a:off x="2426881" y="2340633"/>
            <a:ext cx="4052506" cy="360001"/>
          </a:xfrm>
        </p:spPr>
        <p:txBody>
          <a:bodyPr>
            <a:normAutofit/>
          </a:bodyPr>
          <a:lstStyle/>
          <a:p>
            <a:pPr algn="ctr"/>
            <a:r>
              <a:rPr lang="en-PH" sz="2000" dirty="0"/>
              <a:t>Technical and Commercial Study</a:t>
            </a:r>
          </a:p>
        </p:txBody>
      </p:sp>
    </p:spTree>
    <p:extLst>
      <p:ext uri="{BB962C8B-B14F-4D97-AF65-F5344CB8AC3E}">
        <p14:creationId xmlns:p14="http://schemas.microsoft.com/office/powerpoint/2010/main" val="246618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Summary</a:t>
            </a:r>
            <a:endParaRPr lang="en-PH" sz="2400" dirty="0"/>
          </a:p>
        </p:txBody>
      </p:sp>
      <p:sp>
        <p:nvSpPr>
          <p:cNvPr id="3" name="Title 1">
            <a:extLst>
              <a:ext uri="{FF2B5EF4-FFF2-40B4-BE49-F238E27FC236}">
                <a16:creationId xmlns:a16="http://schemas.microsoft.com/office/drawing/2014/main" id="{9FCC2AAD-65D4-BA6A-5717-B20016E1A264}"/>
              </a:ext>
            </a:extLst>
          </p:cNvPr>
          <p:cNvSpPr txBox="1">
            <a:spLocks/>
          </p:cNvSpPr>
          <p:nvPr/>
        </p:nvSpPr>
        <p:spPr>
          <a:xfrm>
            <a:off x="720000" y="894805"/>
            <a:ext cx="8244000" cy="5068389"/>
          </a:xfrm>
          <a:prstGeom prst="rect">
            <a:avLst/>
          </a:prstGeom>
        </p:spPr>
        <p:txBody>
          <a:bodyPr vert="horz" lIns="0" tIns="0" rIns="0" bIns="0" rtlCol="0" anchor="b" anchorCtr="0">
            <a:normAutofit/>
          </a:bodyPr>
          <a:lstStyle>
            <a:lvl1pPr algn="l" defTabSz="457200" rtl="0" eaLnBrk="1" latinLnBrk="0" hangingPunct="1">
              <a:spcBef>
                <a:spcPct val="0"/>
              </a:spcBef>
              <a:buNone/>
              <a:defRPr kumimoji="1" sz="2800" b="1" kern="1200" baseline="0">
                <a:solidFill>
                  <a:schemeClr val="tx1">
                    <a:lumMod val="75000"/>
                    <a:lumOff val="25000"/>
                  </a:schemeClr>
                </a:solidFill>
                <a:latin typeface="Arial"/>
                <a:ea typeface="+mj-ea"/>
                <a:cs typeface="+mj-cs"/>
              </a:defRPr>
            </a:lvl1pPr>
          </a:lstStyle>
          <a:p>
            <a:pPr marL="457200" indent="-457200">
              <a:buFont typeface="Arial" panose="020B0604020202020204" pitchFamily="34" charset="0"/>
              <a:buChar char="•"/>
            </a:pPr>
            <a:r>
              <a:rPr lang="en-US" sz="1800" b="0" dirty="0"/>
              <a:t>The development team choose to use Python as the backend tool for scripting as they are more familiar on Python code than ASP.net core and C# scripting. Python has also modules for developing web applications such as Django, Flask, Numpy, Web2py.. Etc. Python also support different tools for data manipulations to meet the required output. Web deployment is also supported using WSGI settings.</a:t>
            </a:r>
          </a:p>
          <a:p>
            <a:pPr marL="457200" indent="-457200">
              <a:buFont typeface="Arial" panose="020B0604020202020204" pitchFamily="34" charset="0"/>
              <a:buChar char="•"/>
            </a:pPr>
            <a:endParaRPr lang="en-US" sz="1800" b="0" dirty="0"/>
          </a:p>
          <a:p>
            <a:pPr marL="457200" indent="-457200">
              <a:buFont typeface="Arial" panose="020B0604020202020204" pitchFamily="34" charset="0"/>
              <a:buChar char="•"/>
            </a:pPr>
            <a:r>
              <a:rPr lang="en-US" sz="1800" b="0" dirty="0"/>
              <a:t>All technical resources (HW, SW, MP, MH) have been found available.</a:t>
            </a:r>
          </a:p>
          <a:p>
            <a:pPr marL="457200" indent="-457200">
              <a:buFont typeface="Arial" panose="020B0604020202020204" pitchFamily="34" charset="0"/>
              <a:buChar char="•"/>
            </a:pPr>
            <a:endParaRPr lang="en-US" sz="1800" b="0" dirty="0"/>
          </a:p>
          <a:p>
            <a:pPr marL="457200" indent="-457200">
              <a:buFont typeface="Arial" panose="020B0604020202020204" pitchFamily="34" charset="0"/>
              <a:buChar char="•"/>
            </a:pPr>
            <a:r>
              <a:rPr lang="en-US" sz="1800" b="0" dirty="0"/>
              <a:t>Alternative costs have been reviewed.</a:t>
            </a:r>
          </a:p>
          <a:p>
            <a:pPr marL="457200" indent="-457200">
              <a:buFont typeface="Arial" panose="020B0604020202020204" pitchFamily="34" charset="0"/>
              <a:buChar char="•"/>
            </a:pPr>
            <a:endParaRPr lang="en-US" sz="1800" b="0" dirty="0"/>
          </a:p>
          <a:p>
            <a:pPr marL="457200" indent="-457200">
              <a:buFont typeface="Arial" panose="020B0604020202020204" pitchFamily="34" charset="0"/>
              <a:buChar char="•"/>
            </a:pPr>
            <a:r>
              <a:rPr lang="en-US" sz="1800" b="0" dirty="0"/>
              <a:t>PRC requirements have been studied.</a:t>
            </a:r>
          </a:p>
          <a:p>
            <a:pPr marL="457200" indent="-457200">
              <a:buFont typeface="Arial" panose="020B0604020202020204" pitchFamily="34" charset="0"/>
              <a:buChar char="•"/>
            </a:pPr>
            <a:endParaRPr lang="en-US" sz="1800" b="0" dirty="0"/>
          </a:p>
          <a:p>
            <a:pPr marL="457200" indent="-457200">
              <a:buFont typeface="Arial" panose="020B0604020202020204" pitchFamily="34" charset="0"/>
              <a:buChar char="•"/>
            </a:pPr>
            <a:r>
              <a:rPr lang="en-US" sz="1800" b="0" dirty="0"/>
              <a:t>Timeline and schedule of activities have been outlined.</a:t>
            </a:r>
          </a:p>
          <a:p>
            <a:pPr marL="457200" indent="-457200">
              <a:buFont typeface="Arial" panose="020B0604020202020204" pitchFamily="34" charset="0"/>
              <a:buChar char="•"/>
            </a:pPr>
            <a:endParaRPr lang="en-US" sz="1800" b="0" dirty="0"/>
          </a:p>
          <a:p>
            <a:pPr marL="457200" indent="-457200">
              <a:buFont typeface="Arial" panose="020B0604020202020204" pitchFamily="34" charset="0"/>
              <a:buChar char="•"/>
            </a:pPr>
            <a:r>
              <a:rPr lang="en-US" sz="1800" b="0" dirty="0"/>
              <a:t>Economical approach has been considered.</a:t>
            </a:r>
            <a:endParaRPr lang="en-US" sz="2400" dirty="0"/>
          </a:p>
          <a:p>
            <a:pPr marL="457200" indent="-4572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DF577D1C-6EDE-A961-99FE-FFD1A92CC4A9}"/>
              </a:ext>
            </a:extLst>
          </p:cNvPr>
          <p:cNvSpPr>
            <a:spLocks noGrp="1"/>
          </p:cNvSpPr>
          <p:nvPr>
            <p:ph type="sldNum" sz="quarter" idx="12"/>
          </p:nvPr>
        </p:nvSpPr>
        <p:spPr>
          <a:xfrm>
            <a:off x="8124969" y="6345519"/>
            <a:ext cx="878333" cy="365125"/>
          </a:xfrm>
        </p:spPr>
        <p:txBody>
          <a:bodyPr/>
          <a:lstStyle/>
          <a:p>
            <a:fld id="{954FAEF4-D8DD-40EA-9D52-96FBF81A62E5}" type="slidenum">
              <a:rPr lang="en-US" smtClean="0"/>
              <a:t>10</a:t>
            </a:fld>
            <a:endParaRPr lang="en-US"/>
          </a:p>
        </p:txBody>
      </p:sp>
    </p:spTree>
    <p:extLst>
      <p:ext uri="{BB962C8B-B14F-4D97-AF65-F5344CB8AC3E}">
        <p14:creationId xmlns:p14="http://schemas.microsoft.com/office/powerpoint/2010/main" val="394715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Conclusion and Recommendation</a:t>
            </a:r>
            <a:endParaRPr lang="en-PH" sz="2400" dirty="0"/>
          </a:p>
        </p:txBody>
      </p:sp>
      <p:sp>
        <p:nvSpPr>
          <p:cNvPr id="3" name="Title 1">
            <a:extLst>
              <a:ext uri="{FF2B5EF4-FFF2-40B4-BE49-F238E27FC236}">
                <a16:creationId xmlns:a16="http://schemas.microsoft.com/office/drawing/2014/main" id="{9FCC2AAD-65D4-BA6A-5717-B20016E1A264}"/>
              </a:ext>
            </a:extLst>
          </p:cNvPr>
          <p:cNvSpPr txBox="1">
            <a:spLocks/>
          </p:cNvSpPr>
          <p:nvPr/>
        </p:nvSpPr>
        <p:spPr>
          <a:xfrm>
            <a:off x="720002" y="992778"/>
            <a:ext cx="7731667" cy="4506685"/>
          </a:xfrm>
          <a:prstGeom prst="rect">
            <a:avLst/>
          </a:prstGeom>
        </p:spPr>
        <p:txBody>
          <a:bodyPr vert="horz" lIns="0" tIns="0" rIns="0" bIns="0" rtlCol="0" anchor="b" anchorCtr="0">
            <a:normAutofit lnSpcReduction="10000"/>
          </a:bodyPr>
          <a:lstStyle>
            <a:lvl1pPr algn="l" defTabSz="457200" rtl="0" eaLnBrk="1" latinLnBrk="0" hangingPunct="1">
              <a:spcBef>
                <a:spcPct val="0"/>
              </a:spcBef>
              <a:buNone/>
              <a:defRPr kumimoji="1" sz="2800" b="1" kern="1200" baseline="0">
                <a:solidFill>
                  <a:schemeClr val="tx1">
                    <a:lumMod val="75000"/>
                    <a:lumOff val="25000"/>
                  </a:schemeClr>
                </a:solidFill>
                <a:latin typeface="Arial"/>
                <a:ea typeface="+mj-ea"/>
                <a:cs typeface="+mj-cs"/>
              </a:defRPr>
            </a:lvl1pPr>
          </a:lstStyle>
          <a:p>
            <a:endParaRPr lang="en-US" sz="1800" b="0" dirty="0">
              <a:solidFill>
                <a:schemeClr val="bg1">
                  <a:lumMod val="50000"/>
                </a:schemeClr>
              </a:solidFill>
            </a:endParaRPr>
          </a:p>
          <a:p>
            <a:endParaRPr lang="en-US" sz="1800" b="0" dirty="0">
              <a:solidFill>
                <a:schemeClr val="bg1">
                  <a:lumMod val="50000"/>
                </a:schemeClr>
              </a:solidFill>
            </a:endParaRPr>
          </a:p>
          <a:p>
            <a:endParaRPr lang="en-US" sz="1800" b="0" dirty="0">
              <a:solidFill>
                <a:schemeClr val="bg1">
                  <a:lumMod val="50000"/>
                </a:schemeClr>
              </a:solidFill>
            </a:endParaRPr>
          </a:p>
          <a:p>
            <a:pPr algn="just"/>
            <a:r>
              <a:rPr lang="en-US" sz="1800" b="0" dirty="0">
                <a:solidFill>
                  <a:schemeClr val="bg1">
                    <a:lumMod val="50000"/>
                  </a:schemeClr>
                </a:solidFill>
              </a:rPr>
              <a:t>We therefore conclude that Python (as the main scripting tool) can be used to re-model/re-create the Vendor Performance Evaluation (VPE) system and re-deploy it on the new server. However, change in software tools/language should also be considered depending on the (current) developer’s requirement.</a:t>
            </a:r>
          </a:p>
          <a:p>
            <a:pPr algn="just"/>
            <a:endParaRPr lang="en-US" sz="1800" b="0" dirty="0">
              <a:solidFill>
                <a:schemeClr val="bg1">
                  <a:lumMod val="50000"/>
                </a:schemeClr>
              </a:solidFill>
            </a:endParaRPr>
          </a:p>
          <a:p>
            <a:pPr algn="just"/>
            <a:r>
              <a:rPr lang="en-US" sz="1800" b="0" dirty="0">
                <a:solidFill>
                  <a:schemeClr val="bg1">
                    <a:lumMod val="50000"/>
                  </a:schemeClr>
                </a:solidFill>
              </a:rPr>
              <a:t>That after series of review from initial plan to improved plan, we can conclude and say that: </a:t>
            </a:r>
          </a:p>
          <a:p>
            <a:pPr algn="just"/>
            <a:endParaRPr lang="en-US" sz="1800" b="0" i="1" dirty="0">
              <a:solidFill>
                <a:schemeClr val="bg1">
                  <a:lumMod val="50000"/>
                </a:schemeClr>
              </a:solidFill>
            </a:endParaRPr>
          </a:p>
          <a:p>
            <a:pPr algn="just"/>
            <a:r>
              <a:rPr lang="en-US" sz="1600" b="0" i="1" dirty="0">
                <a:solidFill>
                  <a:schemeClr val="bg1">
                    <a:lumMod val="50000"/>
                  </a:schemeClr>
                </a:solidFill>
              </a:rPr>
              <a:t>For </a:t>
            </a:r>
            <a:r>
              <a:rPr lang="en-US" sz="1600" i="1" dirty="0">
                <a:solidFill>
                  <a:srgbClr val="FF0000"/>
                </a:solidFill>
              </a:rPr>
              <a:t>cost effective </a:t>
            </a:r>
            <a:r>
              <a:rPr lang="en-US" sz="1600" b="0" i="1" dirty="0">
                <a:solidFill>
                  <a:schemeClr val="bg1">
                    <a:lumMod val="50000"/>
                  </a:schemeClr>
                </a:solidFill>
              </a:rPr>
              <a:t>way of migrating the VPE System, it is hereby recommended to use an </a:t>
            </a:r>
            <a:r>
              <a:rPr lang="en-US" sz="1600" i="1" dirty="0">
                <a:solidFill>
                  <a:srgbClr val="3366FF"/>
                </a:solidFill>
              </a:rPr>
              <a:t>existing</a:t>
            </a:r>
            <a:r>
              <a:rPr lang="en-US" sz="1600" b="0" i="1" dirty="0">
                <a:solidFill>
                  <a:schemeClr val="bg1">
                    <a:lumMod val="50000"/>
                  </a:schemeClr>
                </a:solidFill>
              </a:rPr>
              <a:t> virtualized (</a:t>
            </a:r>
            <a:r>
              <a:rPr lang="en-US" sz="1600" i="1" dirty="0">
                <a:solidFill>
                  <a:srgbClr val="3366FF"/>
                </a:solidFill>
              </a:rPr>
              <a:t>VM</a:t>
            </a:r>
            <a:r>
              <a:rPr lang="en-US" sz="1600" b="0" i="1" dirty="0">
                <a:solidFill>
                  <a:schemeClr val="bg1">
                    <a:lumMod val="50000"/>
                  </a:schemeClr>
                </a:solidFill>
              </a:rPr>
              <a:t>) server (</a:t>
            </a:r>
            <a:r>
              <a:rPr lang="en-US" sz="1600" i="1" dirty="0">
                <a:solidFill>
                  <a:srgbClr val="3366FF"/>
                </a:solidFill>
              </a:rPr>
              <a:t>CPH96</a:t>
            </a:r>
            <a:r>
              <a:rPr lang="en-US" sz="1600" b="0" i="1" dirty="0">
                <a:solidFill>
                  <a:schemeClr val="bg1">
                    <a:lumMod val="50000"/>
                  </a:schemeClr>
                </a:solidFill>
              </a:rPr>
              <a:t>) having </a:t>
            </a:r>
            <a:r>
              <a:rPr lang="en-US" sz="1600" i="1" dirty="0">
                <a:solidFill>
                  <a:srgbClr val="3366FF"/>
                </a:solidFill>
              </a:rPr>
              <a:t>Windows Server 2016 </a:t>
            </a:r>
            <a:r>
              <a:rPr lang="en-US" sz="1600" b="0" i="1" dirty="0">
                <a:solidFill>
                  <a:schemeClr val="bg1">
                    <a:lumMod val="50000"/>
                  </a:schemeClr>
                </a:solidFill>
              </a:rPr>
              <a:t>as Operating System. Its existing database software (</a:t>
            </a:r>
            <a:r>
              <a:rPr lang="en-US" sz="1600" i="1" dirty="0">
                <a:solidFill>
                  <a:srgbClr val="3366FF"/>
                </a:solidFill>
              </a:rPr>
              <a:t>SQL Server </a:t>
            </a:r>
            <a:r>
              <a:rPr lang="en-US" sz="1600" b="0" i="1" dirty="0">
                <a:solidFill>
                  <a:schemeClr val="bg1">
                    <a:lumMod val="50000"/>
                  </a:schemeClr>
                </a:solidFill>
              </a:rPr>
              <a:t>2016) should be upgraded to version </a:t>
            </a:r>
            <a:r>
              <a:rPr lang="en-US" sz="1600" i="1" dirty="0">
                <a:solidFill>
                  <a:srgbClr val="3366FF"/>
                </a:solidFill>
              </a:rPr>
              <a:t>2019</a:t>
            </a:r>
            <a:r>
              <a:rPr lang="en-US" sz="1600" b="0" i="1" dirty="0">
                <a:solidFill>
                  <a:schemeClr val="bg1">
                    <a:lumMod val="50000"/>
                  </a:schemeClr>
                </a:solidFill>
              </a:rPr>
              <a:t>. Utilize </a:t>
            </a:r>
            <a:r>
              <a:rPr lang="en-US" sz="1600" i="1" dirty="0">
                <a:solidFill>
                  <a:srgbClr val="3366FF"/>
                </a:solidFill>
              </a:rPr>
              <a:t>Visual Studio Code</a:t>
            </a:r>
            <a:r>
              <a:rPr lang="en-US" sz="1600" b="0" i="1" dirty="0">
                <a:solidFill>
                  <a:schemeClr val="bg1">
                    <a:lumMod val="50000"/>
                  </a:schemeClr>
                </a:solidFill>
              </a:rPr>
              <a:t>, </a:t>
            </a:r>
            <a:r>
              <a:rPr lang="en-US" sz="1600" i="1" dirty="0">
                <a:solidFill>
                  <a:srgbClr val="3366FF"/>
                </a:solidFill>
              </a:rPr>
              <a:t>Python</a:t>
            </a:r>
            <a:r>
              <a:rPr lang="en-US" sz="1600" b="0" i="1" dirty="0">
                <a:solidFill>
                  <a:schemeClr val="bg1">
                    <a:lumMod val="50000"/>
                  </a:schemeClr>
                </a:solidFill>
              </a:rPr>
              <a:t>, and </a:t>
            </a:r>
            <a:r>
              <a:rPr lang="en-US" sz="1600" i="1" dirty="0">
                <a:solidFill>
                  <a:srgbClr val="3366FF"/>
                </a:solidFill>
              </a:rPr>
              <a:t>SSMS</a:t>
            </a:r>
            <a:r>
              <a:rPr lang="en-US" sz="1600" b="0" i="1" dirty="0">
                <a:solidFill>
                  <a:schemeClr val="bg1">
                    <a:lumMod val="50000"/>
                  </a:schemeClr>
                </a:solidFill>
              </a:rPr>
              <a:t> as the application software tools.</a:t>
            </a:r>
          </a:p>
          <a:p>
            <a:endParaRPr lang="en-US" sz="1800" b="0" dirty="0">
              <a:solidFill>
                <a:schemeClr val="bg1">
                  <a:lumMod val="50000"/>
                </a:schemeClr>
              </a:solidFill>
            </a:endParaRPr>
          </a:p>
          <a:p>
            <a:pPr algn="just"/>
            <a:endParaRPr lang="en-US" sz="2400" dirty="0"/>
          </a:p>
          <a:p>
            <a:pPr marL="457200" indent="-457200">
              <a:buFont typeface="Arial" panose="020B0604020202020204" pitchFamily="34" charset="0"/>
              <a:buChar char="•"/>
            </a:pPr>
            <a:endParaRPr lang="en-PH" sz="2400" dirty="0"/>
          </a:p>
        </p:txBody>
      </p:sp>
      <p:sp>
        <p:nvSpPr>
          <p:cNvPr id="4" name="Slide Number Placeholder 3">
            <a:extLst>
              <a:ext uri="{FF2B5EF4-FFF2-40B4-BE49-F238E27FC236}">
                <a16:creationId xmlns:a16="http://schemas.microsoft.com/office/drawing/2014/main" id="{B1E3F20F-20D6-99A7-DEEE-0177BD656F17}"/>
              </a:ext>
            </a:extLst>
          </p:cNvPr>
          <p:cNvSpPr>
            <a:spLocks noGrp="1"/>
          </p:cNvSpPr>
          <p:nvPr>
            <p:ph type="sldNum" sz="quarter" idx="12"/>
          </p:nvPr>
        </p:nvSpPr>
        <p:spPr>
          <a:xfrm>
            <a:off x="8124969" y="6345519"/>
            <a:ext cx="878333" cy="365125"/>
          </a:xfrm>
        </p:spPr>
        <p:txBody>
          <a:bodyPr/>
          <a:lstStyle/>
          <a:p>
            <a:fld id="{954FAEF4-D8DD-40EA-9D52-96FBF81A62E5}" type="slidenum">
              <a:rPr lang="en-US" smtClean="0"/>
              <a:t>11</a:t>
            </a:fld>
            <a:endParaRPr lang="en-US"/>
          </a:p>
        </p:txBody>
      </p:sp>
    </p:spTree>
    <p:extLst>
      <p:ext uri="{BB962C8B-B14F-4D97-AF65-F5344CB8AC3E}">
        <p14:creationId xmlns:p14="http://schemas.microsoft.com/office/powerpoint/2010/main" val="298958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Thank You</a:t>
            </a:r>
          </a:p>
        </p:txBody>
      </p:sp>
      <p:sp>
        <p:nvSpPr>
          <p:cNvPr id="3" name="Slide Number Placeholder 2"/>
          <p:cNvSpPr>
            <a:spLocks noGrp="1"/>
          </p:cNvSpPr>
          <p:nvPr>
            <p:ph type="sldNum" sz="quarter" idx="12"/>
          </p:nvPr>
        </p:nvSpPr>
        <p:spPr>
          <a:xfrm>
            <a:off x="8068733" y="6356352"/>
            <a:ext cx="895267" cy="365125"/>
          </a:xfrm>
        </p:spPr>
        <p:txBody>
          <a:bodyPr/>
          <a:lstStyle/>
          <a:p>
            <a:fld id="{954FAEF4-D8DD-40EA-9D52-96FBF81A62E5}" type="slidenum">
              <a:rPr lang="en-US" smtClean="0"/>
              <a:t>12</a:t>
            </a:fld>
            <a:endParaRPr lang="en-US"/>
          </a:p>
        </p:txBody>
      </p:sp>
    </p:spTree>
    <p:extLst>
      <p:ext uri="{BB962C8B-B14F-4D97-AF65-F5344CB8AC3E}">
        <p14:creationId xmlns:p14="http://schemas.microsoft.com/office/powerpoint/2010/main" val="179946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General Outline (Objective)</a:t>
            </a:r>
            <a:endParaRPr lang="en-PH" sz="2400" dirty="0"/>
          </a:p>
        </p:txBody>
      </p:sp>
      <p:sp>
        <p:nvSpPr>
          <p:cNvPr id="3" name="Content Placeholder 2"/>
          <p:cNvSpPr>
            <a:spLocks noGrp="1"/>
          </p:cNvSpPr>
          <p:nvPr>
            <p:ph idx="1"/>
          </p:nvPr>
        </p:nvSpPr>
        <p:spPr>
          <a:xfrm>
            <a:off x="603042" y="986169"/>
            <a:ext cx="8244000" cy="5055783"/>
          </a:xfrm>
        </p:spPr>
        <p:txBody>
          <a:bodyPr>
            <a:normAutofit fontScale="70000" lnSpcReduction="20000"/>
          </a:bodyPr>
          <a:lstStyle/>
          <a:p>
            <a:pPr marL="342900" indent="225425">
              <a:buFont typeface="Wingdings" panose="05000000000000000000" pitchFamily="2" charset="2"/>
              <a:buChar char="Ø"/>
            </a:pPr>
            <a:r>
              <a:rPr lang="en-PH" dirty="0">
                <a:solidFill>
                  <a:schemeClr val="bg1">
                    <a:lumMod val="50000"/>
                  </a:schemeClr>
                </a:solidFill>
              </a:rPr>
              <a:t>The purpose of this project is to migrate/relocate all data, configurations and settings of VPE system.</a:t>
            </a:r>
          </a:p>
          <a:p>
            <a:pPr marL="342900" indent="225425">
              <a:buFont typeface="Wingdings" panose="05000000000000000000" pitchFamily="2" charset="2"/>
              <a:buChar char="Ø"/>
            </a:pPr>
            <a:r>
              <a:rPr lang="en-PH" dirty="0">
                <a:solidFill>
                  <a:schemeClr val="bg1">
                    <a:lumMod val="50000"/>
                  </a:schemeClr>
                </a:solidFill>
              </a:rPr>
              <a:t>VPE System was currently deployed on CPH64, which had an issue related to security risk regarding its outdated OS and Vulnerability Assessment.</a:t>
            </a:r>
          </a:p>
          <a:p>
            <a:pPr marL="342900" indent="225425">
              <a:buFont typeface="Wingdings" panose="05000000000000000000" pitchFamily="2" charset="2"/>
              <a:buChar char="Ø"/>
            </a:pPr>
            <a:r>
              <a:rPr lang="en-PH" dirty="0">
                <a:solidFill>
                  <a:schemeClr val="bg1">
                    <a:lumMod val="50000"/>
                  </a:schemeClr>
                </a:solidFill>
              </a:rPr>
              <a:t>Maintain web application’s functionalities.</a:t>
            </a:r>
          </a:p>
          <a:p>
            <a:pPr marL="342900" indent="225425">
              <a:buFont typeface="Wingdings" panose="05000000000000000000" pitchFamily="2" charset="2"/>
              <a:buChar char="Ø"/>
            </a:pPr>
            <a:r>
              <a:rPr lang="en-PH" dirty="0">
                <a:solidFill>
                  <a:schemeClr val="bg1">
                    <a:lumMod val="50000"/>
                  </a:schemeClr>
                </a:solidFill>
              </a:rPr>
              <a:t>Explore for future enhancements/upgrade.</a:t>
            </a:r>
          </a:p>
          <a:p>
            <a:pPr marL="342900" indent="225425">
              <a:buFont typeface="Wingdings" panose="05000000000000000000" pitchFamily="2" charset="2"/>
              <a:buChar char="Ø"/>
            </a:pPr>
            <a:r>
              <a:rPr lang="en-PH" u="sng" dirty="0">
                <a:solidFill>
                  <a:schemeClr val="bg1">
                    <a:lumMod val="50000"/>
                  </a:schemeClr>
                </a:solidFill>
              </a:rPr>
              <a:t>Main objective</a:t>
            </a:r>
            <a:r>
              <a:rPr lang="en-PH" dirty="0">
                <a:solidFill>
                  <a:schemeClr val="bg1">
                    <a:lumMod val="50000"/>
                  </a:schemeClr>
                </a:solidFill>
              </a:rPr>
              <a:t> of this study is to address the process and </a:t>
            </a:r>
            <a:r>
              <a:rPr lang="en-PH" b="1" dirty="0">
                <a:solidFill>
                  <a:srgbClr val="0000FF"/>
                </a:solidFill>
              </a:rPr>
              <a:t>output requirements </a:t>
            </a:r>
            <a:r>
              <a:rPr lang="en-PH" dirty="0">
                <a:solidFill>
                  <a:schemeClr val="bg1">
                    <a:lumMod val="50000"/>
                  </a:schemeClr>
                </a:solidFill>
              </a:rPr>
              <a:t>of Procurement Department (PRC) when creating a </a:t>
            </a:r>
            <a:r>
              <a:rPr lang="en-PH" b="1" dirty="0">
                <a:solidFill>
                  <a:srgbClr val="0000FF"/>
                </a:solidFill>
              </a:rPr>
              <a:t>new Vendor Performance Evaluation (VPE) System </a:t>
            </a:r>
            <a:r>
              <a:rPr lang="en-PH" dirty="0">
                <a:solidFill>
                  <a:schemeClr val="bg1">
                    <a:lumMod val="50000"/>
                  </a:schemeClr>
                </a:solidFill>
              </a:rPr>
              <a:t>in the most </a:t>
            </a:r>
            <a:r>
              <a:rPr lang="en-PH" b="1" dirty="0">
                <a:solidFill>
                  <a:srgbClr val="0000FF"/>
                </a:solidFill>
              </a:rPr>
              <a:t>cost-effective</a:t>
            </a:r>
            <a:r>
              <a:rPr lang="en-PH" dirty="0">
                <a:solidFill>
                  <a:schemeClr val="bg1">
                    <a:lumMod val="50000"/>
                  </a:schemeClr>
                </a:solidFill>
              </a:rPr>
              <a:t> approach utilizing the given </a:t>
            </a:r>
            <a:r>
              <a:rPr lang="en-PH" b="1" dirty="0">
                <a:solidFill>
                  <a:srgbClr val="0000FF"/>
                </a:solidFill>
              </a:rPr>
              <a:t>available resources</a:t>
            </a:r>
            <a:r>
              <a:rPr lang="en-PH" dirty="0">
                <a:solidFill>
                  <a:schemeClr val="bg1">
                    <a:lumMod val="50000"/>
                  </a:schemeClr>
                </a:solidFill>
              </a:rPr>
              <a:t>.</a:t>
            </a:r>
          </a:p>
          <a:p>
            <a:pPr marL="342900" indent="225425">
              <a:buFont typeface="Wingdings" panose="05000000000000000000" pitchFamily="2" charset="2"/>
              <a:buChar char="Ø"/>
            </a:pPr>
            <a:endParaRPr lang="en-PH" dirty="0"/>
          </a:p>
          <a:p>
            <a:pPr marL="342900" indent="225425">
              <a:buFont typeface="Wingdings" panose="05000000000000000000" pitchFamily="2" charset="2"/>
              <a:buChar char="Ø"/>
            </a:pPr>
            <a:endParaRPr lang="en-PH" dirty="0"/>
          </a:p>
          <a:p>
            <a:pPr lvl="0">
              <a:buNone/>
            </a:pPr>
            <a:endParaRPr lang="en-PH" altLang="ja-JP" b="1" dirty="0"/>
          </a:p>
        </p:txBody>
      </p:sp>
      <p:sp>
        <p:nvSpPr>
          <p:cNvPr id="4" name="Slide Number Placeholder 3">
            <a:extLst>
              <a:ext uri="{FF2B5EF4-FFF2-40B4-BE49-F238E27FC236}">
                <a16:creationId xmlns:a16="http://schemas.microsoft.com/office/drawing/2014/main" id="{634150BF-AF54-C030-72C8-D658FCCDD725}"/>
              </a:ext>
            </a:extLst>
          </p:cNvPr>
          <p:cNvSpPr>
            <a:spLocks noGrp="1"/>
          </p:cNvSpPr>
          <p:nvPr>
            <p:ph type="sldNum" sz="quarter" idx="12"/>
          </p:nvPr>
        </p:nvSpPr>
        <p:spPr>
          <a:xfrm>
            <a:off x="8085667" y="6316608"/>
            <a:ext cx="878333" cy="365125"/>
          </a:xfrm>
        </p:spPr>
        <p:txBody>
          <a:bodyPr/>
          <a:lstStyle/>
          <a:p>
            <a:fld id="{954FAEF4-D8DD-40EA-9D52-96FBF81A62E5}" type="slidenum">
              <a:rPr lang="en-US" smtClean="0"/>
              <a:t>2</a:t>
            </a:fld>
            <a:endParaRPr lang="en-US"/>
          </a:p>
        </p:txBody>
      </p:sp>
    </p:spTree>
    <p:extLst>
      <p:ext uri="{BB962C8B-B14F-4D97-AF65-F5344CB8AC3E}">
        <p14:creationId xmlns:p14="http://schemas.microsoft.com/office/powerpoint/2010/main" val="283784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PRC Requirement</a:t>
            </a:r>
            <a:endParaRPr lang="en-PH" sz="2400" dirty="0"/>
          </a:p>
        </p:txBody>
      </p:sp>
      <p:sp>
        <p:nvSpPr>
          <p:cNvPr id="3" name="Slide Number Placeholder 3">
            <a:extLst>
              <a:ext uri="{FF2B5EF4-FFF2-40B4-BE49-F238E27FC236}">
                <a16:creationId xmlns:a16="http://schemas.microsoft.com/office/drawing/2014/main" id="{3A220F58-2202-E5BE-39CC-B71CF679E293}"/>
              </a:ext>
            </a:extLst>
          </p:cNvPr>
          <p:cNvSpPr>
            <a:spLocks noGrp="1"/>
          </p:cNvSpPr>
          <p:nvPr>
            <p:ph type="sldNum" sz="quarter" idx="12"/>
          </p:nvPr>
        </p:nvSpPr>
        <p:spPr>
          <a:xfrm>
            <a:off x="8124969" y="6345519"/>
            <a:ext cx="878333" cy="365125"/>
          </a:xfrm>
        </p:spPr>
        <p:txBody>
          <a:bodyPr/>
          <a:lstStyle/>
          <a:p>
            <a:fld id="{954FAEF4-D8DD-40EA-9D52-96FBF81A62E5}" type="slidenum">
              <a:rPr lang="en-US" smtClean="0"/>
              <a:t>3</a:t>
            </a:fld>
            <a:endParaRPr lang="en-US"/>
          </a:p>
        </p:txBody>
      </p:sp>
      <p:sp>
        <p:nvSpPr>
          <p:cNvPr id="4" name="Text Placeholder 3">
            <a:extLst>
              <a:ext uri="{FF2B5EF4-FFF2-40B4-BE49-F238E27FC236}">
                <a16:creationId xmlns:a16="http://schemas.microsoft.com/office/drawing/2014/main" id="{86969B93-19C7-FBDF-3AE7-92674F232AED}"/>
              </a:ext>
            </a:extLst>
          </p:cNvPr>
          <p:cNvSpPr txBox="1">
            <a:spLocks/>
          </p:cNvSpPr>
          <p:nvPr/>
        </p:nvSpPr>
        <p:spPr>
          <a:xfrm>
            <a:off x="731784" y="1875238"/>
            <a:ext cx="7584027" cy="3572539"/>
          </a:xfrm>
          <a:prstGeom prst="rect">
            <a:avLst/>
          </a:prstGeom>
        </p:spPr>
        <p:txBody>
          <a:bodyPr vert="horz" lIns="91440" tIns="0" rIns="0" bIns="0" rtlCol="0" anchor="b" anchorCtr="0">
            <a:noAutofit/>
          </a:bodyPr>
          <a:lstStyle>
            <a:defPPr>
              <a:defRPr lang="en-US"/>
            </a:defPPr>
            <a:lvl1pPr marL="0" algn="r" defTabSz="914400" rtl="0" eaLnBrk="1" latinLnBrk="0" hangingPunct="1">
              <a:defRPr sz="14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just">
              <a:lnSpc>
                <a:spcPct val="107000"/>
              </a:lnSpc>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Target Output</a:t>
            </a:r>
          </a:p>
          <a:p>
            <a:pPr marL="914400" lvl="1" algn="just">
              <a:lnSpc>
                <a:spcPct val="107000"/>
              </a:lnSpc>
            </a:pPr>
            <a:r>
              <a:rPr lang="en-US" kern="100" dirty="0">
                <a:effectLst/>
                <a:latin typeface="Calibri" panose="020F0502020204030204" pitchFamily="34" charset="0"/>
                <a:ea typeface="Calibri" panose="020F0502020204030204" pitchFamily="34" charset="0"/>
                <a:cs typeface="Times New Roman" panose="02020603050405020304" pitchFamily="18" charset="0"/>
              </a:rPr>
              <a:t>1. Individual Vendor Evaluation</a:t>
            </a:r>
            <a:endParaRPr lang="en-PH"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algn="just">
              <a:lnSpc>
                <a:spcPct val="107000"/>
              </a:lnSpc>
            </a:pPr>
            <a:r>
              <a:rPr lang="en-US" kern="100" dirty="0">
                <a:effectLst/>
                <a:latin typeface="Calibri" panose="020F0502020204030204" pitchFamily="34" charset="0"/>
                <a:ea typeface="Calibri" panose="020F0502020204030204" pitchFamily="34" charset="0"/>
                <a:cs typeface="Times New Roman" panose="02020603050405020304" pitchFamily="18" charset="0"/>
              </a:rPr>
              <a:t>2. Semi-Annual Vendor Performance Evaluation Summary</a:t>
            </a:r>
            <a:endParaRPr lang="en-PH"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algn="just">
              <a:lnSpc>
                <a:spcPct val="107000"/>
              </a:lnSpc>
            </a:pPr>
            <a:r>
              <a:rPr lang="en-US" kern="100" dirty="0">
                <a:effectLst/>
                <a:latin typeface="Calibri" panose="020F0502020204030204" pitchFamily="34" charset="0"/>
                <a:ea typeface="Calibri" panose="020F0502020204030204" pitchFamily="34" charset="0"/>
                <a:cs typeface="Times New Roman" panose="02020603050405020304" pitchFamily="18" charset="0"/>
              </a:rPr>
              <a:t>3. Annual Vendor performance Evaluation Summary</a:t>
            </a:r>
            <a:endParaRPr lang="en-PH"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algn="just">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4 .Report in pdf file or excel file.</a:t>
            </a:r>
          </a:p>
          <a:p>
            <a:pPr marL="457200" algn="just">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Frequency of Usage: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Twice a year</a:t>
            </a:r>
          </a:p>
          <a:p>
            <a:pPr lvl="0" algn="l">
              <a:lnSpc>
                <a:spcPct val="107000"/>
              </a:lnSpc>
            </a:pP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Importance of VPE:</a:t>
            </a:r>
            <a:endParaRPr lang="en-P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a:lnSpc>
                <a:spcPct val="107000"/>
              </a:lnSpc>
            </a:pPr>
            <a:r>
              <a:rPr lang="en-US" kern="100" dirty="0">
                <a:effectLst/>
                <a:latin typeface="Calibri" panose="020F0502020204030204" pitchFamily="34" charset="0"/>
                <a:ea typeface="Calibri" panose="020F0502020204030204" pitchFamily="34" charset="0"/>
                <a:cs typeface="Times New Roman" panose="02020603050405020304" pitchFamily="18" charset="0"/>
              </a:rPr>
              <a:t>1. Monitor, measure, and evaluate performance of vendor</a:t>
            </a:r>
            <a:endParaRPr lang="en-PH"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a:lnSpc>
                <a:spcPct val="107000"/>
              </a:lnSpc>
            </a:pPr>
            <a:r>
              <a:rPr lang="en-US" kern="100" dirty="0">
                <a:effectLst/>
                <a:latin typeface="Calibri" panose="020F0502020204030204" pitchFamily="34" charset="0"/>
                <a:ea typeface="Calibri" panose="020F0502020204030204" pitchFamily="34" charset="0"/>
                <a:cs typeface="Times New Roman" panose="02020603050405020304" pitchFamily="18" charset="0"/>
              </a:rPr>
              <a:t>2. Mitigate vendor’s poor performance</a:t>
            </a:r>
            <a:endParaRPr lang="en-PH"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a:lnSpc>
                <a:spcPct val="107000"/>
              </a:lnSpc>
            </a:pPr>
            <a:r>
              <a:rPr lang="en-US" kern="100" dirty="0">
                <a:effectLst/>
                <a:latin typeface="Calibri" panose="020F0502020204030204" pitchFamily="34" charset="0"/>
                <a:ea typeface="Calibri" panose="020F0502020204030204" pitchFamily="34" charset="0"/>
                <a:cs typeface="Times New Roman" panose="02020603050405020304" pitchFamily="18" charset="0"/>
              </a:rPr>
              <a:t>3. Continuous improvement</a:t>
            </a:r>
            <a:endParaRPr lang="en-PH"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4. ISO compliance</a:t>
            </a:r>
            <a:endParaRPr lang="en-PH"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8CE9904-1D11-6DCB-BE71-A26D9EEA9C4F}"/>
              </a:ext>
            </a:extLst>
          </p:cNvPr>
          <p:cNvSpPr txBox="1"/>
          <p:nvPr/>
        </p:nvSpPr>
        <p:spPr>
          <a:xfrm>
            <a:off x="720000" y="1108710"/>
            <a:ext cx="7390338" cy="369332"/>
          </a:xfrm>
          <a:prstGeom prst="rect">
            <a:avLst/>
          </a:prstGeom>
          <a:noFill/>
        </p:spPr>
        <p:txBody>
          <a:bodyPr wrap="square" rtlCol="0">
            <a:spAutoFit/>
          </a:bodyPr>
          <a:lstStyle/>
          <a:p>
            <a:r>
              <a:rPr lang="en-US" b="1" dirty="0"/>
              <a:t>Objective: </a:t>
            </a:r>
            <a:r>
              <a:rPr lang="en-US" sz="1800" dirty="0">
                <a:effectLst/>
                <a:latin typeface="Calibri" panose="020F0502020204030204" pitchFamily="34" charset="0"/>
                <a:ea typeface="Calibri" panose="020F0502020204030204" pitchFamily="34" charset="0"/>
                <a:cs typeface="Times New Roman" panose="02020603050405020304" pitchFamily="18" charset="0"/>
              </a:rPr>
              <a:t>Automate the Vendor’s Performance Evaluation.</a:t>
            </a:r>
            <a:endParaRPr lang="en-PH" b="1" dirty="0"/>
          </a:p>
        </p:txBody>
      </p:sp>
    </p:spTree>
    <p:extLst>
      <p:ext uri="{BB962C8B-B14F-4D97-AF65-F5344CB8AC3E}">
        <p14:creationId xmlns:p14="http://schemas.microsoft.com/office/powerpoint/2010/main" val="260327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FF0000"/>
                </a:solidFill>
              </a:rPr>
              <a:t>Old</a:t>
            </a:r>
            <a:r>
              <a:rPr lang="en-US" sz="2400" dirty="0"/>
              <a:t> VPE System</a:t>
            </a:r>
            <a:endParaRPr lang="en-PH" sz="2400" dirty="0"/>
          </a:p>
        </p:txBody>
      </p:sp>
      <p:graphicFrame>
        <p:nvGraphicFramePr>
          <p:cNvPr id="5" name="Table 5">
            <a:extLst>
              <a:ext uri="{FF2B5EF4-FFF2-40B4-BE49-F238E27FC236}">
                <a16:creationId xmlns:a16="http://schemas.microsoft.com/office/drawing/2014/main" id="{CDF37846-B352-F3DF-9ABE-EC9AB432F81B}"/>
              </a:ext>
            </a:extLst>
          </p:cNvPr>
          <p:cNvGraphicFramePr>
            <a:graphicFrameLocks noGrp="1"/>
          </p:cNvGraphicFramePr>
          <p:nvPr/>
        </p:nvGraphicFramePr>
        <p:xfrm>
          <a:off x="828629" y="1682714"/>
          <a:ext cx="7900702" cy="2953382"/>
        </p:xfrm>
        <a:graphic>
          <a:graphicData uri="http://schemas.openxmlformats.org/drawingml/2006/table">
            <a:tbl>
              <a:tblPr firstRow="1" bandRow="1">
                <a:tableStyleId>{5C22544A-7EE6-4342-B048-85BDC9FD1C3A}</a:tableStyleId>
              </a:tblPr>
              <a:tblGrid>
                <a:gridCol w="2403670">
                  <a:extLst>
                    <a:ext uri="{9D8B030D-6E8A-4147-A177-3AD203B41FA5}">
                      <a16:colId xmlns:a16="http://schemas.microsoft.com/office/drawing/2014/main" val="1404470102"/>
                    </a:ext>
                  </a:extLst>
                </a:gridCol>
                <a:gridCol w="2090547">
                  <a:extLst>
                    <a:ext uri="{9D8B030D-6E8A-4147-A177-3AD203B41FA5}">
                      <a16:colId xmlns:a16="http://schemas.microsoft.com/office/drawing/2014/main" val="3139240099"/>
                    </a:ext>
                  </a:extLst>
                </a:gridCol>
                <a:gridCol w="1716128">
                  <a:extLst>
                    <a:ext uri="{9D8B030D-6E8A-4147-A177-3AD203B41FA5}">
                      <a16:colId xmlns:a16="http://schemas.microsoft.com/office/drawing/2014/main" val="2254036064"/>
                    </a:ext>
                  </a:extLst>
                </a:gridCol>
                <a:gridCol w="1690357">
                  <a:extLst>
                    <a:ext uri="{9D8B030D-6E8A-4147-A177-3AD203B41FA5}">
                      <a16:colId xmlns:a16="http://schemas.microsoft.com/office/drawing/2014/main" val="3936988449"/>
                    </a:ext>
                  </a:extLst>
                </a:gridCol>
              </a:tblGrid>
              <a:tr h="941702">
                <a:tc>
                  <a:txBody>
                    <a:bodyPr/>
                    <a:lstStyle/>
                    <a:p>
                      <a:pPr algn="ctr"/>
                      <a:endParaRPr lang="en-US" dirty="0">
                        <a:solidFill>
                          <a:schemeClr val="tx1"/>
                        </a:solidFill>
                      </a:endParaRPr>
                    </a:p>
                    <a:p>
                      <a:pPr algn="ctr"/>
                      <a:r>
                        <a:rPr lang="en-US" dirty="0">
                          <a:solidFill>
                            <a:schemeClr val="tx1"/>
                          </a:solidFill>
                        </a:rPr>
                        <a:t>HARDWARE</a:t>
                      </a:r>
                      <a:endParaRPr lang="en-PH" dirty="0">
                        <a:solidFill>
                          <a:schemeClr val="tx1"/>
                        </a:solidFill>
                      </a:endParaRPr>
                    </a:p>
                  </a:txBody>
                  <a:tcPr/>
                </a:tc>
                <a:tc>
                  <a:txBody>
                    <a:bodyPr/>
                    <a:lstStyle/>
                    <a:p>
                      <a:pPr algn="ctr"/>
                      <a:endParaRPr lang="en-US" dirty="0">
                        <a:solidFill>
                          <a:schemeClr val="tx1"/>
                        </a:solidFill>
                      </a:endParaRPr>
                    </a:p>
                    <a:p>
                      <a:pPr algn="ctr"/>
                      <a:r>
                        <a:rPr lang="en-US" dirty="0">
                          <a:solidFill>
                            <a:schemeClr val="tx1"/>
                          </a:solidFill>
                        </a:rPr>
                        <a:t>SOFTWARE</a:t>
                      </a:r>
                      <a:endParaRPr lang="en-PH" dirty="0">
                        <a:solidFill>
                          <a:schemeClr val="tx1"/>
                        </a:solidFill>
                      </a:endParaRPr>
                    </a:p>
                  </a:txBody>
                  <a:tcPr/>
                </a:tc>
                <a:tc>
                  <a:txBody>
                    <a:bodyPr/>
                    <a:lstStyle/>
                    <a:p>
                      <a:pPr algn="ctr"/>
                      <a:endParaRPr lang="en-US" dirty="0">
                        <a:solidFill>
                          <a:schemeClr val="tx1"/>
                        </a:solidFill>
                      </a:endParaRPr>
                    </a:p>
                    <a:p>
                      <a:pPr algn="ctr"/>
                      <a:r>
                        <a:rPr lang="en-US" dirty="0">
                          <a:solidFill>
                            <a:schemeClr val="tx1"/>
                          </a:solidFill>
                        </a:rPr>
                        <a:t>MAN-POWER</a:t>
                      </a:r>
                      <a:endParaRPr lang="en-PH" dirty="0">
                        <a:solidFill>
                          <a:schemeClr val="tx1"/>
                        </a:solidFill>
                      </a:endParaRPr>
                    </a:p>
                  </a:txBody>
                  <a:tcPr/>
                </a:tc>
                <a:tc>
                  <a:txBody>
                    <a:bodyPr/>
                    <a:lstStyle/>
                    <a:p>
                      <a:pPr algn="ctr"/>
                      <a:endParaRPr lang="en-US" dirty="0">
                        <a:solidFill>
                          <a:schemeClr val="tx1"/>
                        </a:solidFill>
                      </a:endParaRPr>
                    </a:p>
                    <a:p>
                      <a:pPr algn="ctr"/>
                      <a:r>
                        <a:rPr lang="en-US" dirty="0">
                          <a:solidFill>
                            <a:schemeClr val="tx1"/>
                          </a:solidFill>
                        </a:rPr>
                        <a:t>MAN-HOUR</a:t>
                      </a:r>
                      <a:endParaRPr lang="en-PH" dirty="0">
                        <a:solidFill>
                          <a:schemeClr val="tx1"/>
                        </a:solidFill>
                      </a:endParaRPr>
                    </a:p>
                  </a:txBody>
                  <a:tcPr/>
                </a:tc>
                <a:extLst>
                  <a:ext uri="{0D108BD9-81ED-4DB2-BD59-A6C34878D82A}">
                    <a16:rowId xmlns:a16="http://schemas.microsoft.com/office/drawing/2014/main" val="1770065988"/>
                  </a:ext>
                </a:extLst>
              </a:tr>
              <a:tr h="1870712">
                <a:tc>
                  <a:txBody>
                    <a:bodyPr/>
                    <a:lstStyle/>
                    <a:p>
                      <a:pPr marL="0" indent="0">
                        <a:buFont typeface="Arial" panose="020B0604020202020204" pitchFamily="34" charset="0"/>
                        <a:buNone/>
                      </a:pPr>
                      <a:r>
                        <a:rPr lang="en-US" sz="1800" dirty="0"/>
                        <a:t>Physical Server</a:t>
                      </a:r>
                    </a:p>
                    <a:p>
                      <a:pPr marL="0" indent="0">
                        <a:buFont typeface="Arial" panose="020B0604020202020204" pitchFamily="34" charset="0"/>
                        <a:buNone/>
                      </a:pPr>
                      <a:r>
                        <a:rPr lang="en-US" sz="1800" dirty="0"/>
                        <a:t>(CPH64)</a:t>
                      </a:r>
                      <a:endParaRPr lang="en-US" sz="1800" i="0" dirty="0"/>
                    </a:p>
                    <a:p>
                      <a:pPr marL="0" indent="0">
                        <a:buFont typeface="Arial" panose="020B0604020202020204" pitchFamily="34" charset="0"/>
                        <a:buNone/>
                      </a:pPr>
                      <a:endParaRPr lang="en-US" sz="1800" i="0" dirty="0"/>
                    </a:p>
                    <a:p>
                      <a:pPr marL="0" indent="0">
                        <a:buFont typeface="Arial" panose="020B0604020202020204" pitchFamily="34" charset="0"/>
                        <a:buNone/>
                      </a:pPr>
                      <a:r>
                        <a:rPr lang="en-US" sz="1600" i="0" dirty="0"/>
                        <a:t>• CPU: Xeon @ 2.4 GHz</a:t>
                      </a:r>
                    </a:p>
                    <a:p>
                      <a:pPr marL="0" indent="0">
                        <a:buFont typeface="Arial" panose="020B0604020202020204" pitchFamily="34" charset="0"/>
                        <a:buNone/>
                      </a:pPr>
                      <a:r>
                        <a:rPr lang="en-US" sz="1600" i="0" dirty="0"/>
                        <a:t>• RAM: 16 GB</a:t>
                      </a:r>
                    </a:p>
                    <a:p>
                      <a:pPr marL="0" indent="0">
                        <a:buFont typeface="Arial" panose="020B0604020202020204" pitchFamily="34" charset="0"/>
                        <a:buNone/>
                      </a:pPr>
                      <a:r>
                        <a:rPr lang="en-US" sz="1600" i="0" dirty="0"/>
                        <a:t>• HDD: 1 TB</a:t>
                      </a:r>
                      <a:endParaRPr lang="en-US" sz="1600" dirty="0"/>
                    </a:p>
                  </a:txBody>
                  <a:tcPr/>
                </a:tc>
                <a:tc>
                  <a:txBody>
                    <a:bodyPr/>
                    <a:lstStyle/>
                    <a:p>
                      <a:pPr marL="285750" indent="-285750" algn="l">
                        <a:buFont typeface="Arial" panose="020B0604020202020204" pitchFamily="34" charset="0"/>
                        <a:buChar char="•"/>
                      </a:pPr>
                      <a:r>
                        <a:rPr lang="en-US" dirty="0"/>
                        <a:t>SQL Server Management Studio</a:t>
                      </a:r>
                    </a:p>
                    <a:p>
                      <a:pPr marL="285750" indent="-285750" algn="l">
                        <a:buFont typeface="Arial" panose="020B0604020202020204" pitchFamily="34" charset="0"/>
                        <a:buChar char="•"/>
                      </a:pPr>
                      <a:r>
                        <a:rPr lang="en-US" dirty="0"/>
                        <a:t>PostgreSQL</a:t>
                      </a:r>
                    </a:p>
                    <a:p>
                      <a:pPr marL="285750" indent="-285750" algn="l">
                        <a:buFont typeface="Arial" panose="020B0604020202020204" pitchFamily="34" charset="0"/>
                        <a:buChar char="•"/>
                      </a:pPr>
                      <a:r>
                        <a:rPr lang="en-US" dirty="0"/>
                        <a:t>Visual Studio Code</a:t>
                      </a:r>
                    </a:p>
                    <a:p>
                      <a:pPr marL="285750" indent="-285750" algn="l">
                        <a:buFont typeface="Arial" panose="020B0604020202020204" pitchFamily="34" charset="0"/>
                        <a:buChar char="•"/>
                      </a:pPr>
                      <a:endParaRPr lang="en-US" dirty="0"/>
                    </a:p>
                  </a:txBody>
                  <a:tcPr/>
                </a:tc>
                <a:tc>
                  <a:txBody>
                    <a:bodyPr/>
                    <a:lstStyle/>
                    <a:p>
                      <a:r>
                        <a:rPr lang="en-US" dirty="0"/>
                        <a:t>1 Person</a:t>
                      </a:r>
                    </a:p>
                    <a:p>
                      <a:endParaRPr lang="en-US" dirty="0"/>
                    </a:p>
                    <a:p>
                      <a:r>
                        <a:rPr lang="en-US" i="1" dirty="0"/>
                        <a:t>(Developer already resigned)</a:t>
                      </a:r>
                      <a:endParaRPr lang="en-PH" i="1" dirty="0"/>
                    </a:p>
                  </a:txBody>
                  <a:tcPr/>
                </a:tc>
                <a:tc>
                  <a:txBody>
                    <a:bodyPr/>
                    <a:lstStyle/>
                    <a:p>
                      <a:r>
                        <a:rPr lang="en-US" i="0" dirty="0"/>
                        <a:t>???</a:t>
                      </a:r>
                    </a:p>
                    <a:p>
                      <a:endParaRPr lang="en-US" i="1" dirty="0"/>
                    </a:p>
                    <a:p>
                      <a:r>
                        <a:rPr lang="en-US" i="1" dirty="0"/>
                        <a:t>(Data unavailable)</a:t>
                      </a:r>
                      <a:endParaRPr lang="en-PH" i="1" dirty="0"/>
                    </a:p>
                  </a:txBody>
                  <a:tcPr/>
                </a:tc>
                <a:extLst>
                  <a:ext uri="{0D108BD9-81ED-4DB2-BD59-A6C34878D82A}">
                    <a16:rowId xmlns:a16="http://schemas.microsoft.com/office/drawing/2014/main" val="3538380634"/>
                  </a:ext>
                </a:extLst>
              </a:tr>
            </a:tbl>
          </a:graphicData>
        </a:graphic>
      </p:graphicFrame>
      <p:sp>
        <p:nvSpPr>
          <p:cNvPr id="6" name="TextBox 5">
            <a:extLst>
              <a:ext uri="{FF2B5EF4-FFF2-40B4-BE49-F238E27FC236}">
                <a16:creationId xmlns:a16="http://schemas.microsoft.com/office/drawing/2014/main" id="{53B06B67-C058-2F29-BBBC-80C62B651514}"/>
              </a:ext>
            </a:extLst>
          </p:cNvPr>
          <p:cNvSpPr txBox="1"/>
          <p:nvPr/>
        </p:nvSpPr>
        <p:spPr>
          <a:xfrm>
            <a:off x="828629" y="1108710"/>
            <a:ext cx="5444579" cy="369332"/>
          </a:xfrm>
          <a:prstGeom prst="rect">
            <a:avLst/>
          </a:prstGeom>
          <a:noFill/>
        </p:spPr>
        <p:txBody>
          <a:bodyPr wrap="square" rtlCol="0">
            <a:spAutoFit/>
          </a:bodyPr>
          <a:lstStyle/>
          <a:p>
            <a:r>
              <a:rPr lang="en-US" b="1" dirty="0"/>
              <a:t>A. VPE System (Current Setup / Background)</a:t>
            </a:r>
            <a:endParaRPr lang="en-PH" b="1" dirty="0"/>
          </a:p>
        </p:txBody>
      </p:sp>
      <p:sp>
        <p:nvSpPr>
          <p:cNvPr id="3" name="Slide Number Placeholder 3">
            <a:extLst>
              <a:ext uri="{FF2B5EF4-FFF2-40B4-BE49-F238E27FC236}">
                <a16:creationId xmlns:a16="http://schemas.microsoft.com/office/drawing/2014/main" id="{3A220F58-2202-E5BE-39CC-B71CF679E293}"/>
              </a:ext>
            </a:extLst>
          </p:cNvPr>
          <p:cNvSpPr>
            <a:spLocks noGrp="1"/>
          </p:cNvSpPr>
          <p:nvPr>
            <p:ph type="sldNum" sz="quarter" idx="12"/>
          </p:nvPr>
        </p:nvSpPr>
        <p:spPr>
          <a:xfrm>
            <a:off x="8124969" y="6345519"/>
            <a:ext cx="878333" cy="365125"/>
          </a:xfrm>
        </p:spPr>
        <p:txBody>
          <a:bodyPr/>
          <a:lstStyle/>
          <a:p>
            <a:fld id="{954FAEF4-D8DD-40EA-9D52-96FBF81A62E5}" type="slidenum">
              <a:rPr lang="en-US" smtClean="0"/>
              <a:t>4</a:t>
            </a:fld>
            <a:endParaRPr lang="en-US"/>
          </a:p>
        </p:txBody>
      </p:sp>
      <p:sp>
        <p:nvSpPr>
          <p:cNvPr id="4" name="Text Placeholder 3">
            <a:extLst>
              <a:ext uri="{FF2B5EF4-FFF2-40B4-BE49-F238E27FC236}">
                <a16:creationId xmlns:a16="http://schemas.microsoft.com/office/drawing/2014/main" id="{86969B93-19C7-FBDF-3AE7-92674F232AED}"/>
              </a:ext>
            </a:extLst>
          </p:cNvPr>
          <p:cNvSpPr txBox="1">
            <a:spLocks/>
          </p:cNvSpPr>
          <p:nvPr/>
        </p:nvSpPr>
        <p:spPr>
          <a:xfrm>
            <a:off x="1051912" y="4951210"/>
            <a:ext cx="7073057" cy="1079195"/>
          </a:xfrm>
          <a:prstGeom prst="rect">
            <a:avLst/>
          </a:prstGeom>
        </p:spPr>
        <p:txBody>
          <a:bodyPr vert="horz" lIns="91440" tIns="0" rIns="0" bIns="0" rtlCol="0" anchor="b" anchorCtr="0">
            <a:normAutofit lnSpcReduction="10000"/>
          </a:bodyPr>
          <a:lstStyle>
            <a:defPPr>
              <a:defRPr lang="en-US"/>
            </a:defPPr>
            <a:lvl1pPr marL="0" algn="r" defTabSz="914400" rtl="0" eaLnBrk="1" latinLnBrk="0" hangingPunct="1">
              <a:defRPr sz="14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700" b="1" dirty="0"/>
              <a:t>Current Issues:  </a:t>
            </a:r>
          </a:p>
          <a:p>
            <a:pPr algn="l"/>
            <a:r>
              <a:rPr lang="en-US" dirty="0"/>
              <a:t>• Operating System (Windows Server 2012) is End-of-Life (</a:t>
            </a:r>
            <a:r>
              <a:rPr lang="en-US" b="1" dirty="0"/>
              <a:t>EOL</a:t>
            </a:r>
            <a:r>
              <a:rPr lang="en-US" dirty="0"/>
              <a:t>) in </a:t>
            </a:r>
            <a:r>
              <a:rPr lang="en-US" b="1" dirty="0"/>
              <a:t>October 2023</a:t>
            </a:r>
            <a:r>
              <a:rPr lang="en-US" dirty="0"/>
              <a:t>.</a:t>
            </a:r>
          </a:p>
          <a:p>
            <a:pPr algn="l"/>
            <a:r>
              <a:rPr lang="en-US" dirty="0"/>
              <a:t>• Vulnerability Assessment: 1. SSL Certificate Signed Using Weak Hashing Algorithm; </a:t>
            </a:r>
          </a:p>
          <a:p>
            <a:pPr algn="l"/>
            <a:r>
              <a:rPr lang="en-US" dirty="0"/>
              <a:t>                                            2. JQuery 1.2 &lt; 3.5.0 Multiple XSS</a:t>
            </a:r>
          </a:p>
          <a:p>
            <a:pPr algn="l"/>
            <a:r>
              <a:rPr lang="en-US" dirty="0"/>
              <a:t>• CPH64 Years of Service: </a:t>
            </a:r>
            <a:r>
              <a:rPr lang="en-US" b="1" dirty="0"/>
              <a:t>8.5 years </a:t>
            </a:r>
            <a:r>
              <a:rPr lang="en-US" dirty="0"/>
              <a:t>(candidate for decommissioning)</a:t>
            </a:r>
            <a:endParaRPr lang="en-PH" dirty="0"/>
          </a:p>
        </p:txBody>
      </p:sp>
    </p:spTree>
    <p:extLst>
      <p:ext uri="{BB962C8B-B14F-4D97-AF65-F5344CB8AC3E}">
        <p14:creationId xmlns:p14="http://schemas.microsoft.com/office/powerpoint/2010/main" val="253435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0B050"/>
                </a:solidFill>
              </a:rPr>
              <a:t>New</a:t>
            </a:r>
            <a:r>
              <a:rPr lang="en-US" sz="2400" dirty="0"/>
              <a:t> VPE System (Study Proposal)</a:t>
            </a:r>
            <a:endParaRPr lang="en-PH" sz="2400" dirty="0"/>
          </a:p>
        </p:txBody>
      </p:sp>
      <p:graphicFrame>
        <p:nvGraphicFramePr>
          <p:cNvPr id="5" name="Table 5">
            <a:extLst>
              <a:ext uri="{FF2B5EF4-FFF2-40B4-BE49-F238E27FC236}">
                <a16:creationId xmlns:a16="http://schemas.microsoft.com/office/drawing/2014/main" id="{CDF37846-B352-F3DF-9ABE-EC9AB432F81B}"/>
              </a:ext>
            </a:extLst>
          </p:cNvPr>
          <p:cNvGraphicFramePr>
            <a:graphicFrameLocks noGrp="1"/>
          </p:cNvGraphicFramePr>
          <p:nvPr>
            <p:extLst>
              <p:ext uri="{D42A27DB-BD31-4B8C-83A1-F6EECF244321}">
                <p14:modId xmlns:p14="http://schemas.microsoft.com/office/powerpoint/2010/main" val="4001163128"/>
              </p:ext>
            </p:extLst>
          </p:nvPr>
        </p:nvGraphicFramePr>
        <p:xfrm>
          <a:off x="720000" y="1985593"/>
          <a:ext cx="8088992" cy="3424544"/>
        </p:xfrm>
        <a:graphic>
          <a:graphicData uri="http://schemas.openxmlformats.org/drawingml/2006/table">
            <a:tbl>
              <a:tblPr firstRow="1" bandRow="1">
                <a:tableStyleId>{5C22544A-7EE6-4342-B048-85BDC9FD1C3A}</a:tableStyleId>
              </a:tblPr>
              <a:tblGrid>
                <a:gridCol w="2098247">
                  <a:extLst>
                    <a:ext uri="{9D8B030D-6E8A-4147-A177-3AD203B41FA5}">
                      <a16:colId xmlns:a16="http://schemas.microsoft.com/office/drawing/2014/main" val="1404470102"/>
                    </a:ext>
                  </a:extLst>
                </a:gridCol>
                <a:gridCol w="2679405">
                  <a:extLst>
                    <a:ext uri="{9D8B030D-6E8A-4147-A177-3AD203B41FA5}">
                      <a16:colId xmlns:a16="http://schemas.microsoft.com/office/drawing/2014/main" val="3139240099"/>
                    </a:ext>
                  </a:extLst>
                </a:gridCol>
                <a:gridCol w="1679944">
                  <a:extLst>
                    <a:ext uri="{9D8B030D-6E8A-4147-A177-3AD203B41FA5}">
                      <a16:colId xmlns:a16="http://schemas.microsoft.com/office/drawing/2014/main" val="2254036064"/>
                    </a:ext>
                  </a:extLst>
                </a:gridCol>
                <a:gridCol w="1631396">
                  <a:extLst>
                    <a:ext uri="{9D8B030D-6E8A-4147-A177-3AD203B41FA5}">
                      <a16:colId xmlns:a16="http://schemas.microsoft.com/office/drawing/2014/main" val="3936988449"/>
                    </a:ext>
                  </a:extLst>
                </a:gridCol>
              </a:tblGrid>
              <a:tr h="407024">
                <a:tc>
                  <a:txBody>
                    <a:bodyPr/>
                    <a:lstStyle/>
                    <a:p>
                      <a:pPr algn="ctr"/>
                      <a:r>
                        <a:rPr lang="en-US" dirty="0">
                          <a:solidFill>
                            <a:schemeClr val="tx1"/>
                          </a:solidFill>
                        </a:rPr>
                        <a:t>HARDWARE</a:t>
                      </a:r>
                      <a:endParaRPr lang="en-PH" dirty="0">
                        <a:solidFill>
                          <a:schemeClr val="tx1"/>
                        </a:solidFill>
                      </a:endParaRPr>
                    </a:p>
                  </a:txBody>
                  <a:tcPr/>
                </a:tc>
                <a:tc>
                  <a:txBody>
                    <a:bodyPr/>
                    <a:lstStyle/>
                    <a:p>
                      <a:pPr algn="ctr"/>
                      <a:r>
                        <a:rPr lang="en-US" dirty="0">
                          <a:solidFill>
                            <a:schemeClr val="tx1"/>
                          </a:solidFill>
                        </a:rPr>
                        <a:t>SOFTWARE</a:t>
                      </a:r>
                      <a:endParaRPr lang="en-PH" dirty="0">
                        <a:solidFill>
                          <a:schemeClr val="tx1"/>
                        </a:solidFill>
                      </a:endParaRPr>
                    </a:p>
                  </a:txBody>
                  <a:tcPr/>
                </a:tc>
                <a:tc>
                  <a:txBody>
                    <a:bodyPr/>
                    <a:lstStyle/>
                    <a:p>
                      <a:pPr algn="ctr"/>
                      <a:r>
                        <a:rPr lang="en-US" dirty="0">
                          <a:solidFill>
                            <a:schemeClr val="tx1"/>
                          </a:solidFill>
                        </a:rPr>
                        <a:t>MAN-POWER</a:t>
                      </a:r>
                      <a:endParaRPr lang="en-PH" dirty="0">
                        <a:solidFill>
                          <a:schemeClr val="tx1"/>
                        </a:solidFill>
                      </a:endParaRPr>
                    </a:p>
                  </a:txBody>
                  <a:tcPr/>
                </a:tc>
                <a:tc>
                  <a:txBody>
                    <a:bodyPr/>
                    <a:lstStyle/>
                    <a:p>
                      <a:pPr algn="ctr"/>
                      <a:r>
                        <a:rPr lang="en-US" dirty="0">
                          <a:solidFill>
                            <a:schemeClr val="tx1"/>
                          </a:solidFill>
                        </a:rPr>
                        <a:t>MAN-HOUR</a:t>
                      </a:r>
                      <a:endParaRPr lang="en-PH" dirty="0">
                        <a:solidFill>
                          <a:schemeClr val="tx1"/>
                        </a:solidFill>
                      </a:endParaRPr>
                    </a:p>
                  </a:txBody>
                  <a:tcPr/>
                </a:tc>
                <a:extLst>
                  <a:ext uri="{0D108BD9-81ED-4DB2-BD59-A6C34878D82A}">
                    <a16:rowId xmlns:a16="http://schemas.microsoft.com/office/drawing/2014/main" val="1770065988"/>
                  </a:ext>
                </a:extLst>
              </a:tr>
              <a:tr h="3000412">
                <a:tc>
                  <a:txBody>
                    <a:bodyPr/>
                    <a:lstStyle/>
                    <a:p>
                      <a:pPr marL="0" indent="0">
                        <a:buFont typeface="Arial" panose="020B0604020202020204" pitchFamily="34" charset="0"/>
                        <a:buNone/>
                      </a:pPr>
                      <a:endParaRPr lang="en-US" sz="1800" strike="noStrike" dirty="0"/>
                    </a:p>
                    <a:p>
                      <a:pPr marL="0" indent="0">
                        <a:buFont typeface="Arial" panose="020B0604020202020204" pitchFamily="34" charset="0"/>
                        <a:buNone/>
                      </a:pPr>
                      <a:r>
                        <a:rPr lang="en-US" sz="1800" strike="noStrike" dirty="0"/>
                        <a:t>Virtual Server (</a:t>
                      </a:r>
                      <a:r>
                        <a:rPr lang="en-US" sz="1800" strike="noStrike" dirty="0">
                          <a:solidFill>
                            <a:srgbClr val="FF0000"/>
                          </a:solidFill>
                        </a:rPr>
                        <a:t>New</a:t>
                      </a:r>
                      <a:r>
                        <a:rPr lang="en-US" sz="1800" strike="noStrike" dirty="0"/>
                        <a:t>)</a:t>
                      </a:r>
                    </a:p>
                    <a:p>
                      <a:pPr marL="0" indent="0">
                        <a:buFont typeface="Arial" panose="020B0604020202020204" pitchFamily="34" charset="0"/>
                        <a:buNone/>
                      </a:pPr>
                      <a:endParaRPr lang="en-US" sz="1800" strike="noStrike" dirty="0"/>
                    </a:p>
                    <a:p>
                      <a:pPr marL="0" indent="0">
                        <a:buFont typeface="Arial" panose="020B0604020202020204" pitchFamily="34" charset="0"/>
                        <a:buNone/>
                      </a:pPr>
                      <a:endParaRPr lang="en-US" sz="1800" strike="noStrike"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PH" sz="1800" kern="1200" dirty="0">
                          <a:solidFill>
                            <a:schemeClr val="dk1"/>
                          </a:solidFill>
                          <a:effectLst/>
                          <a:latin typeface="+mn-lt"/>
                          <a:ea typeface="+mn-ea"/>
                          <a:cs typeface="+mn-cs"/>
                        </a:rPr>
                        <a:t>• Capacity Storage (Database):</a:t>
                      </a:r>
                      <a:r>
                        <a:rPr kumimoji="1" lang="en-PH" sz="1800" b="1" kern="1200" dirty="0">
                          <a:solidFill>
                            <a:schemeClr val="dk1"/>
                          </a:solidFill>
                          <a:effectLst/>
                          <a:latin typeface="+mn-lt"/>
                          <a:ea typeface="+mn-ea"/>
                          <a:cs typeface="+mn-cs"/>
                        </a:rPr>
                        <a:t> </a:t>
                      </a:r>
                      <a:r>
                        <a:rPr kumimoji="1" lang="en-PH" sz="1800" b="0" kern="1200" dirty="0">
                          <a:solidFill>
                            <a:schemeClr val="dk1"/>
                          </a:solidFill>
                          <a:effectLst/>
                          <a:latin typeface="+mn-lt"/>
                          <a:ea typeface="+mn-ea"/>
                          <a:cs typeface="+mn-cs"/>
                        </a:rPr>
                        <a:t>10 GB</a:t>
                      </a:r>
                    </a:p>
                    <a:p>
                      <a:pPr marL="0" indent="0">
                        <a:buFont typeface="Arial" panose="020B0604020202020204" pitchFamily="34" charset="0"/>
                        <a:buNone/>
                      </a:pPr>
                      <a:endParaRPr lang="en-US" sz="1800" strike="noStrike" dirty="0"/>
                    </a:p>
                  </a:txBody>
                  <a:tcPr/>
                </a:tc>
                <a:tc>
                  <a:txBody>
                    <a:bodyPr/>
                    <a:lstStyle/>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OS: MS Windows      </a:t>
                      </a:r>
                    </a:p>
                    <a:p>
                      <a:pPr marL="0" indent="0" algn="l">
                        <a:buFont typeface="Arial" panose="020B0604020202020204" pitchFamily="34" charset="0"/>
                        <a:buNone/>
                      </a:pPr>
                      <a:r>
                        <a:rPr lang="en-US" dirty="0"/>
                        <a:t>            Server 2019</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Database: PostgreSQL</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Application Tools: </a:t>
                      </a:r>
                    </a:p>
                    <a:p>
                      <a:pPr marL="742950" lvl="1" indent="-285750" algn="l">
                        <a:buFont typeface="Arial" panose="020B0604020202020204" pitchFamily="34" charset="0"/>
                        <a:buChar char="•"/>
                      </a:pPr>
                      <a:r>
                        <a:rPr lang="en-US" sz="1600" dirty="0"/>
                        <a:t>Visual Studio Code</a:t>
                      </a:r>
                    </a:p>
                    <a:p>
                      <a:pPr marL="742950" lvl="1" indent="-285750" algn="l">
                        <a:buFont typeface="Arial" panose="020B0604020202020204" pitchFamily="34" charset="0"/>
                        <a:buChar char="•"/>
                      </a:pPr>
                      <a:r>
                        <a:rPr lang="en-US" sz="1600" dirty="0"/>
                        <a:t>Heidi SQL</a:t>
                      </a:r>
                    </a:p>
                    <a:p>
                      <a:pPr marL="742950" lvl="1" indent="-285750" algn="l">
                        <a:buFont typeface="Arial" panose="020B0604020202020204" pitchFamily="34" charset="0"/>
                        <a:buChar char="•"/>
                      </a:pPr>
                      <a:r>
                        <a:rPr lang="en-US" sz="1600" dirty="0"/>
                        <a:t>Python (modules)</a:t>
                      </a:r>
                    </a:p>
                  </a:txBody>
                  <a:tcPr/>
                </a:tc>
                <a:tc>
                  <a:txBody>
                    <a:bodyPr/>
                    <a:lstStyle/>
                    <a:p>
                      <a:endParaRPr lang="en-US" dirty="0"/>
                    </a:p>
                    <a:p>
                      <a:r>
                        <a:rPr lang="en-US" dirty="0"/>
                        <a:t>Approximately </a:t>
                      </a:r>
                    </a:p>
                    <a:p>
                      <a:r>
                        <a:rPr lang="en-US" dirty="0"/>
                        <a:t>2-3 people</a:t>
                      </a:r>
                      <a:endParaRPr lang="en-PH" dirty="0"/>
                    </a:p>
                  </a:txBody>
                  <a:tcPr/>
                </a:tc>
                <a:tc>
                  <a:txBody>
                    <a:bodyPr/>
                    <a:lstStyle/>
                    <a:p>
                      <a:endParaRPr lang="en-US" dirty="0">
                        <a:solidFill>
                          <a:schemeClr val="tx1"/>
                        </a:solidFill>
                      </a:endParaRPr>
                    </a:p>
                    <a:p>
                      <a:r>
                        <a:rPr lang="en-US" dirty="0">
                          <a:solidFill>
                            <a:schemeClr val="tx1"/>
                          </a:solidFill>
                        </a:rPr>
                        <a:t>Approximately 180 MH</a:t>
                      </a:r>
                      <a:endParaRPr lang="en-PH" dirty="0">
                        <a:solidFill>
                          <a:schemeClr val="tx1"/>
                        </a:solidFill>
                      </a:endParaRPr>
                    </a:p>
                  </a:txBody>
                  <a:tcPr/>
                </a:tc>
                <a:extLst>
                  <a:ext uri="{0D108BD9-81ED-4DB2-BD59-A6C34878D82A}">
                    <a16:rowId xmlns:a16="http://schemas.microsoft.com/office/drawing/2014/main" val="3538380634"/>
                  </a:ext>
                </a:extLst>
              </a:tr>
            </a:tbl>
          </a:graphicData>
        </a:graphic>
      </p:graphicFrame>
      <p:sp>
        <p:nvSpPr>
          <p:cNvPr id="6" name="TextBox 5">
            <a:extLst>
              <a:ext uri="{FF2B5EF4-FFF2-40B4-BE49-F238E27FC236}">
                <a16:creationId xmlns:a16="http://schemas.microsoft.com/office/drawing/2014/main" id="{53B06B67-C058-2F29-BBBC-80C62B651514}"/>
              </a:ext>
            </a:extLst>
          </p:cNvPr>
          <p:cNvSpPr txBox="1"/>
          <p:nvPr/>
        </p:nvSpPr>
        <p:spPr>
          <a:xfrm>
            <a:off x="828630" y="1108711"/>
            <a:ext cx="7263810" cy="369332"/>
          </a:xfrm>
          <a:prstGeom prst="rect">
            <a:avLst/>
          </a:prstGeom>
          <a:noFill/>
        </p:spPr>
        <p:txBody>
          <a:bodyPr wrap="square" rtlCol="0">
            <a:spAutoFit/>
          </a:bodyPr>
          <a:lstStyle/>
          <a:p>
            <a:r>
              <a:rPr lang="en-US" b="1" dirty="0"/>
              <a:t>B. New VPE System Requirement</a:t>
            </a:r>
            <a:endParaRPr lang="en-PH" b="1" dirty="0"/>
          </a:p>
        </p:txBody>
      </p:sp>
      <p:sp>
        <p:nvSpPr>
          <p:cNvPr id="3" name="TextBox 2">
            <a:extLst>
              <a:ext uri="{FF2B5EF4-FFF2-40B4-BE49-F238E27FC236}">
                <a16:creationId xmlns:a16="http://schemas.microsoft.com/office/drawing/2014/main" id="{1177E2F3-6D48-FF3A-97A4-C555C544EE5D}"/>
              </a:ext>
            </a:extLst>
          </p:cNvPr>
          <p:cNvSpPr txBox="1"/>
          <p:nvPr/>
        </p:nvSpPr>
        <p:spPr>
          <a:xfrm>
            <a:off x="797504" y="5646995"/>
            <a:ext cx="8088992" cy="461665"/>
          </a:xfrm>
          <a:prstGeom prst="rect">
            <a:avLst/>
          </a:prstGeom>
          <a:noFill/>
        </p:spPr>
        <p:txBody>
          <a:bodyPr wrap="square" rtlCol="0">
            <a:spAutoFit/>
          </a:bodyPr>
          <a:lstStyle/>
          <a:p>
            <a:r>
              <a:rPr lang="en-US" sz="1200" dirty="0"/>
              <a:t>* All listed requirements are subject to change depending upon the request from PRC Department and future enhancements.</a:t>
            </a:r>
            <a:endParaRPr lang="en-PH" sz="1200" dirty="0"/>
          </a:p>
        </p:txBody>
      </p:sp>
      <p:sp>
        <p:nvSpPr>
          <p:cNvPr id="4" name="Rectangle 3">
            <a:extLst>
              <a:ext uri="{FF2B5EF4-FFF2-40B4-BE49-F238E27FC236}">
                <a16:creationId xmlns:a16="http://schemas.microsoft.com/office/drawing/2014/main" id="{694A2F00-F979-1430-4A1C-7F96023A2E2F}"/>
              </a:ext>
            </a:extLst>
          </p:cNvPr>
          <p:cNvSpPr/>
          <p:nvPr/>
        </p:nvSpPr>
        <p:spPr>
          <a:xfrm>
            <a:off x="720000" y="1577284"/>
            <a:ext cx="1440180" cy="342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Initial Plan</a:t>
            </a:r>
            <a:endParaRPr lang="en-PH" dirty="0">
              <a:solidFill>
                <a:srgbClr val="FF0000"/>
              </a:solidFill>
            </a:endParaRPr>
          </a:p>
        </p:txBody>
      </p:sp>
      <p:sp>
        <p:nvSpPr>
          <p:cNvPr id="7" name="Slide Number Placeholder 3">
            <a:extLst>
              <a:ext uri="{FF2B5EF4-FFF2-40B4-BE49-F238E27FC236}">
                <a16:creationId xmlns:a16="http://schemas.microsoft.com/office/drawing/2014/main" id="{65AF04A0-31CA-B013-CBBA-EC05ACEE8F26}"/>
              </a:ext>
            </a:extLst>
          </p:cNvPr>
          <p:cNvSpPr>
            <a:spLocks noGrp="1"/>
          </p:cNvSpPr>
          <p:nvPr>
            <p:ph type="sldNum" sz="quarter" idx="12"/>
          </p:nvPr>
        </p:nvSpPr>
        <p:spPr>
          <a:xfrm>
            <a:off x="8124969" y="6345519"/>
            <a:ext cx="878333" cy="365125"/>
          </a:xfrm>
        </p:spPr>
        <p:txBody>
          <a:bodyPr/>
          <a:lstStyle/>
          <a:p>
            <a:fld id="{954FAEF4-D8DD-40EA-9D52-96FBF81A62E5}" type="slidenum">
              <a:rPr lang="en-US" smtClean="0"/>
              <a:t>5</a:t>
            </a:fld>
            <a:endParaRPr lang="en-US"/>
          </a:p>
        </p:txBody>
      </p:sp>
    </p:spTree>
    <p:extLst>
      <p:ext uri="{BB962C8B-B14F-4D97-AF65-F5344CB8AC3E}">
        <p14:creationId xmlns:p14="http://schemas.microsoft.com/office/powerpoint/2010/main" val="78640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Host Machine Comparison</a:t>
            </a:r>
            <a:endParaRPr lang="en-PH" sz="2400" dirty="0"/>
          </a:p>
        </p:txBody>
      </p:sp>
      <p:graphicFrame>
        <p:nvGraphicFramePr>
          <p:cNvPr id="8" name="Table 8">
            <a:extLst>
              <a:ext uri="{FF2B5EF4-FFF2-40B4-BE49-F238E27FC236}">
                <a16:creationId xmlns:a16="http://schemas.microsoft.com/office/drawing/2014/main" id="{8057FA93-88B6-E858-7492-21F790FAD263}"/>
              </a:ext>
            </a:extLst>
          </p:cNvPr>
          <p:cNvGraphicFramePr>
            <a:graphicFrameLocks noGrp="1"/>
          </p:cNvGraphicFramePr>
          <p:nvPr>
            <p:extLst>
              <p:ext uri="{D42A27DB-BD31-4B8C-83A1-F6EECF244321}">
                <p14:modId xmlns:p14="http://schemas.microsoft.com/office/powerpoint/2010/main" val="3088685898"/>
              </p:ext>
            </p:extLst>
          </p:nvPr>
        </p:nvGraphicFramePr>
        <p:xfrm>
          <a:off x="1524000" y="2175966"/>
          <a:ext cx="6096000" cy="2123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77989138"/>
                    </a:ext>
                  </a:extLst>
                </a:gridCol>
                <a:gridCol w="2032000">
                  <a:extLst>
                    <a:ext uri="{9D8B030D-6E8A-4147-A177-3AD203B41FA5}">
                      <a16:colId xmlns:a16="http://schemas.microsoft.com/office/drawing/2014/main" val="2065609658"/>
                    </a:ext>
                  </a:extLst>
                </a:gridCol>
                <a:gridCol w="2032000">
                  <a:extLst>
                    <a:ext uri="{9D8B030D-6E8A-4147-A177-3AD203B41FA5}">
                      <a16:colId xmlns:a16="http://schemas.microsoft.com/office/drawing/2014/main" val="69122667"/>
                    </a:ext>
                  </a:extLst>
                </a:gridCol>
              </a:tblGrid>
              <a:tr h="459740">
                <a:tc>
                  <a:txBody>
                    <a:bodyPr/>
                    <a:lstStyle/>
                    <a:p>
                      <a:pPr algn="ctr"/>
                      <a:r>
                        <a:rPr lang="en-US" dirty="0">
                          <a:solidFill>
                            <a:schemeClr val="tx1"/>
                          </a:solidFill>
                        </a:rPr>
                        <a:t>Criteria</a:t>
                      </a:r>
                      <a:endParaRPr lang="en-PH" dirty="0">
                        <a:solidFill>
                          <a:schemeClr val="tx1"/>
                        </a:solidFill>
                      </a:endParaRPr>
                    </a:p>
                  </a:txBody>
                  <a:tcPr/>
                </a:tc>
                <a:tc>
                  <a:txBody>
                    <a:bodyPr/>
                    <a:lstStyle/>
                    <a:p>
                      <a:r>
                        <a:rPr lang="en-US" dirty="0">
                          <a:solidFill>
                            <a:schemeClr val="tx1"/>
                          </a:solidFill>
                        </a:rPr>
                        <a:t>PHYSICAL SERVER</a:t>
                      </a:r>
                      <a:endParaRPr lang="en-PH" dirty="0">
                        <a:solidFill>
                          <a:schemeClr val="tx1"/>
                        </a:solidFill>
                      </a:endParaRPr>
                    </a:p>
                  </a:txBody>
                  <a:tcPr/>
                </a:tc>
                <a:tc>
                  <a:txBody>
                    <a:bodyPr/>
                    <a:lstStyle/>
                    <a:p>
                      <a:r>
                        <a:rPr lang="en-US" dirty="0">
                          <a:solidFill>
                            <a:schemeClr val="tx1"/>
                          </a:solidFill>
                        </a:rPr>
                        <a:t>VM SERVER</a:t>
                      </a:r>
                      <a:endParaRPr lang="en-PH" dirty="0">
                        <a:solidFill>
                          <a:schemeClr val="tx1"/>
                        </a:solidFill>
                      </a:endParaRPr>
                    </a:p>
                  </a:txBody>
                  <a:tcPr/>
                </a:tc>
                <a:extLst>
                  <a:ext uri="{0D108BD9-81ED-4DB2-BD59-A6C34878D82A}">
                    <a16:rowId xmlns:a16="http://schemas.microsoft.com/office/drawing/2014/main" val="8193357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Performance</a:t>
                      </a:r>
                      <a:endParaRPr lang="en-PH" b="1" dirty="0"/>
                    </a:p>
                  </a:txBody>
                  <a:tcPr/>
                </a:tc>
                <a:tc>
                  <a:txBody>
                    <a:bodyPr/>
                    <a:lstStyle/>
                    <a:p>
                      <a:endParaRPr lang="en-PH" dirty="0"/>
                    </a:p>
                  </a:txBody>
                  <a:tcPr/>
                </a:tc>
                <a:tc>
                  <a:txBody>
                    <a:bodyPr/>
                    <a:lstStyle/>
                    <a:p>
                      <a:endParaRPr lang="en-PH" dirty="0"/>
                    </a:p>
                  </a:txBody>
                  <a:tcPr/>
                </a:tc>
                <a:extLst>
                  <a:ext uri="{0D108BD9-81ED-4DB2-BD59-A6C34878D82A}">
                    <a16:rowId xmlns:a16="http://schemas.microsoft.com/office/drawing/2014/main" val="1048524809"/>
                  </a:ext>
                </a:extLst>
              </a:tr>
              <a:tr h="370840">
                <a:tc>
                  <a:txBody>
                    <a:bodyPr/>
                    <a:lstStyle/>
                    <a:p>
                      <a:r>
                        <a:rPr lang="en-US" b="1" dirty="0"/>
                        <a:t>Security</a:t>
                      </a:r>
                      <a:endParaRPr lang="en-PH" b="1" dirty="0"/>
                    </a:p>
                  </a:txBody>
                  <a:tcPr/>
                </a:tc>
                <a:tc>
                  <a:txBody>
                    <a:bodyPr/>
                    <a:lstStyle/>
                    <a:p>
                      <a:endParaRPr lang="en-PH" dirty="0"/>
                    </a:p>
                  </a:txBody>
                  <a:tcPr/>
                </a:tc>
                <a:tc>
                  <a:txBody>
                    <a:bodyPr/>
                    <a:lstStyle/>
                    <a:p>
                      <a:endParaRPr lang="en-PH" dirty="0"/>
                    </a:p>
                  </a:txBody>
                  <a:tcPr/>
                </a:tc>
                <a:extLst>
                  <a:ext uri="{0D108BD9-81ED-4DB2-BD59-A6C34878D82A}">
                    <a16:rowId xmlns:a16="http://schemas.microsoft.com/office/drawing/2014/main" val="3012763621"/>
                  </a:ext>
                </a:extLst>
              </a:tr>
              <a:tr h="370840">
                <a:tc>
                  <a:txBody>
                    <a:bodyPr/>
                    <a:lstStyle/>
                    <a:p>
                      <a:r>
                        <a:rPr kumimoji="1" lang="en-PH" sz="1800" b="1" kern="1200" dirty="0">
                          <a:solidFill>
                            <a:schemeClr val="dk1"/>
                          </a:solidFill>
                          <a:effectLst/>
                        </a:rPr>
                        <a:t>Portability</a:t>
                      </a:r>
                      <a:endParaRPr lang="en-PH" dirty="0"/>
                    </a:p>
                  </a:txBody>
                  <a:tcPr/>
                </a:tc>
                <a:tc>
                  <a:txBody>
                    <a:bodyPr/>
                    <a:lstStyle/>
                    <a:p>
                      <a:endParaRPr lang="en-PH" dirty="0"/>
                    </a:p>
                  </a:txBody>
                  <a:tcPr/>
                </a:tc>
                <a:tc>
                  <a:txBody>
                    <a:bodyPr/>
                    <a:lstStyle/>
                    <a:p>
                      <a:endParaRPr lang="en-PH" dirty="0"/>
                    </a:p>
                  </a:txBody>
                  <a:tcPr/>
                </a:tc>
                <a:extLst>
                  <a:ext uri="{0D108BD9-81ED-4DB2-BD59-A6C34878D82A}">
                    <a16:rowId xmlns:a16="http://schemas.microsoft.com/office/drawing/2014/main" val="1418164683"/>
                  </a:ext>
                </a:extLst>
              </a:tr>
              <a:tr h="370840">
                <a:tc>
                  <a:txBody>
                    <a:bodyPr/>
                    <a:lstStyle/>
                    <a:p>
                      <a:r>
                        <a:rPr kumimoji="1" lang="en-PH" sz="1800" b="1" kern="1200" dirty="0">
                          <a:solidFill>
                            <a:schemeClr val="dk1"/>
                          </a:solidFill>
                          <a:effectLst/>
                        </a:rPr>
                        <a:t>Cost Efficient</a:t>
                      </a:r>
                      <a:endParaRPr lang="en-PH" dirty="0"/>
                    </a:p>
                  </a:txBody>
                  <a:tcPr/>
                </a:tc>
                <a:tc>
                  <a:txBody>
                    <a:bodyPr/>
                    <a:lstStyle/>
                    <a:p>
                      <a:endParaRPr lang="en-PH" dirty="0"/>
                    </a:p>
                  </a:txBody>
                  <a:tcPr/>
                </a:tc>
                <a:tc>
                  <a:txBody>
                    <a:bodyPr/>
                    <a:lstStyle/>
                    <a:p>
                      <a:endParaRPr lang="en-PH" dirty="0"/>
                    </a:p>
                  </a:txBody>
                  <a:tcPr/>
                </a:tc>
                <a:extLst>
                  <a:ext uri="{0D108BD9-81ED-4DB2-BD59-A6C34878D82A}">
                    <a16:rowId xmlns:a16="http://schemas.microsoft.com/office/drawing/2014/main" val="171600323"/>
                  </a:ext>
                </a:extLst>
              </a:tr>
            </a:tbl>
          </a:graphicData>
        </a:graphic>
      </p:graphicFrame>
      <p:sp>
        <p:nvSpPr>
          <p:cNvPr id="9" name="TextBox 8">
            <a:extLst>
              <a:ext uri="{FF2B5EF4-FFF2-40B4-BE49-F238E27FC236}">
                <a16:creationId xmlns:a16="http://schemas.microsoft.com/office/drawing/2014/main" id="{3BB3F8D8-5C3C-D648-D67C-3909A035D2C6}"/>
              </a:ext>
            </a:extLst>
          </p:cNvPr>
          <p:cNvSpPr txBox="1"/>
          <p:nvPr/>
        </p:nvSpPr>
        <p:spPr>
          <a:xfrm>
            <a:off x="720000" y="1129585"/>
            <a:ext cx="4354920"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t>Hardware Requirement</a:t>
            </a:r>
          </a:p>
        </p:txBody>
      </p:sp>
      <p:sp>
        <p:nvSpPr>
          <p:cNvPr id="10" name="Star: 5 Points 9">
            <a:extLst>
              <a:ext uri="{FF2B5EF4-FFF2-40B4-BE49-F238E27FC236}">
                <a16:creationId xmlns:a16="http://schemas.microsoft.com/office/drawing/2014/main" id="{888A3BE2-5706-E6E6-7EAA-6E7CDC466226}"/>
              </a:ext>
            </a:extLst>
          </p:cNvPr>
          <p:cNvSpPr/>
          <p:nvPr/>
        </p:nvSpPr>
        <p:spPr>
          <a:xfrm>
            <a:off x="3743325" y="285750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11" name="Star: 5 Points 10">
            <a:extLst>
              <a:ext uri="{FF2B5EF4-FFF2-40B4-BE49-F238E27FC236}">
                <a16:creationId xmlns:a16="http://schemas.microsoft.com/office/drawing/2014/main" id="{E434E6E4-EBCB-4BE8-BEC3-EB313F64AD8F}"/>
              </a:ext>
            </a:extLst>
          </p:cNvPr>
          <p:cNvSpPr/>
          <p:nvPr/>
        </p:nvSpPr>
        <p:spPr>
          <a:xfrm>
            <a:off x="4046220" y="285750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12" name="Star: 5 Points 11">
            <a:extLst>
              <a:ext uri="{FF2B5EF4-FFF2-40B4-BE49-F238E27FC236}">
                <a16:creationId xmlns:a16="http://schemas.microsoft.com/office/drawing/2014/main" id="{FA065E1D-92E8-A42A-4E38-075492501627}"/>
              </a:ext>
            </a:extLst>
          </p:cNvPr>
          <p:cNvSpPr/>
          <p:nvPr/>
        </p:nvSpPr>
        <p:spPr>
          <a:xfrm>
            <a:off x="4349115" y="285750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13" name="Star: 5 Points 12">
            <a:extLst>
              <a:ext uri="{FF2B5EF4-FFF2-40B4-BE49-F238E27FC236}">
                <a16:creationId xmlns:a16="http://schemas.microsoft.com/office/drawing/2014/main" id="{FDABFE56-3826-FDEA-0188-EBD58CE4B8EF}"/>
              </a:ext>
            </a:extLst>
          </p:cNvPr>
          <p:cNvSpPr/>
          <p:nvPr/>
        </p:nvSpPr>
        <p:spPr>
          <a:xfrm>
            <a:off x="4652010" y="285750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18" name="Star: 5 Points 17">
            <a:extLst>
              <a:ext uri="{FF2B5EF4-FFF2-40B4-BE49-F238E27FC236}">
                <a16:creationId xmlns:a16="http://schemas.microsoft.com/office/drawing/2014/main" id="{2798408D-266D-1F8D-C617-EDEA2C987CA5}"/>
              </a:ext>
            </a:extLst>
          </p:cNvPr>
          <p:cNvSpPr/>
          <p:nvPr/>
        </p:nvSpPr>
        <p:spPr>
          <a:xfrm>
            <a:off x="3743325" y="3204329"/>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19" name="Star: 5 Points 18">
            <a:extLst>
              <a:ext uri="{FF2B5EF4-FFF2-40B4-BE49-F238E27FC236}">
                <a16:creationId xmlns:a16="http://schemas.microsoft.com/office/drawing/2014/main" id="{656F6A41-D5C3-B3E3-FB7A-2B67F53ED3AF}"/>
              </a:ext>
            </a:extLst>
          </p:cNvPr>
          <p:cNvSpPr/>
          <p:nvPr/>
        </p:nvSpPr>
        <p:spPr>
          <a:xfrm>
            <a:off x="4046220" y="3204329"/>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20" name="Star: 5 Points 19">
            <a:extLst>
              <a:ext uri="{FF2B5EF4-FFF2-40B4-BE49-F238E27FC236}">
                <a16:creationId xmlns:a16="http://schemas.microsoft.com/office/drawing/2014/main" id="{0F5CDE72-5413-4769-F9D5-DEB01D4C1F95}"/>
              </a:ext>
            </a:extLst>
          </p:cNvPr>
          <p:cNvSpPr/>
          <p:nvPr/>
        </p:nvSpPr>
        <p:spPr>
          <a:xfrm>
            <a:off x="4349115" y="3204329"/>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27" name="Star: 5 Points 26">
            <a:extLst>
              <a:ext uri="{FF2B5EF4-FFF2-40B4-BE49-F238E27FC236}">
                <a16:creationId xmlns:a16="http://schemas.microsoft.com/office/drawing/2014/main" id="{E29BFA88-CFA7-DC66-D4AF-46A816143A8D}"/>
              </a:ext>
            </a:extLst>
          </p:cNvPr>
          <p:cNvSpPr/>
          <p:nvPr/>
        </p:nvSpPr>
        <p:spPr>
          <a:xfrm>
            <a:off x="4689872" y="3204329"/>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28" name="Star: 5 Points 27">
            <a:extLst>
              <a:ext uri="{FF2B5EF4-FFF2-40B4-BE49-F238E27FC236}">
                <a16:creationId xmlns:a16="http://schemas.microsoft.com/office/drawing/2014/main" id="{897CFE1D-43DC-DF48-B463-79AE83512381}"/>
              </a:ext>
            </a:extLst>
          </p:cNvPr>
          <p:cNvSpPr/>
          <p:nvPr/>
        </p:nvSpPr>
        <p:spPr>
          <a:xfrm>
            <a:off x="3743325" y="357632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29" name="Star: 5 Points 28">
            <a:extLst>
              <a:ext uri="{FF2B5EF4-FFF2-40B4-BE49-F238E27FC236}">
                <a16:creationId xmlns:a16="http://schemas.microsoft.com/office/drawing/2014/main" id="{C15DCC7F-FF54-999E-F9D6-4DF11503724E}"/>
              </a:ext>
            </a:extLst>
          </p:cNvPr>
          <p:cNvSpPr/>
          <p:nvPr/>
        </p:nvSpPr>
        <p:spPr>
          <a:xfrm>
            <a:off x="4046220" y="357632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30" name="Star: 5 Points 29">
            <a:extLst>
              <a:ext uri="{FF2B5EF4-FFF2-40B4-BE49-F238E27FC236}">
                <a16:creationId xmlns:a16="http://schemas.microsoft.com/office/drawing/2014/main" id="{1824BD83-EF2F-CBC0-2250-1FC17526E1C4}"/>
              </a:ext>
            </a:extLst>
          </p:cNvPr>
          <p:cNvSpPr/>
          <p:nvPr/>
        </p:nvSpPr>
        <p:spPr>
          <a:xfrm>
            <a:off x="4349115" y="357632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32" name="Star: 5 Points 31">
            <a:extLst>
              <a:ext uri="{FF2B5EF4-FFF2-40B4-BE49-F238E27FC236}">
                <a16:creationId xmlns:a16="http://schemas.microsoft.com/office/drawing/2014/main" id="{9409BF2E-629E-3E41-756B-F6CB2438E0B8}"/>
              </a:ext>
            </a:extLst>
          </p:cNvPr>
          <p:cNvSpPr/>
          <p:nvPr/>
        </p:nvSpPr>
        <p:spPr>
          <a:xfrm>
            <a:off x="5894429" y="285750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33" name="Star: 5 Points 32">
            <a:extLst>
              <a:ext uri="{FF2B5EF4-FFF2-40B4-BE49-F238E27FC236}">
                <a16:creationId xmlns:a16="http://schemas.microsoft.com/office/drawing/2014/main" id="{CC4C006D-B688-0DBC-498A-D989726079CE}"/>
              </a:ext>
            </a:extLst>
          </p:cNvPr>
          <p:cNvSpPr/>
          <p:nvPr/>
        </p:nvSpPr>
        <p:spPr>
          <a:xfrm>
            <a:off x="6197324" y="285750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34" name="Star: 5 Points 33">
            <a:extLst>
              <a:ext uri="{FF2B5EF4-FFF2-40B4-BE49-F238E27FC236}">
                <a16:creationId xmlns:a16="http://schemas.microsoft.com/office/drawing/2014/main" id="{1B35C564-9793-C647-278C-CDCBE1127261}"/>
              </a:ext>
            </a:extLst>
          </p:cNvPr>
          <p:cNvSpPr/>
          <p:nvPr/>
        </p:nvSpPr>
        <p:spPr>
          <a:xfrm>
            <a:off x="6500219" y="285750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36" name="Star: 5 Points 35">
            <a:extLst>
              <a:ext uri="{FF2B5EF4-FFF2-40B4-BE49-F238E27FC236}">
                <a16:creationId xmlns:a16="http://schemas.microsoft.com/office/drawing/2014/main" id="{A39F4C35-BEE2-92C5-41BF-4E296CC0F901}"/>
              </a:ext>
            </a:extLst>
          </p:cNvPr>
          <p:cNvSpPr/>
          <p:nvPr/>
        </p:nvSpPr>
        <p:spPr>
          <a:xfrm>
            <a:off x="5879189" y="3254255"/>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37" name="Star: 5 Points 36">
            <a:extLst>
              <a:ext uri="{FF2B5EF4-FFF2-40B4-BE49-F238E27FC236}">
                <a16:creationId xmlns:a16="http://schemas.microsoft.com/office/drawing/2014/main" id="{96DF8923-477C-E06A-940E-1FC6FEE123D1}"/>
              </a:ext>
            </a:extLst>
          </p:cNvPr>
          <p:cNvSpPr/>
          <p:nvPr/>
        </p:nvSpPr>
        <p:spPr>
          <a:xfrm>
            <a:off x="6182084" y="3254255"/>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38" name="Star: 5 Points 37">
            <a:extLst>
              <a:ext uri="{FF2B5EF4-FFF2-40B4-BE49-F238E27FC236}">
                <a16:creationId xmlns:a16="http://schemas.microsoft.com/office/drawing/2014/main" id="{82F54EBF-5AD1-9856-757B-06B2CCAE4A1D}"/>
              </a:ext>
            </a:extLst>
          </p:cNvPr>
          <p:cNvSpPr/>
          <p:nvPr/>
        </p:nvSpPr>
        <p:spPr>
          <a:xfrm>
            <a:off x="6484979" y="3254255"/>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0" name="Star: 5 Points 39">
            <a:extLst>
              <a:ext uri="{FF2B5EF4-FFF2-40B4-BE49-F238E27FC236}">
                <a16:creationId xmlns:a16="http://schemas.microsoft.com/office/drawing/2014/main" id="{939A85E2-C1D5-BA19-91B3-BFDADD5BF167}"/>
              </a:ext>
            </a:extLst>
          </p:cNvPr>
          <p:cNvSpPr/>
          <p:nvPr/>
        </p:nvSpPr>
        <p:spPr>
          <a:xfrm>
            <a:off x="5879189" y="359141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1" name="Star: 5 Points 40">
            <a:extLst>
              <a:ext uri="{FF2B5EF4-FFF2-40B4-BE49-F238E27FC236}">
                <a16:creationId xmlns:a16="http://schemas.microsoft.com/office/drawing/2014/main" id="{56661B5F-6A7D-74F6-098B-B826967FA0C3}"/>
              </a:ext>
            </a:extLst>
          </p:cNvPr>
          <p:cNvSpPr/>
          <p:nvPr/>
        </p:nvSpPr>
        <p:spPr>
          <a:xfrm>
            <a:off x="6182084" y="359141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2" name="Star: 5 Points 41">
            <a:extLst>
              <a:ext uri="{FF2B5EF4-FFF2-40B4-BE49-F238E27FC236}">
                <a16:creationId xmlns:a16="http://schemas.microsoft.com/office/drawing/2014/main" id="{EC244756-874C-D550-C02B-5289B7FB9AFD}"/>
              </a:ext>
            </a:extLst>
          </p:cNvPr>
          <p:cNvSpPr/>
          <p:nvPr/>
        </p:nvSpPr>
        <p:spPr>
          <a:xfrm>
            <a:off x="6484979" y="359141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3" name="Star: 5 Points 42">
            <a:extLst>
              <a:ext uri="{FF2B5EF4-FFF2-40B4-BE49-F238E27FC236}">
                <a16:creationId xmlns:a16="http://schemas.microsoft.com/office/drawing/2014/main" id="{CCE0C056-23D8-F88F-72DA-1DACFFA7E33F}"/>
              </a:ext>
            </a:extLst>
          </p:cNvPr>
          <p:cNvSpPr/>
          <p:nvPr/>
        </p:nvSpPr>
        <p:spPr>
          <a:xfrm>
            <a:off x="6789599" y="359141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dirty="0"/>
          </a:p>
        </p:txBody>
      </p:sp>
      <p:sp>
        <p:nvSpPr>
          <p:cNvPr id="44" name="Star: 5 Points 43">
            <a:extLst>
              <a:ext uri="{FF2B5EF4-FFF2-40B4-BE49-F238E27FC236}">
                <a16:creationId xmlns:a16="http://schemas.microsoft.com/office/drawing/2014/main" id="{DBDF1A22-9F4F-F154-C376-E6C1B6427F56}"/>
              </a:ext>
            </a:extLst>
          </p:cNvPr>
          <p:cNvSpPr/>
          <p:nvPr/>
        </p:nvSpPr>
        <p:spPr>
          <a:xfrm>
            <a:off x="7094219" y="359141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dirty="0"/>
          </a:p>
        </p:txBody>
      </p:sp>
      <p:sp>
        <p:nvSpPr>
          <p:cNvPr id="45" name="Star: 5 Points 44">
            <a:extLst>
              <a:ext uri="{FF2B5EF4-FFF2-40B4-BE49-F238E27FC236}">
                <a16:creationId xmlns:a16="http://schemas.microsoft.com/office/drawing/2014/main" id="{090330DB-B4E6-DBB2-BE00-DB7A2DB64A34}"/>
              </a:ext>
            </a:extLst>
          </p:cNvPr>
          <p:cNvSpPr/>
          <p:nvPr/>
        </p:nvSpPr>
        <p:spPr>
          <a:xfrm>
            <a:off x="4968598" y="285750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8" name="Star: 5 Points 47">
            <a:extLst>
              <a:ext uri="{FF2B5EF4-FFF2-40B4-BE49-F238E27FC236}">
                <a16:creationId xmlns:a16="http://schemas.microsoft.com/office/drawing/2014/main" id="{A1E29AAE-D535-E449-7D5C-61B7633035C6}"/>
              </a:ext>
            </a:extLst>
          </p:cNvPr>
          <p:cNvSpPr/>
          <p:nvPr/>
        </p:nvSpPr>
        <p:spPr>
          <a:xfrm>
            <a:off x="3743325" y="3959622"/>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9" name="Star: 5 Points 48">
            <a:extLst>
              <a:ext uri="{FF2B5EF4-FFF2-40B4-BE49-F238E27FC236}">
                <a16:creationId xmlns:a16="http://schemas.microsoft.com/office/drawing/2014/main" id="{7C36F21B-5D84-D4AF-46F4-E03F9908B596}"/>
              </a:ext>
            </a:extLst>
          </p:cNvPr>
          <p:cNvSpPr/>
          <p:nvPr/>
        </p:nvSpPr>
        <p:spPr>
          <a:xfrm>
            <a:off x="4046220" y="3959622"/>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50" name="Star: 5 Points 49">
            <a:extLst>
              <a:ext uri="{FF2B5EF4-FFF2-40B4-BE49-F238E27FC236}">
                <a16:creationId xmlns:a16="http://schemas.microsoft.com/office/drawing/2014/main" id="{CBD629AE-AA7E-7288-FEDC-20981DA14249}"/>
              </a:ext>
            </a:extLst>
          </p:cNvPr>
          <p:cNvSpPr/>
          <p:nvPr/>
        </p:nvSpPr>
        <p:spPr>
          <a:xfrm>
            <a:off x="4349115" y="3959622"/>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51" name="Star: 5 Points 50">
            <a:extLst>
              <a:ext uri="{FF2B5EF4-FFF2-40B4-BE49-F238E27FC236}">
                <a16:creationId xmlns:a16="http://schemas.microsoft.com/office/drawing/2014/main" id="{BEA471C3-B49F-1069-3FE5-A8E87379F54E}"/>
              </a:ext>
            </a:extLst>
          </p:cNvPr>
          <p:cNvSpPr/>
          <p:nvPr/>
        </p:nvSpPr>
        <p:spPr>
          <a:xfrm>
            <a:off x="5879189" y="3945408"/>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52" name="Star: 5 Points 51">
            <a:extLst>
              <a:ext uri="{FF2B5EF4-FFF2-40B4-BE49-F238E27FC236}">
                <a16:creationId xmlns:a16="http://schemas.microsoft.com/office/drawing/2014/main" id="{067EAB20-9797-C3B9-5F04-26E2440C797D}"/>
              </a:ext>
            </a:extLst>
          </p:cNvPr>
          <p:cNvSpPr/>
          <p:nvPr/>
        </p:nvSpPr>
        <p:spPr>
          <a:xfrm>
            <a:off x="6182084" y="3945408"/>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6" name="Star: 5 Points 5">
            <a:extLst>
              <a:ext uri="{FF2B5EF4-FFF2-40B4-BE49-F238E27FC236}">
                <a16:creationId xmlns:a16="http://schemas.microsoft.com/office/drawing/2014/main" id="{F2F0CB16-B639-465F-C84D-FC79BEE1A8B2}"/>
              </a:ext>
            </a:extLst>
          </p:cNvPr>
          <p:cNvSpPr/>
          <p:nvPr/>
        </p:nvSpPr>
        <p:spPr>
          <a:xfrm>
            <a:off x="6803958" y="394065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7" name="Star: 5 Points 6">
            <a:extLst>
              <a:ext uri="{FF2B5EF4-FFF2-40B4-BE49-F238E27FC236}">
                <a16:creationId xmlns:a16="http://schemas.microsoft.com/office/drawing/2014/main" id="{8ACD99B1-9C33-0F96-54E5-8FA6EE8FFD23}"/>
              </a:ext>
            </a:extLst>
          </p:cNvPr>
          <p:cNvSpPr/>
          <p:nvPr/>
        </p:nvSpPr>
        <p:spPr>
          <a:xfrm>
            <a:off x="6493021" y="3945408"/>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17" name="Text Placeholder 6">
            <a:extLst>
              <a:ext uri="{FF2B5EF4-FFF2-40B4-BE49-F238E27FC236}">
                <a16:creationId xmlns:a16="http://schemas.microsoft.com/office/drawing/2014/main" id="{EAB9CDE0-5020-58C7-854E-496546DB2E23}"/>
              </a:ext>
            </a:extLst>
          </p:cNvPr>
          <p:cNvSpPr txBox="1">
            <a:spLocks/>
          </p:cNvSpPr>
          <p:nvPr/>
        </p:nvSpPr>
        <p:spPr>
          <a:xfrm>
            <a:off x="4866129" y="2378197"/>
            <a:ext cx="786129" cy="330729"/>
          </a:xfrm>
          <a:prstGeom prst="rect">
            <a:avLst/>
          </a:prstGeom>
        </p:spPr>
        <p:txBody>
          <a:bodyPr/>
          <a:lstStyle>
            <a:lvl1pPr marL="342900" indent="-342900" algn="l" defTabSz="457200" rtl="0" eaLnBrk="1" latinLnBrk="0" hangingPunct="1">
              <a:spcBef>
                <a:spcPct val="20000"/>
              </a:spcBef>
              <a:buFont typeface="Arial"/>
              <a:buChar char="•"/>
              <a:defRPr kumimoji="1" sz="3200" kern="1200">
                <a:solidFill>
                  <a:schemeClr val="tx1">
                    <a:lumMod val="75000"/>
                    <a:lumOff val="25000"/>
                  </a:schemeClr>
                </a:solidFill>
                <a:latin typeface="Arial"/>
                <a:ea typeface="+mn-ea"/>
                <a:cs typeface="+mn-cs"/>
              </a:defRPr>
            </a:lvl1pPr>
            <a:lvl2pPr marL="742950" indent="-285750" algn="l" defTabSz="457200" rtl="0" eaLnBrk="1" latinLnBrk="0" hangingPunct="1">
              <a:spcBef>
                <a:spcPct val="20000"/>
              </a:spcBef>
              <a:buFont typeface="Arial"/>
              <a:buChar char="–"/>
              <a:defRPr kumimoji="1" sz="2800" kern="1200">
                <a:solidFill>
                  <a:schemeClr val="tx1">
                    <a:lumMod val="75000"/>
                    <a:lumOff val="25000"/>
                  </a:schemeClr>
                </a:solidFill>
                <a:latin typeface="Arial"/>
                <a:ea typeface="+mn-ea"/>
                <a:cs typeface="+mn-cs"/>
              </a:defRPr>
            </a:lvl2pPr>
            <a:lvl3pPr marL="1143000" indent="-228600" algn="l" defTabSz="457200" rtl="0" eaLnBrk="1" latinLnBrk="0" hangingPunct="1">
              <a:spcBef>
                <a:spcPct val="20000"/>
              </a:spcBef>
              <a:buFont typeface="Arial"/>
              <a:buChar char="•"/>
              <a:defRPr kumimoji="1" sz="2400" kern="1200">
                <a:solidFill>
                  <a:schemeClr val="tx1">
                    <a:lumMod val="75000"/>
                    <a:lumOff val="25000"/>
                  </a:schemeClr>
                </a:solidFill>
                <a:latin typeface="Arial"/>
                <a:ea typeface="+mn-ea"/>
                <a:cs typeface="+mn-cs"/>
              </a:defRPr>
            </a:lvl3pPr>
            <a:lvl4pPr marL="16002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4pPr>
            <a:lvl5pPr marL="20574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PH" sz="900" dirty="0">
                <a:solidFill>
                  <a:srgbClr val="FF0000"/>
                </a:solidFill>
              </a:rPr>
              <a:t>NOTE 1</a:t>
            </a:r>
          </a:p>
        </p:txBody>
      </p:sp>
      <p:sp>
        <p:nvSpPr>
          <p:cNvPr id="21" name="Text Placeholder 6">
            <a:extLst>
              <a:ext uri="{FF2B5EF4-FFF2-40B4-BE49-F238E27FC236}">
                <a16:creationId xmlns:a16="http://schemas.microsoft.com/office/drawing/2014/main" id="{9F8DD420-81DD-A6A6-9D5D-388A249B3DC6}"/>
              </a:ext>
            </a:extLst>
          </p:cNvPr>
          <p:cNvSpPr txBox="1">
            <a:spLocks/>
          </p:cNvSpPr>
          <p:nvPr/>
        </p:nvSpPr>
        <p:spPr>
          <a:xfrm>
            <a:off x="805242" y="4791378"/>
            <a:ext cx="7769259" cy="790256"/>
          </a:xfrm>
          <a:prstGeom prst="rect">
            <a:avLst/>
          </a:prstGeom>
        </p:spPr>
        <p:txBody>
          <a:bodyPr/>
          <a:lstStyle>
            <a:lvl1pPr marL="342900" indent="-342900" algn="l" defTabSz="457200" rtl="0" eaLnBrk="1" latinLnBrk="0" hangingPunct="1">
              <a:spcBef>
                <a:spcPct val="20000"/>
              </a:spcBef>
              <a:buFont typeface="Arial"/>
              <a:buChar char="•"/>
              <a:defRPr kumimoji="1" sz="3200" kern="1200">
                <a:solidFill>
                  <a:schemeClr val="tx1">
                    <a:lumMod val="75000"/>
                    <a:lumOff val="25000"/>
                  </a:schemeClr>
                </a:solidFill>
                <a:latin typeface="Arial"/>
                <a:ea typeface="+mn-ea"/>
                <a:cs typeface="+mn-cs"/>
              </a:defRPr>
            </a:lvl1pPr>
            <a:lvl2pPr marL="742950" indent="-285750" algn="l" defTabSz="457200" rtl="0" eaLnBrk="1" latinLnBrk="0" hangingPunct="1">
              <a:spcBef>
                <a:spcPct val="20000"/>
              </a:spcBef>
              <a:buFont typeface="Arial"/>
              <a:buChar char="–"/>
              <a:defRPr kumimoji="1" sz="2800" kern="1200">
                <a:solidFill>
                  <a:schemeClr val="tx1">
                    <a:lumMod val="75000"/>
                    <a:lumOff val="25000"/>
                  </a:schemeClr>
                </a:solidFill>
                <a:latin typeface="Arial"/>
                <a:ea typeface="+mn-ea"/>
                <a:cs typeface="+mn-cs"/>
              </a:defRPr>
            </a:lvl2pPr>
            <a:lvl3pPr marL="1143000" indent="-228600" algn="l" defTabSz="457200" rtl="0" eaLnBrk="1" latinLnBrk="0" hangingPunct="1">
              <a:spcBef>
                <a:spcPct val="20000"/>
              </a:spcBef>
              <a:buFont typeface="Arial"/>
              <a:buChar char="•"/>
              <a:defRPr kumimoji="1" sz="2400" kern="1200">
                <a:solidFill>
                  <a:schemeClr val="tx1">
                    <a:lumMod val="75000"/>
                    <a:lumOff val="25000"/>
                  </a:schemeClr>
                </a:solidFill>
                <a:latin typeface="Arial"/>
                <a:ea typeface="+mn-ea"/>
                <a:cs typeface="+mn-cs"/>
              </a:defRPr>
            </a:lvl3pPr>
            <a:lvl4pPr marL="16002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4pPr>
            <a:lvl5pPr marL="20574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PH" sz="1400" dirty="0">
                <a:solidFill>
                  <a:schemeClr val="bg1">
                    <a:lumMod val="50000"/>
                  </a:schemeClr>
                </a:solidFill>
              </a:rPr>
              <a:t>NOTE 1: Plan to use an existing/available physical server as new host, replacing CPH64 server.</a:t>
            </a:r>
          </a:p>
          <a:p>
            <a:pPr marL="0" indent="0">
              <a:buNone/>
            </a:pPr>
            <a:endParaRPr lang="en-PH" sz="1400" dirty="0">
              <a:solidFill>
                <a:schemeClr val="bg1">
                  <a:lumMod val="50000"/>
                </a:schemeClr>
              </a:solidFill>
            </a:endParaRPr>
          </a:p>
          <a:p>
            <a:pPr marL="0" indent="0">
              <a:buNone/>
            </a:pPr>
            <a:r>
              <a:rPr lang="en-PH" sz="1400" dirty="0">
                <a:solidFill>
                  <a:schemeClr val="bg1">
                    <a:lumMod val="50000"/>
                  </a:schemeClr>
                </a:solidFill>
              </a:rPr>
              <a:t>NOTE 2: Plan to create a new virtualized server (VM) dedicated to host the new VPE System.</a:t>
            </a:r>
          </a:p>
          <a:p>
            <a:pPr marL="0" indent="0">
              <a:buNone/>
            </a:pPr>
            <a:endParaRPr lang="en-PH" sz="1200" dirty="0">
              <a:solidFill>
                <a:srgbClr val="FF0000"/>
              </a:solidFill>
            </a:endParaRPr>
          </a:p>
        </p:txBody>
      </p:sp>
      <p:sp>
        <p:nvSpPr>
          <p:cNvPr id="22" name="Text Placeholder 6">
            <a:extLst>
              <a:ext uri="{FF2B5EF4-FFF2-40B4-BE49-F238E27FC236}">
                <a16:creationId xmlns:a16="http://schemas.microsoft.com/office/drawing/2014/main" id="{3D0A2B04-79C1-A00D-1362-46B31AB31AB3}"/>
              </a:ext>
            </a:extLst>
          </p:cNvPr>
          <p:cNvSpPr txBox="1">
            <a:spLocks/>
          </p:cNvSpPr>
          <p:nvPr/>
        </p:nvSpPr>
        <p:spPr>
          <a:xfrm>
            <a:off x="7052489" y="2194477"/>
            <a:ext cx="786129" cy="330729"/>
          </a:xfrm>
          <a:prstGeom prst="rect">
            <a:avLst/>
          </a:prstGeom>
        </p:spPr>
        <p:txBody>
          <a:bodyPr/>
          <a:lstStyle>
            <a:lvl1pPr marL="342900" indent="-342900" algn="l" defTabSz="457200" rtl="0" eaLnBrk="1" latinLnBrk="0" hangingPunct="1">
              <a:spcBef>
                <a:spcPct val="20000"/>
              </a:spcBef>
              <a:buFont typeface="Arial"/>
              <a:buChar char="•"/>
              <a:defRPr kumimoji="1" sz="3200" kern="1200">
                <a:solidFill>
                  <a:schemeClr val="tx1">
                    <a:lumMod val="75000"/>
                    <a:lumOff val="25000"/>
                  </a:schemeClr>
                </a:solidFill>
                <a:latin typeface="Arial"/>
                <a:ea typeface="+mn-ea"/>
                <a:cs typeface="+mn-cs"/>
              </a:defRPr>
            </a:lvl1pPr>
            <a:lvl2pPr marL="742950" indent="-285750" algn="l" defTabSz="457200" rtl="0" eaLnBrk="1" latinLnBrk="0" hangingPunct="1">
              <a:spcBef>
                <a:spcPct val="20000"/>
              </a:spcBef>
              <a:buFont typeface="Arial"/>
              <a:buChar char="–"/>
              <a:defRPr kumimoji="1" sz="2800" kern="1200">
                <a:solidFill>
                  <a:schemeClr val="tx1">
                    <a:lumMod val="75000"/>
                    <a:lumOff val="25000"/>
                  </a:schemeClr>
                </a:solidFill>
                <a:latin typeface="Arial"/>
                <a:ea typeface="+mn-ea"/>
                <a:cs typeface="+mn-cs"/>
              </a:defRPr>
            </a:lvl2pPr>
            <a:lvl3pPr marL="1143000" indent="-228600" algn="l" defTabSz="457200" rtl="0" eaLnBrk="1" latinLnBrk="0" hangingPunct="1">
              <a:spcBef>
                <a:spcPct val="20000"/>
              </a:spcBef>
              <a:buFont typeface="Arial"/>
              <a:buChar char="•"/>
              <a:defRPr kumimoji="1" sz="2400" kern="1200">
                <a:solidFill>
                  <a:schemeClr val="tx1">
                    <a:lumMod val="75000"/>
                    <a:lumOff val="25000"/>
                  </a:schemeClr>
                </a:solidFill>
                <a:latin typeface="Arial"/>
                <a:ea typeface="+mn-ea"/>
                <a:cs typeface="+mn-cs"/>
              </a:defRPr>
            </a:lvl3pPr>
            <a:lvl4pPr marL="16002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4pPr>
            <a:lvl5pPr marL="20574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PH" sz="900" dirty="0">
                <a:solidFill>
                  <a:srgbClr val="FF0000"/>
                </a:solidFill>
              </a:rPr>
              <a:t>NOTE 2</a:t>
            </a:r>
          </a:p>
        </p:txBody>
      </p:sp>
      <p:sp>
        <p:nvSpPr>
          <p:cNvPr id="24" name="Slide Number Placeholder 3">
            <a:extLst>
              <a:ext uri="{FF2B5EF4-FFF2-40B4-BE49-F238E27FC236}">
                <a16:creationId xmlns:a16="http://schemas.microsoft.com/office/drawing/2014/main" id="{E2C9C848-8CA6-B055-D732-DB8473C1DECB}"/>
              </a:ext>
            </a:extLst>
          </p:cNvPr>
          <p:cNvSpPr>
            <a:spLocks noGrp="1"/>
          </p:cNvSpPr>
          <p:nvPr>
            <p:ph type="sldNum" sz="quarter" idx="12"/>
          </p:nvPr>
        </p:nvSpPr>
        <p:spPr>
          <a:xfrm>
            <a:off x="8124969" y="6345519"/>
            <a:ext cx="878333" cy="365125"/>
          </a:xfrm>
        </p:spPr>
        <p:txBody>
          <a:bodyPr/>
          <a:lstStyle/>
          <a:p>
            <a:fld id="{954FAEF4-D8DD-40EA-9D52-96FBF81A62E5}" type="slidenum">
              <a:rPr lang="en-US" smtClean="0"/>
              <a:t>6</a:t>
            </a:fld>
            <a:endParaRPr lang="en-US"/>
          </a:p>
        </p:txBody>
      </p:sp>
      <p:sp>
        <p:nvSpPr>
          <p:cNvPr id="3" name="Star: 5 Points 2">
            <a:extLst>
              <a:ext uri="{FF2B5EF4-FFF2-40B4-BE49-F238E27FC236}">
                <a16:creationId xmlns:a16="http://schemas.microsoft.com/office/drawing/2014/main" id="{F3F14E72-99F8-8824-EAF7-FF9C58C1BDBA}"/>
              </a:ext>
            </a:extLst>
          </p:cNvPr>
          <p:cNvSpPr/>
          <p:nvPr/>
        </p:nvSpPr>
        <p:spPr>
          <a:xfrm>
            <a:off x="6820260" y="2857500"/>
            <a:ext cx="262890" cy="26289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2637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Database Comparison</a:t>
            </a:r>
            <a:endParaRPr lang="en-PH" sz="2400" dirty="0"/>
          </a:p>
        </p:txBody>
      </p:sp>
      <p:graphicFrame>
        <p:nvGraphicFramePr>
          <p:cNvPr id="5" name="Table 5">
            <a:extLst>
              <a:ext uri="{FF2B5EF4-FFF2-40B4-BE49-F238E27FC236}">
                <a16:creationId xmlns:a16="http://schemas.microsoft.com/office/drawing/2014/main" id="{8E686A93-70BF-9B62-E869-8022DD978F3B}"/>
              </a:ext>
            </a:extLst>
          </p:cNvPr>
          <p:cNvGraphicFramePr>
            <a:graphicFrameLocks noGrp="1"/>
          </p:cNvGraphicFramePr>
          <p:nvPr>
            <p:extLst>
              <p:ext uri="{D42A27DB-BD31-4B8C-83A1-F6EECF244321}">
                <p14:modId xmlns:p14="http://schemas.microsoft.com/office/powerpoint/2010/main" val="948760463"/>
              </p:ext>
            </p:extLst>
          </p:nvPr>
        </p:nvGraphicFramePr>
        <p:xfrm>
          <a:off x="942286" y="1719422"/>
          <a:ext cx="7621849" cy="2743200"/>
        </p:xfrm>
        <a:graphic>
          <a:graphicData uri="http://schemas.openxmlformats.org/drawingml/2006/table">
            <a:tbl>
              <a:tblPr firstRow="1" bandRow="1">
                <a:tableStyleId>{5C22544A-7EE6-4342-B048-85BDC9FD1C3A}</a:tableStyleId>
              </a:tblPr>
              <a:tblGrid>
                <a:gridCol w="1593188">
                  <a:extLst>
                    <a:ext uri="{9D8B030D-6E8A-4147-A177-3AD203B41FA5}">
                      <a16:colId xmlns:a16="http://schemas.microsoft.com/office/drawing/2014/main" val="3171595181"/>
                    </a:ext>
                  </a:extLst>
                </a:gridCol>
                <a:gridCol w="2020186">
                  <a:extLst>
                    <a:ext uri="{9D8B030D-6E8A-4147-A177-3AD203B41FA5}">
                      <a16:colId xmlns:a16="http://schemas.microsoft.com/office/drawing/2014/main" val="3048815346"/>
                    </a:ext>
                  </a:extLst>
                </a:gridCol>
                <a:gridCol w="1977656">
                  <a:extLst>
                    <a:ext uri="{9D8B030D-6E8A-4147-A177-3AD203B41FA5}">
                      <a16:colId xmlns:a16="http://schemas.microsoft.com/office/drawing/2014/main" val="2428769129"/>
                    </a:ext>
                  </a:extLst>
                </a:gridCol>
                <a:gridCol w="2030819">
                  <a:extLst>
                    <a:ext uri="{9D8B030D-6E8A-4147-A177-3AD203B41FA5}">
                      <a16:colId xmlns:a16="http://schemas.microsoft.com/office/drawing/2014/main" val="3047421035"/>
                    </a:ext>
                  </a:extLst>
                </a:gridCol>
              </a:tblGrid>
              <a:tr h="259080">
                <a:tc>
                  <a:txBody>
                    <a:bodyPr/>
                    <a:lstStyle/>
                    <a:p>
                      <a:endParaRPr lang="en-PH"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SQL</a:t>
                      </a:r>
                      <a:r>
                        <a:rPr lang="en-US" dirty="0"/>
                        <a:t> </a:t>
                      </a:r>
                      <a:r>
                        <a:rPr lang="en-US" dirty="0">
                          <a:solidFill>
                            <a:schemeClr val="tx1"/>
                          </a:solidFill>
                        </a:rPr>
                        <a:t>SERVER</a:t>
                      </a:r>
                      <a:endParaRPr lang="en-PH"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POSTGRE SQL</a:t>
                      </a:r>
                      <a:endParaRPr lang="en-PH"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SQL SERVER EXPRESS</a:t>
                      </a:r>
                      <a:endParaRPr lang="en-PH" dirty="0">
                        <a:solidFill>
                          <a:schemeClr val="tx1"/>
                        </a:solidFill>
                      </a:endParaRPr>
                    </a:p>
                  </a:txBody>
                  <a:tcPr/>
                </a:tc>
                <a:extLst>
                  <a:ext uri="{0D108BD9-81ED-4DB2-BD59-A6C34878D82A}">
                    <a16:rowId xmlns:a16="http://schemas.microsoft.com/office/drawing/2014/main" val="1826961574"/>
                  </a:ext>
                </a:extLst>
              </a:tr>
              <a:tr h="370840">
                <a:tc>
                  <a:txBody>
                    <a:bodyPr/>
                    <a:lstStyle/>
                    <a:p>
                      <a:r>
                        <a:rPr lang="en-US" sz="1400" dirty="0"/>
                        <a:t>License</a:t>
                      </a:r>
                      <a:endParaRPr lang="en-PH" sz="1400" dirty="0"/>
                    </a:p>
                  </a:txBody>
                  <a:tcPr/>
                </a:tc>
                <a:tc>
                  <a:txBody>
                    <a:bodyPr/>
                    <a:lstStyle/>
                    <a:p>
                      <a:r>
                        <a:rPr kumimoji="1" lang="en-US" sz="1400" b="0" kern="1200" dirty="0">
                          <a:solidFill>
                            <a:schemeClr val="dk1"/>
                          </a:solidFill>
                          <a:effectLst/>
                        </a:rPr>
                        <a:t>Both commercial and freeware editions are available</a:t>
                      </a:r>
                      <a:endParaRPr lang="en-PH" sz="1400" dirty="0"/>
                    </a:p>
                  </a:txBody>
                  <a:tcPr/>
                </a:tc>
                <a:tc>
                  <a:txBody>
                    <a:bodyPr/>
                    <a:lstStyle/>
                    <a:p>
                      <a:r>
                        <a:rPr lang="en-US" sz="1400" dirty="0"/>
                        <a:t>Freeware Edition</a:t>
                      </a:r>
                      <a:endParaRPr lang="en-PH"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Freeware Edition</a:t>
                      </a:r>
                      <a:endParaRPr lang="en-PH" sz="1400" dirty="0"/>
                    </a:p>
                    <a:p>
                      <a:endParaRPr lang="en-PH" sz="1400" dirty="0"/>
                    </a:p>
                  </a:txBody>
                  <a:tcPr/>
                </a:tc>
                <a:extLst>
                  <a:ext uri="{0D108BD9-81ED-4DB2-BD59-A6C34878D82A}">
                    <a16:rowId xmlns:a16="http://schemas.microsoft.com/office/drawing/2014/main" val="2813811020"/>
                  </a:ext>
                </a:extLst>
              </a:tr>
              <a:tr h="0">
                <a:tc>
                  <a:txBody>
                    <a:bodyPr/>
                    <a:lstStyle/>
                    <a:p>
                      <a:r>
                        <a:rPr lang="en-US" sz="1400" dirty="0"/>
                        <a:t>Operating System</a:t>
                      </a:r>
                      <a:endParaRPr lang="en-PH" sz="1400" dirty="0"/>
                    </a:p>
                  </a:txBody>
                  <a:tcPr/>
                </a:tc>
                <a:tc>
                  <a:txBody>
                    <a:bodyPr/>
                    <a:lstStyle/>
                    <a:p>
                      <a:r>
                        <a:rPr lang="en-PH" sz="1400" dirty="0">
                          <a:solidFill>
                            <a:schemeClr val="bg1">
                              <a:lumMod val="50000"/>
                            </a:schemeClr>
                          </a:solidFill>
                        </a:rPr>
                        <a:t>Windows Server 2022 Standard, Windows Server 2019 Standard, Windows Server 2016 Standard, etc..</a:t>
                      </a:r>
                    </a:p>
                  </a:txBody>
                  <a:tcPr/>
                </a:tc>
                <a:tc>
                  <a:txBody>
                    <a:bodyPr/>
                    <a:lstStyle/>
                    <a:p>
                      <a:r>
                        <a:rPr kumimoji="1" lang="en-PH" sz="1400" b="0" kern="1200" dirty="0">
                          <a:solidFill>
                            <a:schemeClr val="dk1"/>
                          </a:solidFill>
                          <a:effectLst/>
                        </a:rPr>
                        <a:t>Cross-platform</a:t>
                      </a:r>
                      <a:endParaRPr lang="en-PH"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PH" sz="1400" dirty="0">
                          <a:solidFill>
                            <a:schemeClr val="bg1">
                              <a:lumMod val="50000"/>
                            </a:schemeClr>
                          </a:solidFill>
                        </a:rPr>
                        <a:t>Windows Server 2022 Standard, Windows Server 2019 Standard, Windows Server 2016 Standard, etc..</a:t>
                      </a:r>
                    </a:p>
                    <a:p>
                      <a:endParaRPr lang="en-PH" sz="1400" dirty="0"/>
                    </a:p>
                  </a:txBody>
                  <a:tcPr/>
                </a:tc>
                <a:extLst>
                  <a:ext uri="{0D108BD9-81ED-4DB2-BD59-A6C34878D82A}">
                    <a16:rowId xmlns:a16="http://schemas.microsoft.com/office/drawing/2014/main" val="3153506677"/>
                  </a:ext>
                </a:extLst>
              </a:tr>
            </a:tbl>
          </a:graphicData>
        </a:graphic>
      </p:graphicFrame>
      <p:sp>
        <p:nvSpPr>
          <p:cNvPr id="6" name="TextBox 5">
            <a:extLst>
              <a:ext uri="{FF2B5EF4-FFF2-40B4-BE49-F238E27FC236}">
                <a16:creationId xmlns:a16="http://schemas.microsoft.com/office/drawing/2014/main" id="{DCEE847F-7C23-33ED-35E4-3D6955B007CB}"/>
              </a:ext>
            </a:extLst>
          </p:cNvPr>
          <p:cNvSpPr txBox="1"/>
          <p:nvPr/>
        </p:nvSpPr>
        <p:spPr>
          <a:xfrm>
            <a:off x="720000" y="1153093"/>
            <a:ext cx="5143500"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t>Software Requirement (Database)</a:t>
            </a:r>
            <a:endParaRPr lang="en-PH" b="1" dirty="0">
              <a:solidFill>
                <a:srgbClr val="FF0000"/>
              </a:solidFill>
            </a:endParaRPr>
          </a:p>
        </p:txBody>
      </p:sp>
      <p:sp>
        <p:nvSpPr>
          <p:cNvPr id="7" name="Slide Number Placeholder 3">
            <a:extLst>
              <a:ext uri="{FF2B5EF4-FFF2-40B4-BE49-F238E27FC236}">
                <a16:creationId xmlns:a16="http://schemas.microsoft.com/office/drawing/2014/main" id="{8E21D7C9-7014-65B6-49FA-289A5C16F88E}"/>
              </a:ext>
            </a:extLst>
          </p:cNvPr>
          <p:cNvSpPr>
            <a:spLocks noGrp="1"/>
          </p:cNvSpPr>
          <p:nvPr>
            <p:ph type="sldNum" sz="quarter" idx="12"/>
          </p:nvPr>
        </p:nvSpPr>
        <p:spPr>
          <a:xfrm>
            <a:off x="8124969" y="6345519"/>
            <a:ext cx="878333" cy="365125"/>
          </a:xfrm>
        </p:spPr>
        <p:txBody>
          <a:bodyPr/>
          <a:lstStyle/>
          <a:p>
            <a:fld id="{954FAEF4-D8DD-40EA-9D52-96FBF81A62E5}" type="slidenum">
              <a:rPr lang="en-US" smtClean="0"/>
              <a:t>7</a:t>
            </a:fld>
            <a:endParaRPr lang="en-US"/>
          </a:p>
        </p:txBody>
      </p:sp>
      <p:sp>
        <p:nvSpPr>
          <p:cNvPr id="8" name="Text Placeholder 6">
            <a:extLst>
              <a:ext uri="{FF2B5EF4-FFF2-40B4-BE49-F238E27FC236}">
                <a16:creationId xmlns:a16="http://schemas.microsoft.com/office/drawing/2014/main" id="{2C1C1B04-A825-02A2-7E12-D4D61741F282}"/>
              </a:ext>
            </a:extLst>
          </p:cNvPr>
          <p:cNvSpPr txBox="1">
            <a:spLocks/>
          </p:cNvSpPr>
          <p:nvPr/>
        </p:nvSpPr>
        <p:spPr>
          <a:xfrm>
            <a:off x="7896409" y="2051706"/>
            <a:ext cx="786129" cy="330729"/>
          </a:xfrm>
          <a:prstGeom prst="rect">
            <a:avLst/>
          </a:prstGeom>
        </p:spPr>
        <p:txBody>
          <a:bodyPr/>
          <a:lstStyle>
            <a:lvl1pPr marL="342900" indent="-342900" algn="l" defTabSz="457200" rtl="0" eaLnBrk="1" latinLnBrk="0" hangingPunct="1">
              <a:spcBef>
                <a:spcPct val="20000"/>
              </a:spcBef>
              <a:buFont typeface="Arial"/>
              <a:buChar char="•"/>
              <a:defRPr kumimoji="1" sz="3200" kern="1200">
                <a:solidFill>
                  <a:schemeClr val="tx1">
                    <a:lumMod val="75000"/>
                    <a:lumOff val="25000"/>
                  </a:schemeClr>
                </a:solidFill>
                <a:latin typeface="Arial"/>
                <a:ea typeface="+mn-ea"/>
                <a:cs typeface="+mn-cs"/>
              </a:defRPr>
            </a:lvl1pPr>
            <a:lvl2pPr marL="742950" indent="-285750" algn="l" defTabSz="457200" rtl="0" eaLnBrk="1" latinLnBrk="0" hangingPunct="1">
              <a:spcBef>
                <a:spcPct val="20000"/>
              </a:spcBef>
              <a:buFont typeface="Arial"/>
              <a:buChar char="–"/>
              <a:defRPr kumimoji="1" sz="2800" kern="1200">
                <a:solidFill>
                  <a:schemeClr val="tx1">
                    <a:lumMod val="75000"/>
                    <a:lumOff val="25000"/>
                  </a:schemeClr>
                </a:solidFill>
                <a:latin typeface="Arial"/>
                <a:ea typeface="+mn-ea"/>
                <a:cs typeface="+mn-cs"/>
              </a:defRPr>
            </a:lvl2pPr>
            <a:lvl3pPr marL="1143000" indent="-228600" algn="l" defTabSz="457200" rtl="0" eaLnBrk="1" latinLnBrk="0" hangingPunct="1">
              <a:spcBef>
                <a:spcPct val="20000"/>
              </a:spcBef>
              <a:buFont typeface="Arial"/>
              <a:buChar char="•"/>
              <a:defRPr kumimoji="1" sz="2400" kern="1200">
                <a:solidFill>
                  <a:schemeClr val="tx1">
                    <a:lumMod val="75000"/>
                    <a:lumOff val="25000"/>
                  </a:schemeClr>
                </a:solidFill>
                <a:latin typeface="Arial"/>
                <a:ea typeface="+mn-ea"/>
                <a:cs typeface="+mn-cs"/>
              </a:defRPr>
            </a:lvl3pPr>
            <a:lvl4pPr marL="16002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4pPr>
            <a:lvl5pPr marL="20574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PH" sz="900" dirty="0">
                <a:solidFill>
                  <a:srgbClr val="FF0000"/>
                </a:solidFill>
              </a:rPr>
              <a:t>NOTE 1</a:t>
            </a:r>
          </a:p>
        </p:txBody>
      </p:sp>
      <p:sp>
        <p:nvSpPr>
          <p:cNvPr id="9" name="Text Placeholder 6">
            <a:extLst>
              <a:ext uri="{FF2B5EF4-FFF2-40B4-BE49-F238E27FC236}">
                <a16:creationId xmlns:a16="http://schemas.microsoft.com/office/drawing/2014/main" id="{A82619DD-A358-F1CF-9953-576CEEAAEE2A}"/>
              </a:ext>
            </a:extLst>
          </p:cNvPr>
          <p:cNvSpPr txBox="1">
            <a:spLocks/>
          </p:cNvSpPr>
          <p:nvPr/>
        </p:nvSpPr>
        <p:spPr>
          <a:xfrm>
            <a:off x="1780835" y="4462622"/>
            <a:ext cx="5944749" cy="1832328"/>
          </a:xfrm>
          <a:prstGeom prst="rect">
            <a:avLst/>
          </a:prstGeom>
        </p:spPr>
        <p:txBody>
          <a:bodyPr/>
          <a:lstStyle>
            <a:lvl1pPr marL="342900" indent="-342900" algn="l" defTabSz="457200" rtl="0" eaLnBrk="1" latinLnBrk="0" hangingPunct="1">
              <a:spcBef>
                <a:spcPct val="20000"/>
              </a:spcBef>
              <a:buFont typeface="Arial"/>
              <a:buChar char="•"/>
              <a:defRPr kumimoji="1" sz="3200" kern="1200">
                <a:solidFill>
                  <a:schemeClr val="tx1">
                    <a:lumMod val="75000"/>
                    <a:lumOff val="25000"/>
                  </a:schemeClr>
                </a:solidFill>
                <a:latin typeface="Arial"/>
                <a:ea typeface="+mn-ea"/>
                <a:cs typeface="+mn-cs"/>
              </a:defRPr>
            </a:lvl1pPr>
            <a:lvl2pPr marL="742950" indent="-285750" algn="l" defTabSz="457200" rtl="0" eaLnBrk="1" latinLnBrk="0" hangingPunct="1">
              <a:spcBef>
                <a:spcPct val="20000"/>
              </a:spcBef>
              <a:buFont typeface="Arial"/>
              <a:buChar char="–"/>
              <a:defRPr kumimoji="1" sz="2800" kern="1200">
                <a:solidFill>
                  <a:schemeClr val="tx1">
                    <a:lumMod val="75000"/>
                    <a:lumOff val="25000"/>
                  </a:schemeClr>
                </a:solidFill>
                <a:latin typeface="Arial"/>
                <a:ea typeface="+mn-ea"/>
                <a:cs typeface="+mn-cs"/>
              </a:defRPr>
            </a:lvl2pPr>
            <a:lvl3pPr marL="1143000" indent="-228600" algn="l" defTabSz="457200" rtl="0" eaLnBrk="1" latinLnBrk="0" hangingPunct="1">
              <a:spcBef>
                <a:spcPct val="20000"/>
              </a:spcBef>
              <a:buFont typeface="Arial"/>
              <a:buChar char="•"/>
              <a:defRPr kumimoji="1" sz="2400" kern="1200">
                <a:solidFill>
                  <a:schemeClr val="tx1">
                    <a:lumMod val="75000"/>
                    <a:lumOff val="25000"/>
                  </a:schemeClr>
                </a:solidFill>
                <a:latin typeface="Arial"/>
                <a:ea typeface="+mn-ea"/>
                <a:cs typeface="+mn-cs"/>
              </a:defRPr>
            </a:lvl3pPr>
            <a:lvl4pPr marL="16002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4pPr>
            <a:lvl5pPr marL="20574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PH" sz="1200" dirty="0">
                <a:solidFill>
                  <a:schemeClr val="bg1">
                    <a:lumMod val="50000"/>
                  </a:schemeClr>
                </a:solidFill>
              </a:rPr>
              <a:t>NOTE 1: Some notable limitations of SQL Server Express version are the following:</a:t>
            </a:r>
          </a:p>
          <a:p>
            <a:pPr marL="0" indent="0">
              <a:buNone/>
            </a:pPr>
            <a:r>
              <a:rPr lang="en-US" sz="1300" dirty="0">
                <a:solidFill>
                  <a:schemeClr val="bg1">
                    <a:lumMod val="50000"/>
                  </a:schemeClr>
                </a:solidFill>
              </a:rPr>
              <a:t>               </a:t>
            </a:r>
            <a:r>
              <a:rPr lang="en-US" sz="1200" dirty="0">
                <a:solidFill>
                  <a:schemeClr val="bg1">
                    <a:lumMod val="50000"/>
                  </a:schemeClr>
                </a:solidFill>
              </a:rPr>
              <a:t>1. Maximum database size of 10 GB. </a:t>
            </a:r>
          </a:p>
          <a:p>
            <a:pPr marL="0" indent="0">
              <a:buNone/>
            </a:pPr>
            <a:r>
              <a:rPr lang="en-US" sz="1200" dirty="0">
                <a:solidFill>
                  <a:schemeClr val="bg1">
                    <a:lumMod val="50000"/>
                  </a:schemeClr>
                </a:solidFill>
              </a:rPr>
              <a:t>                2. Maximum 1410 MB of memory. </a:t>
            </a:r>
          </a:p>
          <a:p>
            <a:pPr marL="0" indent="0">
              <a:buNone/>
            </a:pPr>
            <a:r>
              <a:rPr lang="en-US" sz="1200" dirty="0">
                <a:solidFill>
                  <a:schemeClr val="bg1">
                    <a:lumMod val="50000"/>
                  </a:schemeClr>
                </a:solidFill>
              </a:rPr>
              <a:t>                3. Maximum compute of 1 socket or 4 cores. </a:t>
            </a:r>
          </a:p>
          <a:p>
            <a:pPr marL="0" indent="0">
              <a:buNone/>
            </a:pPr>
            <a:r>
              <a:rPr lang="en-US" sz="1200" dirty="0">
                <a:solidFill>
                  <a:schemeClr val="bg1">
                    <a:lumMod val="50000"/>
                  </a:schemeClr>
                </a:solidFill>
              </a:rPr>
              <a:t>                4. No support for Always On. </a:t>
            </a:r>
          </a:p>
          <a:p>
            <a:pPr marL="0" indent="0">
              <a:buNone/>
            </a:pPr>
            <a:r>
              <a:rPr lang="en-US" sz="1200" dirty="0">
                <a:solidFill>
                  <a:schemeClr val="bg1">
                    <a:lumMod val="50000"/>
                  </a:schemeClr>
                </a:solidFill>
              </a:rPr>
              <a:t>                5. No support for SQL Job Agent. </a:t>
            </a:r>
          </a:p>
          <a:p>
            <a:pPr marL="0" indent="0">
              <a:buNone/>
            </a:pPr>
            <a:r>
              <a:rPr lang="en-US" sz="1200" dirty="0">
                <a:solidFill>
                  <a:schemeClr val="bg1">
                    <a:lumMod val="50000"/>
                  </a:schemeClr>
                </a:solidFill>
              </a:rPr>
              <a:t>                6. No support for SQL Analysis Services. </a:t>
            </a:r>
          </a:p>
          <a:p>
            <a:pPr marL="0" indent="0">
              <a:buNone/>
            </a:pPr>
            <a:r>
              <a:rPr lang="en-US" sz="1200" dirty="0">
                <a:solidFill>
                  <a:schemeClr val="bg1">
                    <a:lumMod val="50000"/>
                  </a:schemeClr>
                </a:solidFill>
              </a:rPr>
              <a:t>                7. No SQL Integration Services.</a:t>
            </a:r>
            <a:endParaRPr lang="en-PH" sz="1200" dirty="0">
              <a:solidFill>
                <a:srgbClr val="FF0000"/>
              </a:solidFill>
            </a:endParaRPr>
          </a:p>
        </p:txBody>
      </p:sp>
    </p:spTree>
    <p:extLst>
      <p:ext uri="{BB962C8B-B14F-4D97-AF65-F5344CB8AC3E}">
        <p14:creationId xmlns:p14="http://schemas.microsoft.com/office/powerpoint/2010/main" val="415484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Applications Comparison</a:t>
            </a:r>
            <a:endParaRPr lang="en-PH" sz="2400" dirty="0"/>
          </a:p>
        </p:txBody>
      </p:sp>
      <p:sp>
        <p:nvSpPr>
          <p:cNvPr id="6" name="TextBox 5">
            <a:extLst>
              <a:ext uri="{FF2B5EF4-FFF2-40B4-BE49-F238E27FC236}">
                <a16:creationId xmlns:a16="http://schemas.microsoft.com/office/drawing/2014/main" id="{DCEE847F-7C23-33ED-35E4-3D6955B007CB}"/>
              </a:ext>
            </a:extLst>
          </p:cNvPr>
          <p:cNvSpPr txBox="1"/>
          <p:nvPr/>
        </p:nvSpPr>
        <p:spPr>
          <a:xfrm>
            <a:off x="884894" y="1032953"/>
            <a:ext cx="6468110"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rPr>
              <a:t>Software Requirement (Software Tools)</a:t>
            </a:r>
            <a:endParaRPr lang="en-PH" b="1" dirty="0">
              <a:solidFill>
                <a:schemeClr val="bg1">
                  <a:lumMod val="50000"/>
                </a:schemeClr>
              </a:solidFill>
            </a:endParaRPr>
          </a:p>
        </p:txBody>
      </p:sp>
      <p:graphicFrame>
        <p:nvGraphicFramePr>
          <p:cNvPr id="7" name="Table 7">
            <a:extLst>
              <a:ext uri="{FF2B5EF4-FFF2-40B4-BE49-F238E27FC236}">
                <a16:creationId xmlns:a16="http://schemas.microsoft.com/office/drawing/2014/main" id="{9F180C2C-BCFA-69D7-58E5-EE07AFA5467E}"/>
              </a:ext>
            </a:extLst>
          </p:cNvPr>
          <p:cNvGraphicFramePr>
            <a:graphicFrameLocks noGrp="1"/>
          </p:cNvGraphicFramePr>
          <p:nvPr>
            <p:extLst>
              <p:ext uri="{D42A27DB-BD31-4B8C-83A1-F6EECF244321}">
                <p14:modId xmlns:p14="http://schemas.microsoft.com/office/powerpoint/2010/main" val="3539755084"/>
              </p:ext>
            </p:extLst>
          </p:nvPr>
        </p:nvGraphicFramePr>
        <p:xfrm>
          <a:off x="1062990" y="1877060"/>
          <a:ext cx="6671312" cy="2296160"/>
        </p:xfrm>
        <a:graphic>
          <a:graphicData uri="http://schemas.openxmlformats.org/drawingml/2006/table">
            <a:tbl>
              <a:tblPr firstRow="1" bandRow="1">
                <a:tableStyleId>{5C22544A-7EE6-4342-B048-85BDC9FD1C3A}</a:tableStyleId>
              </a:tblPr>
              <a:tblGrid>
                <a:gridCol w="1667828">
                  <a:extLst>
                    <a:ext uri="{9D8B030D-6E8A-4147-A177-3AD203B41FA5}">
                      <a16:colId xmlns:a16="http://schemas.microsoft.com/office/drawing/2014/main" val="3776333634"/>
                    </a:ext>
                  </a:extLst>
                </a:gridCol>
                <a:gridCol w="1667828">
                  <a:extLst>
                    <a:ext uri="{9D8B030D-6E8A-4147-A177-3AD203B41FA5}">
                      <a16:colId xmlns:a16="http://schemas.microsoft.com/office/drawing/2014/main" val="1296324385"/>
                    </a:ext>
                  </a:extLst>
                </a:gridCol>
                <a:gridCol w="1667828">
                  <a:extLst>
                    <a:ext uri="{9D8B030D-6E8A-4147-A177-3AD203B41FA5}">
                      <a16:colId xmlns:a16="http://schemas.microsoft.com/office/drawing/2014/main" val="4232131415"/>
                    </a:ext>
                  </a:extLst>
                </a:gridCol>
                <a:gridCol w="1667828">
                  <a:extLst>
                    <a:ext uri="{9D8B030D-6E8A-4147-A177-3AD203B41FA5}">
                      <a16:colId xmlns:a16="http://schemas.microsoft.com/office/drawing/2014/main" val="3309819219"/>
                    </a:ext>
                  </a:extLst>
                </a:gridCol>
              </a:tblGrid>
              <a:tr h="370840">
                <a:tc>
                  <a:txBody>
                    <a:bodyPr/>
                    <a:lstStyle/>
                    <a:p>
                      <a:pPr algn="ctr"/>
                      <a:r>
                        <a:rPr lang="en-US" dirty="0">
                          <a:solidFill>
                            <a:schemeClr val="bg1">
                              <a:lumMod val="50000"/>
                            </a:schemeClr>
                          </a:solidFill>
                        </a:rPr>
                        <a:t>Identifier</a:t>
                      </a:r>
                      <a:endParaRPr lang="en-PH" dirty="0">
                        <a:solidFill>
                          <a:schemeClr val="bg1">
                            <a:lumMod val="5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1">
                              <a:lumMod val="50000"/>
                            </a:schemeClr>
                          </a:solidFill>
                        </a:rPr>
                        <a:t>Visual Studio Code</a:t>
                      </a:r>
                      <a:endParaRPr lang="en-PH" dirty="0">
                        <a:solidFill>
                          <a:schemeClr val="bg1">
                            <a:lumMod val="50000"/>
                          </a:schemeClr>
                        </a:solidFill>
                      </a:endParaRPr>
                    </a:p>
                  </a:txBody>
                  <a:tcPr/>
                </a:tc>
                <a:tc>
                  <a:txBody>
                    <a:bodyPr/>
                    <a:lstStyle/>
                    <a:p>
                      <a:r>
                        <a:rPr lang="en-US" dirty="0">
                          <a:solidFill>
                            <a:schemeClr val="bg1">
                              <a:lumMod val="50000"/>
                            </a:schemeClr>
                          </a:solidFill>
                        </a:rPr>
                        <a:t>Heidi SQL /</a:t>
                      </a:r>
                    </a:p>
                    <a:p>
                      <a:r>
                        <a:rPr lang="en-US" dirty="0">
                          <a:solidFill>
                            <a:schemeClr val="bg1">
                              <a:lumMod val="50000"/>
                            </a:schemeClr>
                          </a:solidFill>
                        </a:rPr>
                        <a:t>SSMS</a:t>
                      </a:r>
                      <a:endParaRPr lang="en-PH" dirty="0">
                        <a:solidFill>
                          <a:schemeClr val="bg1">
                            <a:lumMod val="50000"/>
                          </a:schemeClr>
                        </a:solidFill>
                      </a:endParaRPr>
                    </a:p>
                  </a:txBody>
                  <a:tcPr/>
                </a:tc>
                <a:tc>
                  <a:txBody>
                    <a:bodyPr/>
                    <a:lstStyle/>
                    <a:p>
                      <a:r>
                        <a:rPr lang="en-US" dirty="0">
                          <a:solidFill>
                            <a:schemeClr val="bg1">
                              <a:lumMod val="50000"/>
                            </a:schemeClr>
                          </a:solidFill>
                        </a:rPr>
                        <a:t>Python</a:t>
                      </a:r>
                      <a:endParaRPr lang="en-PH" dirty="0">
                        <a:solidFill>
                          <a:schemeClr val="bg1">
                            <a:lumMod val="50000"/>
                          </a:schemeClr>
                        </a:solidFill>
                      </a:endParaRPr>
                    </a:p>
                  </a:txBody>
                  <a:tcPr/>
                </a:tc>
                <a:extLst>
                  <a:ext uri="{0D108BD9-81ED-4DB2-BD59-A6C34878D82A}">
                    <a16:rowId xmlns:a16="http://schemas.microsoft.com/office/drawing/2014/main" val="2949765020"/>
                  </a:ext>
                </a:extLst>
              </a:tr>
              <a:tr h="370840">
                <a:tc>
                  <a:txBody>
                    <a:bodyPr/>
                    <a:lstStyle/>
                    <a:p>
                      <a:r>
                        <a:rPr lang="en-US" dirty="0"/>
                        <a:t>Purpose</a:t>
                      </a:r>
                      <a:endParaRPr lang="en-PH" dirty="0"/>
                    </a:p>
                  </a:txBody>
                  <a:tcPr/>
                </a:tc>
                <a:tc>
                  <a:txBody>
                    <a:bodyPr/>
                    <a:lstStyle/>
                    <a:p>
                      <a:r>
                        <a:rPr lang="en-US" dirty="0"/>
                        <a:t>Code Editor</a:t>
                      </a:r>
                      <a:endParaRPr lang="en-PH" dirty="0"/>
                    </a:p>
                  </a:txBody>
                  <a:tcPr/>
                </a:tc>
                <a:tc>
                  <a:txBody>
                    <a:bodyPr/>
                    <a:lstStyle/>
                    <a:p>
                      <a:r>
                        <a:rPr lang="en-US" dirty="0"/>
                        <a:t>Primarily use for database operations</a:t>
                      </a:r>
                      <a:endParaRPr lang="en-PH" dirty="0"/>
                    </a:p>
                  </a:txBody>
                  <a:tcPr/>
                </a:tc>
                <a:tc>
                  <a:txBody>
                    <a:bodyPr/>
                    <a:lstStyle/>
                    <a:p>
                      <a:r>
                        <a:rPr lang="en-US" dirty="0"/>
                        <a:t>Scripting/ Backend Operations</a:t>
                      </a:r>
                      <a:endParaRPr lang="en-PH" dirty="0"/>
                    </a:p>
                  </a:txBody>
                  <a:tcPr/>
                </a:tc>
                <a:extLst>
                  <a:ext uri="{0D108BD9-81ED-4DB2-BD59-A6C34878D82A}">
                    <a16:rowId xmlns:a16="http://schemas.microsoft.com/office/drawing/2014/main" val="3271290726"/>
                  </a:ext>
                </a:extLst>
              </a:tr>
              <a:tr h="370840">
                <a:tc>
                  <a:txBody>
                    <a:bodyPr/>
                    <a:lstStyle/>
                    <a:p>
                      <a:r>
                        <a:rPr lang="en-US" dirty="0"/>
                        <a:t>Licensing</a:t>
                      </a:r>
                      <a:endParaRPr lang="en-PH" dirty="0"/>
                    </a:p>
                  </a:txBody>
                  <a:tcPr/>
                </a:tc>
                <a:tc>
                  <a:txBody>
                    <a:bodyPr/>
                    <a:lstStyle/>
                    <a:p>
                      <a:r>
                        <a:rPr lang="en-US" dirty="0"/>
                        <a:t>Not Required</a:t>
                      </a:r>
                      <a:endParaRPr lang="en-PH"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Required</a:t>
                      </a:r>
                      <a:endParaRPr lang="en-PH"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Required</a:t>
                      </a:r>
                      <a:endParaRPr lang="en-PH" dirty="0"/>
                    </a:p>
                  </a:txBody>
                  <a:tcPr/>
                </a:tc>
                <a:extLst>
                  <a:ext uri="{0D108BD9-81ED-4DB2-BD59-A6C34878D82A}">
                    <a16:rowId xmlns:a16="http://schemas.microsoft.com/office/drawing/2014/main" val="2772823273"/>
                  </a:ext>
                </a:extLst>
              </a:tr>
              <a:tr h="370840">
                <a:tc>
                  <a:txBody>
                    <a:bodyPr/>
                    <a:lstStyle/>
                    <a:p>
                      <a:r>
                        <a:rPr lang="en-US" dirty="0"/>
                        <a:t>Cost</a:t>
                      </a:r>
                      <a:endParaRPr lang="en-PH" dirty="0"/>
                    </a:p>
                  </a:txBody>
                  <a:tcPr/>
                </a:tc>
                <a:tc>
                  <a:txBody>
                    <a:bodyPr/>
                    <a:lstStyle/>
                    <a:p>
                      <a:r>
                        <a:rPr lang="en-US" dirty="0"/>
                        <a:t>Free Version</a:t>
                      </a:r>
                      <a:endParaRPr lang="en-PH" dirty="0"/>
                    </a:p>
                  </a:txBody>
                  <a:tcPr/>
                </a:tc>
                <a:tc>
                  <a:txBody>
                    <a:bodyPr/>
                    <a:lstStyle/>
                    <a:p>
                      <a:r>
                        <a:rPr lang="en-US" dirty="0"/>
                        <a:t>Free Version</a:t>
                      </a:r>
                      <a:endParaRPr lang="en-PH" dirty="0"/>
                    </a:p>
                  </a:txBody>
                  <a:tcPr/>
                </a:tc>
                <a:tc>
                  <a:txBody>
                    <a:bodyPr/>
                    <a:lstStyle/>
                    <a:p>
                      <a:r>
                        <a:rPr lang="en-US" dirty="0"/>
                        <a:t>Free Version</a:t>
                      </a:r>
                      <a:endParaRPr lang="en-PH" dirty="0"/>
                    </a:p>
                  </a:txBody>
                  <a:tcPr/>
                </a:tc>
                <a:extLst>
                  <a:ext uri="{0D108BD9-81ED-4DB2-BD59-A6C34878D82A}">
                    <a16:rowId xmlns:a16="http://schemas.microsoft.com/office/drawing/2014/main" val="3913804331"/>
                  </a:ext>
                </a:extLst>
              </a:tr>
            </a:tbl>
          </a:graphicData>
        </a:graphic>
      </p:graphicFrame>
      <p:sp>
        <p:nvSpPr>
          <p:cNvPr id="3" name="Slide Number Placeholder 3">
            <a:extLst>
              <a:ext uri="{FF2B5EF4-FFF2-40B4-BE49-F238E27FC236}">
                <a16:creationId xmlns:a16="http://schemas.microsoft.com/office/drawing/2014/main" id="{0A190FF3-5352-F5C3-1868-49945BF5823A}"/>
              </a:ext>
            </a:extLst>
          </p:cNvPr>
          <p:cNvSpPr>
            <a:spLocks noGrp="1"/>
          </p:cNvSpPr>
          <p:nvPr>
            <p:ph type="sldNum" sz="quarter" idx="12"/>
          </p:nvPr>
        </p:nvSpPr>
        <p:spPr>
          <a:xfrm>
            <a:off x="8124969" y="6345519"/>
            <a:ext cx="878333" cy="365125"/>
          </a:xfrm>
        </p:spPr>
        <p:txBody>
          <a:bodyPr/>
          <a:lstStyle/>
          <a:p>
            <a:fld id="{954FAEF4-D8DD-40EA-9D52-96FBF81A62E5}" type="slidenum">
              <a:rPr lang="en-US" smtClean="0"/>
              <a:t>8</a:t>
            </a:fld>
            <a:endParaRPr lang="en-US"/>
          </a:p>
        </p:txBody>
      </p:sp>
      <p:sp>
        <p:nvSpPr>
          <p:cNvPr id="4" name="Text Placeholder 6">
            <a:extLst>
              <a:ext uri="{FF2B5EF4-FFF2-40B4-BE49-F238E27FC236}">
                <a16:creationId xmlns:a16="http://schemas.microsoft.com/office/drawing/2014/main" id="{F62B8555-EBB1-889B-52F0-E1C3953AA595}"/>
              </a:ext>
            </a:extLst>
          </p:cNvPr>
          <p:cNvSpPr txBox="1">
            <a:spLocks/>
          </p:cNvSpPr>
          <p:nvPr/>
        </p:nvSpPr>
        <p:spPr>
          <a:xfrm>
            <a:off x="5140146" y="2210976"/>
            <a:ext cx="786129" cy="330729"/>
          </a:xfrm>
          <a:prstGeom prst="rect">
            <a:avLst/>
          </a:prstGeom>
        </p:spPr>
        <p:txBody>
          <a:bodyPr/>
          <a:lstStyle>
            <a:lvl1pPr marL="342900" indent="-342900" algn="l" defTabSz="457200" rtl="0" eaLnBrk="1" latinLnBrk="0" hangingPunct="1">
              <a:spcBef>
                <a:spcPct val="20000"/>
              </a:spcBef>
              <a:buFont typeface="Arial"/>
              <a:buChar char="•"/>
              <a:defRPr kumimoji="1" sz="3200" kern="1200">
                <a:solidFill>
                  <a:schemeClr val="tx1">
                    <a:lumMod val="75000"/>
                    <a:lumOff val="25000"/>
                  </a:schemeClr>
                </a:solidFill>
                <a:latin typeface="Arial"/>
                <a:ea typeface="+mn-ea"/>
                <a:cs typeface="+mn-cs"/>
              </a:defRPr>
            </a:lvl1pPr>
            <a:lvl2pPr marL="742950" indent="-285750" algn="l" defTabSz="457200" rtl="0" eaLnBrk="1" latinLnBrk="0" hangingPunct="1">
              <a:spcBef>
                <a:spcPct val="20000"/>
              </a:spcBef>
              <a:buFont typeface="Arial"/>
              <a:buChar char="–"/>
              <a:defRPr kumimoji="1" sz="2800" kern="1200">
                <a:solidFill>
                  <a:schemeClr val="tx1">
                    <a:lumMod val="75000"/>
                    <a:lumOff val="25000"/>
                  </a:schemeClr>
                </a:solidFill>
                <a:latin typeface="Arial"/>
                <a:ea typeface="+mn-ea"/>
                <a:cs typeface="+mn-cs"/>
              </a:defRPr>
            </a:lvl2pPr>
            <a:lvl3pPr marL="1143000" indent="-228600" algn="l" defTabSz="457200" rtl="0" eaLnBrk="1" latinLnBrk="0" hangingPunct="1">
              <a:spcBef>
                <a:spcPct val="20000"/>
              </a:spcBef>
              <a:buFont typeface="Arial"/>
              <a:buChar char="•"/>
              <a:defRPr kumimoji="1" sz="2400" kern="1200">
                <a:solidFill>
                  <a:schemeClr val="tx1">
                    <a:lumMod val="75000"/>
                    <a:lumOff val="25000"/>
                  </a:schemeClr>
                </a:solidFill>
                <a:latin typeface="Arial"/>
                <a:ea typeface="+mn-ea"/>
                <a:cs typeface="+mn-cs"/>
              </a:defRPr>
            </a:lvl3pPr>
            <a:lvl4pPr marL="16002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4pPr>
            <a:lvl5pPr marL="20574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PH" sz="900" dirty="0">
                <a:solidFill>
                  <a:srgbClr val="FF0000"/>
                </a:solidFill>
              </a:rPr>
              <a:t>NOTE 1</a:t>
            </a:r>
          </a:p>
        </p:txBody>
      </p:sp>
      <p:sp>
        <p:nvSpPr>
          <p:cNvPr id="5" name="Text Placeholder 6">
            <a:extLst>
              <a:ext uri="{FF2B5EF4-FFF2-40B4-BE49-F238E27FC236}">
                <a16:creationId xmlns:a16="http://schemas.microsoft.com/office/drawing/2014/main" id="{C94C6E0D-1A7E-F4C5-47C3-C599CA5C337A}"/>
              </a:ext>
            </a:extLst>
          </p:cNvPr>
          <p:cNvSpPr txBox="1">
            <a:spLocks/>
          </p:cNvSpPr>
          <p:nvPr/>
        </p:nvSpPr>
        <p:spPr>
          <a:xfrm>
            <a:off x="2917132" y="4606712"/>
            <a:ext cx="4446027" cy="369332"/>
          </a:xfrm>
          <a:prstGeom prst="rect">
            <a:avLst/>
          </a:prstGeom>
        </p:spPr>
        <p:txBody>
          <a:bodyPr/>
          <a:lstStyle>
            <a:lvl1pPr marL="342900" indent="-342900" algn="l" defTabSz="457200" rtl="0" eaLnBrk="1" latinLnBrk="0" hangingPunct="1">
              <a:spcBef>
                <a:spcPct val="20000"/>
              </a:spcBef>
              <a:buFont typeface="Arial"/>
              <a:buChar char="•"/>
              <a:defRPr kumimoji="1" sz="3200" kern="1200">
                <a:solidFill>
                  <a:schemeClr val="tx1">
                    <a:lumMod val="75000"/>
                    <a:lumOff val="25000"/>
                  </a:schemeClr>
                </a:solidFill>
                <a:latin typeface="Arial"/>
                <a:ea typeface="+mn-ea"/>
                <a:cs typeface="+mn-cs"/>
              </a:defRPr>
            </a:lvl1pPr>
            <a:lvl2pPr marL="742950" indent="-285750" algn="l" defTabSz="457200" rtl="0" eaLnBrk="1" latinLnBrk="0" hangingPunct="1">
              <a:spcBef>
                <a:spcPct val="20000"/>
              </a:spcBef>
              <a:buFont typeface="Arial"/>
              <a:buChar char="–"/>
              <a:defRPr kumimoji="1" sz="2800" kern="1200">
                <a:solidFill>
                  <a:schemeClr val="tx1">
                    <a:lumMod val="75000"/>
                    <a:lumOff val="25000"/>
                  </a:schemeClr>
                </a:solidFill>
                <a:latin typeface="Arial"/>
                <a:ea typeface="+mn-ea"/>
                <a:cs typeface="+mn-cs"/>
              </a:defRPr>
            </a:lvl2pPr>
            <a:lvl3pPr marL="1143000" indent="-228600" algn="l" defTabSz="457200" rtl="0" eaLnBrk="1" latinLnBrk="0" hangingPunct="1">
              <a:spcBef>
                <a:spcPct val="20000"/>
              </a:spcBef>
              <a:buFont typeface="Arial"/>
              <a:buChar char="•"/>
              <a:defRPr kumimoji="1" sz="2400" kern="1200">
                <a:solidFill>
                  <a:schemeClr val="tx1">
                    <a:lumMod val="75000"/>
                    <a:lumOff val="25000"/>
                  </a:schemeClr>
                </a:solidFill>
                <a:latin typeface="Arial"/>
                <a:ea typeface="+mn-ea"/>
                <a:cs typeface="+mn-cs"/>
              </a:defRPr>
            </a:lvl3pPr>
            <a:lvl4pPr marL="16002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4pPr>
            <a:lvl5pPr marL="2057400" indent="-228600" algn="l" defTabSz="457200" rtl="0" eaLnBrk="1" latinLnBrk="0" hangingPunct="1">
              <a:spcBef>
                <a:spcPct val="20000"/>
              </a:spcBef>
              <a:buFont typeface="Arial"/>
              <a:buChar char="»"/>
              <a:defRPr kumimoji="1" sz="2000" kern="1200">
                <a:solidFill>
                  <a:schemeClr val="tx1">
                    <a:lumMod val="75000"/>
                    <a:lumOff val="25000"/>
                  </a:schemeClr>
                </a:solidFill>
                <a:latin typeface="Arial"/>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PH" sz="1400" dirty="0">
                <a:solidFill>
                  <a:schemeClr val="bg1">
                    <a:lumMod val="50000"/>
                  </a:schemeClr>
                </a:solidFill>
              </a:rPr>
              <a:t>NOTE 1: </a:t>
            </a:r>
            <a:r>
              <a:rPr lang="en-US" sz="1400" dirty="0">
                <a:solidFill>
                  <a:schemeClr val="bg1">
                    <a:lumMod val="50000"/>
                  </a:schemeClr>
                </a:solidFill>
              </a:rPr>
              <a:t>SQL Server Management Studio (SSMS)</a:t>
            </a:r>
            <a:r>
              <a:rPr lang="en-PH" sz="1400" dirty="0">
                <a:solidFill>
                  <a:schemeClr val="bg1">
                    <a:lumMod val="50000"/>
                  </a:schemeClr>
                </a:solidFill>
              </a:rPr>
              <a:t>.</a:t>
            </a:r>
          </a:p>
          <a:p>
            <a:pPr marL="0" indent="0">
              <a:buNone/>
            </a:pPr>
            <a:endParaRPr lang="en-PH" sz="1400" dirty="0">
              <a:solidFill>
                <a:schemeClr val="bg1">
                  <a:lumMod val="50000"/>
                </a:schemeClr>
              </a:solidFill>
            </a:endParaRPr>
          </a:p>
          <a:p>
            <a:pPr marL="0" indent="0">
              <a:buNone/>
            </a:pPr>
            <a:endParaRPr lang="en-PH" sz="1200" dirty="0">
              <a:solidFill>
                <a:srgbClr val="FF0000"/>
              </a:solidFill>
            </a:endParaRPr>
          </a:p>
        </p:txBody>
      </p:sp>
    </p:spTree>
    <p:extLst>
      <p:ext uri="{BB962C8B-B14F-4D97-AF65-F5344CB8AC3E}">
        <p14:creationId xmlns:p14="http://schemas.microsoft.com/office/powerpoint/2010/main" val="359219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Cost Comparison</a:t>
            </a:r>
            <a:endParaRPr lang="en-PH" sz="2400" dirty="0"/>
          </a:p>
        </p:txBody>
      </p:sp>
      <p:sp>
        <p:nvSpPr>
          <p:cNvPr id="3" name="Slide Number Placeholder 3">
            <a:extLst>
              <a:ext uri="{FF2B5EF4-FFF2-40B4-BE49-F238E27FC236}">
                <a16:creationId xmlns:a16="http://schemas.microsoft.com/office/drawing/2014/main" id="{0A190FF3-5352-F5C3-1868-49945BF5823A}"/>
              </a:ext>
            </a:extLst>
          </p:cNvPr>
          <p:cNvSpPr>
            <a:spLocks noGrp="1"/>
          </p:cNvSpPr>
          <p:nvPr>
            <p:ph type="sldNum" sz="quarter" idx="12"/>
          </p:nvPr>
        </p:nvSpPr>
        <p:spPr>
          <a:xfrm>
            <a:off x="8124969" y="6345519"/>
            <a:ext cx="878333" cy="365125"/>
          </a:xfrm>
        </p:spPr>
        <p:txBody>
          <a:bodyPr/>
          <a:lstStyle/>
          <a:p>
            <a:fld id="{954FAEF4-D8DD-40EA-9D52-96FBF81A62E5}" type="slidenum">
              <a:rPr lang="en-US" smtClean="0"/>
              <a:t>9</a:t>
            </a:fld>
            <a:endParaRPr lang="en-US"/>
          </a:p>
        </p:txBody>
      </p:sp>
      <p:pic>
        <p:nvPicPr>
          <p:cNvPr id="7" name="Picture 6">
            <a:extLst>
              <a:ext uri="{FF2B5EF4-FFF2-40B4-BE49-F238E27FC236}">
                <a16:creationId xmlns:a16="http://schemas.microsoft.com/office/drawing/2014/main" id="{F2AADB80-E047-614B-6061-B66420853637}"/>
              </a:ext>
            </a:extLst>
          </p:cNvPr>
          <p:cNvPicPr>
            <a:picLocks noChangeAspect="1"/>
          </p:cNvPicPr>
          <p:nvPr/>
        </p:nvPicPr>
        <p:blipFill>
          <a:blip r:embed="rId2"/>
          <a:stretch>
            <a:fillRect/>
          </a:stretch>
        </p:blipFill>
        <p:spPr>
          <a:xfrm>
            <a:off x="457446" y="970780"/>
            <a:ext cx="8506554" cy="5111044"/>
          </a:xfrm>
          <a:prstGeom prst="rect">
            <a:avLst/>
          </a:prstGeom>
        </p:spPr>
      </p:pic>
    </p:spTree>
    <p:extLst>
      <p:ext uri="{BB962C8B-B14F-4D97-AF65-F5344CB8AC3E}">
        <p14:creationId xmlns:p14="http://schemas.microsoft.com/office/powerpoint/2010/main" val="591574282"/>
      </p:ext>
    </p:extLst>
  </p:cSld>
  <p:clrMapOvr>
    <a:masterClrMapping/>
  </p:clrMapOvr>
</p:sld>
</file>

<file path=ppt/theme/theme1.xml><?xml version="1.0" encoding="utf-8"?>
<a:theme xmlns:a="http://schemas.openxmlformats.org/drawingml/2006/main" name="CHIYODA_PPT_template">
  <a:themeElements>
    <a:clrScheme name="CHIYODA PPT">
      <a:dk1>
        <a:sysClr val="windowText" lastClr="000000"/>
      </a:dk1>
      <a:lt1>
        <a:srgbClr val="727171"/>
      </a:lt1>
      <a:dk2>
        <a:srgbClr val="0068AF"/>
      </a:dk2>
      <a:lt2>
        <a:srgbClr val="E8447E"/>
      </a:lt2>
      <a:accent1>
        <a:srgbClr val="00A0DC"/>
      </a:accent1>
      <a:accent2>
        <a:srgbClr val="6B1685"/>
      </a:accent2>
      <a:accent3>
        <a:srgbClr val="E8447E"/>
      </a:accent3>
      <a:accent4>
        <a:srgbClr val="F39800"/>
      </a:accent4>
      <a:accent5>
        <a:srgbClr val="6FBA2C"/>
      </a:accent5>
      <a:accent6>
        <a:srgbClr val="007C36"/>
      </a:accent6>
      <a:hlink>
        <a:srgbClr val="0000FF"/>
      </a:hlink>
      <a:folHlink>
        <a:srgbClr val="800080"/>
      </a:folHlink>
    </a:clrScheme>
    <a:fontScheme name="CHIYODA_PPT_Template_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 Software Cost Database</Template>
  <TotalTime>8293</TotalTime>
  <Words>963</Words>
  <Application>Microsoft Office PowerPoint</Application>
  <PresentationFormat>On-screen Show (4:3)</PresentationFormat>
  <Paragraphs>178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CHIYODA_PPT_template</vt:lpstr>
      <vt:lpstr>VPE SYSTEM Migration</vt:lpstr>
      <vt:lpstr>General Outline (Objective)</vt:lpstr>
      <vt:lpstr>PRC Requirement</vt:lpstr>
      <vt:lpstr>Old VPE System</vt:lpstr>
      <vt:lpstr>New VPE System (Study Proposal)</vt:lpstr>
      <vt:lpstr>Host Machine Comparison</vt:lpstr>
      <vt:lpstr>Database Comparison</vt:lpstr>
      <vt:lpstr>Applications Comparison</vt:lpstr>
      <vt:lpstr>Cost Comparison</vt:lpstr>
      <vt:lpstr>Summary</vt:lpstr>
      <vt:lpstr>Conclusion and Recommendation</vt:lpstr>
      <vt:lpstr>Thank You</vt:lpstr>
    </vt:vector>
  </TitlesOfParts>
  <Company>Chiyoda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Transfer Program for Document Management System</dc:title>
  <dc:creator>W7EMaster</dc:creator>
  <cp:lastModifiedBy>Valondo, Arnel</cp:lastModifiedBy>
  <cp:revision>475</cp:revision>
  <dcterms:created xsi:type="dcterms:W3CDTF">2016-09-15T01:10:52Z</dcterms:created>
  <dcterms:modified xsi:type="dcterms:W3CDTF">2023-10-23T05:10:21Z</dcterms:modified>
</cp:coreProperties>
</file>