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" name="Google Shape;7;p1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" name="Google Shape;8;p1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" name="Google Shape;9;p1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" name="Google Shape;10;p1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" name="Google Shape;11;p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" name="Google Shape;12;p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" name="Google Shape;13;p1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" name="Google Shape;14;p1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" name="Google Shape;15;p1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drive.google.com/file/d/1Ux2kwj9jQkQmOvyi_IG4O0woWt61MTmO/view?usp=shar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7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54" name="Google Shape;54;p7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" name="Google Shape;55;p7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56" name="Google Shape;56;p7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7" name="Google Shape;57;p7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8" name="Google Shape;58;p7"/>
          <p:cNvSpPr txBox="1">
            <a:spLocks noGrp="1"/>
          </p:cNvSpPr>
          <p:nvPr>
            <p:ph type="ctrTitle"/>
          </p:nvPr>
        </p:nvSpPr>
        <p:spPr>
          <a:xfrm>
            <a:off x="2298555" y="2236038"/>
            <a:ext cx="6242340" cy="509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ARNESHVAR K</a:t>
            </a:r>
            <a:endParaRPr dirty="0"/>
          </a:p>
        </p:txBody>
      </p:sp>
      <p:sp>
        <p:nvSpPr>
          <p:cNvPr id="59" name="Google Shape;59;p7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Final Project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0" name="Google Shape;6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" name="Google Shape;62;p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8" name="Google Shape;198;p1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9" name="Google Shape;199;p1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0" name="Google Shape;200;p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01" name="Google Shape;20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203" name="Google Shape;203;p16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4" name="Google Shape;204;p16"/>
          <p:cNvSpPr txBox="1"/>
          <p:nvPr/>
        </p:nvSpPr>
        <p:spPr>
          <a:xfrm>
            <a:off x="683259" y="6111875"/>
            <a:ext cx="12306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Demo Link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5" name="Google Shape;205;p16"/>
          <p:cNvSpPr txBox="1"/>
          <p:nvPr/>
        </p:nvSpPr>
        <p:spPr>
          <a:xfrm>
            <a:off x="902625" y="2107200"/>
            <a:ext cx="37647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Gender Accuracy: 90.00%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Age Mean Absolute Error (MAE): 6.5 years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7325" y="951875"/>
            <a:ext cx="4876800" cy="4607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68" name="Google Shape;68;p8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69" name="Google Shape;69;p8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78" name="Google Shape;78;p8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9" name="Google Shape;79;p8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0" name="Google Shape;80;p8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1" name="Google Shape;81;p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2" name="Google Shape;82;p8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3" name="Google Shape;83;p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4" name="Google Shape;84;p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6" name="Google Shape;86;p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" name="Google Shape;87;p8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88" name="Google Shape;88;p8"/>
          <p:cNvSpPr txBox="1"/>
          <p:nvPr/>
        </p:nvSpPr>
        <p:spPr>
          <a:xfrm>
            <a:off x="3400275" y="2840625"/>
            <a:ext cx="5953200" cy="11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 Gender and Age Prediction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 from Facial Images using CNN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94" name="Google Shape;94;p9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5" name="Google Shape;95;p9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04" name="Google Shape;104;p9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5" name="Google Shape;105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6" name="Google Shape;106;p9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7" name="Google Shape;107;p9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08" name="Google Shape;10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" name="Google Shape;109;p9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0" name="Google Shape;110;p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9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3" name="Google Shape;113;p9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4" name="Google Shape;114;p9"/>
          <p:cNvSpPr txBox="1"/>
          <p:nvPr/>
        </p:nvSpPr>
        <p:spPr>
          <a:xfrm>
            <a:off x="3625125" y="1441550"/>
            <a:ext cx="4734300" cy="45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Project Overview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End Users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Solution Highlights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Modeling Approach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10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20" name="Google Shape;120;p10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" name="Google Shape;121;p10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122" name="Google Shape;122;p1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3" name="Google Shape;123;p10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4" name="Google Shape;124;p10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70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25" name="Google Shape;125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7" name="Google Shape;127;p10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28" name="Google Shape;128;p10"/>
          <p:cNvSpPr txBox="1"/>
          <p:nvPr/>
        </p:nvSpPr>
        <p:spPr>
          <a:xfrm>
            <a:off x="2875625" y="2103625"/>
            <a:ext cx="5846100" cy="31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Predicting gender and age from facial images is challenging due to variations in pose, expression, and lighting.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Existing solutions may not provide accurate predictions across different demographics and age groups.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1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4" name="Google Shape;134;p11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" name="Google Shape;135;p11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136" name="Google Shape;136;p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7" name="Google Shape;137;p11"/>
          <p:cNvSpPr/>
          <p:nvPr/>
        </p:nvSpPr>
        <p:spPr>
          <a:xfrm>
            <a:off x="8343900" y="7211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8" name="Google Shape;138;p11"/>
          <p:cNvSpPr txBox="1">
            <a:spLocks noGrp="1"/>
          </p:cNvSpPr>
          <p:nvPr>
            <p:ph type="title"/>
          </p:nvPr>
        </p:nvSpPr>
        <p:spPr>
          <a:xfrm>
            <a:off x="739775" y="829625"/>
            <a:ext cx="61707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OVERVIEW</a:t>
            </a:r>
            <a:endParaRPr sz="4250"/>
          </a:p>
        </p:txBody>
      </p:sp>
      <p:pic>
        <p:nvPicPr>
          <p:cNvPr id="139" name="Google Shape;139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1" name="Google Shape;141;p1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42" name="Google Shape;142;p11"/>
          <p:cNvSpPr txBox="1"/>
          <p:nvPr/>
        </p:nvSpPr>
        <p:spPr>
          <a:xfrm>
            <a:off x="2337225" y="1991200"/>
            <a:ext cx="6321000" cy="3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Utilizing the UTKFace dataset with annotations for age, gender, and ethnicity.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Developing a CNN model to classify gender and predict age from facial images.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Implementing feature extraction, normalization, and model training techniques.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8" name="Google Shape;148;p1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9" name="Google Shape;149;p1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0" name="Google Shape;150;p12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1" name="Google Shape;15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2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3" name="Google Shape;153;p1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54" name="Google Shape;154;p12"/>
          <p:cNvSpPr txBox="1"/>
          <p:nvPr/>
        </p:nvSpPr>
        <p:spPr>
          <a:xfrm>
            <a:off x="1874925" y="2353625"/>
            <a:ext cx="5884200" cy="26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Researchers in computer vision and deep learning.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Industries requiring demographic analysis from images.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Potential applications in security, marketing, and entertainment industries.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77552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1" name="Google Shape;161;p1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2" name="Google Shape;162;p13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3" name="Google Shape;163;p13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YOUR SOLUTION AND ITS VALUE PROPOSITION</a:t>
            </a:r>
            <a:endParaRPr sz="3600"/>
          </a:p>
        </p:txBody>
      </p:sp>
      <p:pic>
        <p:nvPicPr>
          <p:cNvPr id="164" name="Google Shape;164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3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6" name="Google Shape;166;p1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67" name="Google Shape;167;p13"/>
          <p:cNvSpPr txBox="1"/>
          <p:nvPr/>
        </p:nvSpPr>
        <p:spPr>
          <a:xfrm>
            <a:off x="3071675" y="2079375"/>
            <a:ext cx="5350200" cy="38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Accurate Gender and Age Prediction: Our solution utilizes state-of-the-art Convolutional Neural Networks (CNNs) to accurately classify gender and predict age from facial images, achieving a gender accuracy of 90.00% and an age Mean Absolute Error (MAE) of 6.5 years.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Robustness to Variations: Our model is robust to variations in pose, facial expression, illumination, occlusion, and image resolution, ensuring reliable predictions across diverse demographics and age groups.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Scalability and Efficiency: By leveraging GPU acceleration and efficient feature extraction techniques, our solution is scalable to process large datasets efficiently, making it suitable for real-world applications.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3" name="Google Shape;173;p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4" name="Google Shape;174;p1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5" name="Google Shape;175;p1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76" name="Google Shape;17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4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THE WOW IN YOUR SOLUTION</a:t>
            </a:r>
            <a:endParaRPr sz="4250"/>
          </a:p>
        </p:txBody>
      </p:sp>
      <p:sp>
        <p:nvSpPr>
          <p:cNvPr id="178" name="Google Shape;178;p14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fld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9" name="Google Shape;179;p14"/>
          <p:cNvSpPr txBox="1"/>
          <p:nvPr/>
        </p:nvSpPr>
        <p:spPr>
          <a:xfrm>
            <a:off x="2238525" y="2301975"/>
            <a:ext cx="5271600" cy="30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Achieving high accuracy in gender classification and age prediction.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Robustness to variations in facial expressions, lighting, and image quality.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Scalability to process large datasets efficiently.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5" name="Google Shape;185;p1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6" name="Google Shape;186;p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7" name="Google Shape;187;p1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88" name="Google Shape;18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5"/>
          <p:cNvSpPr txBox="1"/>
          <p:nvPr/>
        </p:nvSpPr>
        <p:spPr>
          <a:xfrm>
            <a:off x="739775" y="1367853"/>
            <a:ext cx="28119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0" name="Google Shape;190;p15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1" name="Google Shape;191;p15"/>
          <p:cNvSpPr txBox="1"/>
          <p:nvPr/>
        </p:nvSpPr>
        <p:spPr>
          <a:xfrm>
            <a:off x="739775" y="291147"/>
            <a:ext cx="33039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2" name="Google Shape;1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4725" y="179875"/>
            <a:ext cx="4084825" cy="652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352</Words>
  <Application>Microsoft Office PowerPoint</Application>
  <PresentationFormat>Widescreen</PresentationFormat>
  <Paragraphs>60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Trebuchet MS</vt:lpstr>
      <vt:lpstr>Office Theme</vt:lpstr>
      <vt:lpstr>ARNESHVAR K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ARUN LOGESH S</dc:title>
  <dc:creator>LENOVO</dc:creator>
  <cp:lastModifiedBy>LENOVO</cp:lastModifiedBy>
  <cp:revision>2</cp:revision>
  <dcterms:modified xsi:type="dcterms:W3CDTF">2024-04-10T08:37:05Z</dcterms:modified>
</cp:coreProperties>
</file>