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3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2" autoAdjust="0"/>
  </p:normalViewPr>
  <p:slideViewPr>
    <p:cSldViewPr>
      <p:cViewPr>
        <p:scale>
          <a:sx n="72" d="100"/>
          <a:sy n="72" d="100"/>
        </p:scale>
        <p:origin x="-1042" y="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D6DF-599D-45C9-B106-E5D22EB24F7A}" type="datetimeFigureOut">
              <a:rPr lang="es-BO" smtClean="0"/>
              <a:t>08/03/2019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515C-682A-4B15-9E2A-1C54425C34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9798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D6DF-599D-45C9-B106-E5D22EB24F7A}" type="datetimeFigureOut">
              <a:rPr lang="es-BO" smtClean="0"/>
              <a:t>08/03/2019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515C-682A-4B15-9E2A-1C54425C34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3162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D6DF-599D-45C9-B106-E5D22EB24F7A}" type="datetimeFigureOut">
              <a:rPr lang="es-BO" smtClean="0"/>
              <a:t>08/03/2019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515C-682A-4B15-9E2A-1C54425C34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155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D6DF-599D-45C9-B106-E5D22EB24F7A}" type="datetimeFigureOut">
              <a:rPr lang="es-BO" smtClean="0"/>
              <a:t>08/03/2019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515C-682A-4B15-9E2A-1C54425C34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354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D6DF-599D-45C9-B106-E5D22EB24F7A}" type="datetimeFigureOut">
              <a:rPr lang="es-BO" smtClean="0"/>
              <a:t>08/03/2019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515C-682A-4B15-9E2A-1C54425C34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5913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D6DF-599D-45C9-B106-E5D22EB24F7A}" type="datetimeFigureOut">
              <a:rPr lang="es-BO" smtClean="0"/>
              <a:t>08/03/2019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515C-682A-4B15-9E2A-1C54425C34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3855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D6DF-599D-45C9-B106-E5D22EB24F7A}" type="datetimeFigureOut">
              <a:rPr lang="es-BO" smtClean="0"/>
              <a:t>08/03/2019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515C-682A-4B15-9E2A-1C54425C34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0697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D6DF-599D-45C9-B106-E5D22EB24F7A}" type="datetimeFigureOut">
              <a:rPr lang="es-BO" smtClean="0"/>
              <a:t>08/03/2019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515C-682A-4B15-9E2A-1C54425C34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0572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D6DF-599D-45C9-B106-E5D22EB24F7A}" type="datetimeFigureOut">
              <a:rPr lang="es-BO" smtClean="0"/>
              <a:t>08/03/2019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515C-682A-4B15-9E2A-1C54425C34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7280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D6DF-599D-45C9-B106-E5D22EB24F7A}" type="datetimeFigureOut">
              <a:rPr lang="es-BO" smtClean="0"/>
              <a:t>08/03/2019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515C-682A-4B15-9E2A-1C54425C34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2415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D6DF-599D-45C9-B106-E5D22EB24F7A}" type="datetimeFigureOut">
              <a:rPr lang="es-BO" smtClean="0"/>
              <a:t>08/03/2019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515C-682A-4B15-9E2A-1C54425C34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8922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D6DF-599D-45C9-B106-E5D22EB24F7A}" type="datetimeFigureOut">
              <a:rPr lang="es-BO" smtClean="0"/>
              <a:t>08/03/2019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B515C-682A-4B15-9E2A-1C54425C34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3803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7" name="Picture 3" descr="C:\Users\Muñoz\Desktop\javascript-shield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24" y="0"/>
            <a:ext cx="486730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403648" y="304979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340113" y="2977788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  <p:pic>
        <p:nvPicPr>
          <p:cNvPr id="2050" name="Picture 2" descr="C:\Users\Muñoz\Desktop\laptop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3" t="11675" r="4181" b="12823"/>
          <a:stretch/>
        </p:blipFill>
        <p:spPr bwMode="auto">
          <a:xfrm>
            <a:off x="1979712" y="3400400"/>
            <a:ext cx="4856796" cy="330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2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539552" y="68763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PLANTILLAS</a:t>
            </a:r>
            <a:endParaRPr lang="es-BO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9" t="20508" r="35490" b="66406"/>
          <a:stretch/>
        </p:blipFill>
        <p:spPr bwMode="auto">
          <a:xfrm>
            <a:off x="1115616" y="1844824"/>
            <a:ext cx="722755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0" t="36719" r="45314" b="31640"/>
          <a:stretch/>
        </p:blipFill>
        <p:spPr bwMode="auto">
          <a:xfrm>
            <a:off x="1763688" y="3212976"/>
            <a:ext cx="5112568" cy="244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uñoz\Desktop\javascript-shield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27" y="-27384"/>
            <a:ext cx="1473214" cy="8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8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3" descr="C:\Users\Muñoz\Desktop\javascript-shiel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00" y="-27384"/>
            <a:ext cx="1473214" cy="8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39552" y="68763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ARREGLOS</a:t>
            </a:r>
            <a:endParaRPr lang="es-BO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0" t="48438" r="58162" b="32226"/>
          <a:stretch/>
        </p:blipFill>
        <p:spPr bwMode="auto">
          <a:xfrm>
            <a:off x="556320" y="1682405"/>
            <a:ext cx="3814560" cy="16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3" t="66761" r="57028" b="13731"/>
          <a:stretch/>
        </p:blipFill>
        <p:spPr bwMode="auto">
          <a:xfrm>
            <a:off x="4625307" y="4293096"/>
            <a:ext cx="3717368" cy="158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175956" y="3501008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lang="es-BO" sz="28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3" descr="C:\Users\Muñoz\Desktop\javascript-shiel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93" y="-27384"/>
            <a:ext cx="1473214" cy="8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39552" y="68763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FECHAS</a:t>
            </a:r>
            <a:endParaRPr lang="es-BO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87624" y="1628800"/>
            <a:ext cx="669674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¿Cómo  se obtiene la fecha actual?</a:t>
            </a:r>
          </a:p>
          <a:p>
            <a:pPr>
              <a:lnSpc>
                <a:spcPct val="150000"/>
              </a:lnSpc>
            </a:pPr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¿Cómo  se obtiene </a:t>
            </a: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mes?</a:t>
            </a:r>
          </a:p>
          <a:p>
            <a:pPr>
              <a:lnSpc>
                <a:spcPct val="150000"/>
              </a:lnSpc>
            </a:pPr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¿Cómo  se obtiene </a:t>
            </a: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día?</a:t>
            </a:r>
          </a:p>
          <a:p>
            <a:pPr>
              <a:lnSpc>
                <a:spcPct val="150000"/>
              </a:lnSpc>
            </a:pPr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¿Cómo  se obtiene </a:t>
            </a: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día del mes?</a:t>
            </a:r>
            <a:endParaRPr lang="es-ES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¿Cómo  se obtiene </a:t>
            </a: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año actual?</a:t>
            </a:r>
          </a:p>
          <a:p>
            <a:pPr>
              <a:lnSpc>
                <a:spcPct val="150000"/>
              </a:lnSpc>
            </a:pPr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¿Cómo  se </a:t>
            </a: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obtienen los minutos?</a:t>
            </a:r>
            <a:endParaRPr lang="es-ES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739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3" descr="C:\Users\Muñoz\Desktop\javascript-shiel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-27384"/>
            <a:ext cx="1473214" cy="8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39552" y="68763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b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s-BO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BO" sz="2800" b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s-BO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BO" sz="2800" b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BO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87624" y="1628800"/>
            <a:ext cx="66967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s-BO" dirty="0"/>
          </a:p>
        </p:txBody>
      </p:sp>
      <p:sp>
        <p:nvSpPr>
          <p:cNvPr id="8" name="7 CuadroTexto"/>
          <p:cNvSpPr txBox="1"/>
          <p:nvPr/>
        </p:nvSpPr>
        <p:spPr>
          <a:xfrm>
            <a:off x="1187624" y="1628800"/>
            <a:ext cx="66967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¿Para que nos sirve el DOM?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¿Cómo podemos asignar estilos a un componente HTML con JS?</a:t>
            </a:r>
          </a:p>
          <a:p>
            <a:endParaRPr lang="es-ES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13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187624" y="1628800"/>
            <a:ext cx="66967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s-BO" dirty="0"/>
          </a:p>
        </p:txBody>
      </p:sp>
      <p:sp>
        <p:nvSpPr>
          <p:cNvPr id="8" name="7 CuadroTexto"/>
          <p:cNvSpPr txBox="1"/>
          <p:nvPr/>
        </p:nvSpPr>
        <p:spPr>
          <a:xfrm>
            <a:off x="1187624" y="1628800"/>
            <a:ext cx="66967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6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GRACIAS</a:t>
            </a:r>
          </a:p>
          <a:p>
            <a:pPr algn="ctr"/>
            <a:endParaRPr lang="es-ES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dirty="0"/>
          </a:p>
          <a:p>
            <a:pPr algn="ctr"/>
            <a:endParaRPr lang="es-BO" dirty="0"/>
          </a:p>
        </p:txBody>
      </p:sp>
      <p:pic>
        <p:nvPicPr>
          <p:cNvPr id="9" name="Picture 3" descr="C:\Users\Muñoz\Desktop\javascript-shiel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-27384"/>
            <a:ext cx="1473214" cy="8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8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691680" y="1628800"/>
            <a:ext cx="5760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Básico</a:t>
            </a:r>
            <a:endParaRPr lang="es-BO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Consola</a:t>
            </a:r>
          </a:p>
          <a:p>
            <a:pPr marL="285750" indent="-28575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285750" indent="-28575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Funciones  o métodos  internos</a:t>
            </a:r>
          </a:p>
          <a:p>
            <a:pPr marL="285750" indent="-28575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Funciones </a:t>
            </a:r>
          </a:p>
          <a:p>
            <a:pPr marL="285750" indent="-28575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Plantillas </a:t>
            </a:r>
          </a:p>
          <a:p>
            <a:pPr marL="285750" indent="-28575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Arreglos</a:t>
            </a:r>
          </a:p>
          <a:p>
            <a:pPr marL="285750" indent="-285750">
              <a:buFontTx/>
              <a:buChar char="-"/>
            </a:pP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Fechas</a:t>
            </a:r>
          </a:p>
          <a:p>
            <a:pPr marL="285750" indent="-285750">
              <a:buFontTx/>
              <a:buChar char="-"/>
            </a:pP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endParaRPr lang="es-BO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 descr="C:\Users\Muñoz\Desktop\javascript-shiel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27384"/>
            <a:ext cx="1473214" cy="8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39552" y="90872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i="1" u="sng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endParaRPr lang="es-BO" sz="2800" b="1" i="1" u="sng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312582" y="1988840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¿Por que JavaScript es un lenguaje de </a:t>
            </a:r>
            <a:r>
              <a:rPr lang="es-B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s-BO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51520" y="4033873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 Qué es </a:t>
            </a:r>
            <a:r>
              <a:rPr lang="es-B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 </a:t>
            </a: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s-BO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 descr="C:\Users\Muñoz\Desktop\javascript-shiel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92" y="-27384"/>
            <a:ext cx="1473214" cy="8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51" name="Picture 3" descr="C:\Users\Muñoz\Desktop\advertenc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1399530" cy="139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uñoz\Desktop\err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708" y="1628800"/>
            <a:ext cx="1814602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251513" y="687630"/>
            <a:ext cx="2216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CONSOLA</a:t>
            </a:r>
            <a:endParaRPr lang="es-BO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5" descr="C:\Users\Muñoz\Desktop\tabla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110461"/>
            <a:ext cx="1768878" cy="174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Muñoz\Desktop\tim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8" t="22341" r="25537" b="23113"/>
          <a:stretch/>
        </p:blipFill>
        <p:spPr bwMode="auto">
          <a:xfrm>
            <a:off x="3522054" y="4907325"/>
            <a:ext cx="1609547" cy="173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Muñoz\Desktop\limpiar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2" t="8706" r="17119" b="19512"/>
          <a:stretch/>
        </p:blipFill>
        <p:spPr bwMode="auto">
          <a:xfrm>
            <a:off x="3491880" y="3284984"/>
            <a:ext cx="1554470" cy="157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Muñoz\Desktop\javascript-shield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65" y="-27384"/>
            <a:ext cx="1473214" cy="8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37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3" descr="C:\Users\Muñoz\Desktop\javascript-shiel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-27384"/>
            <a:ext cx="1473214" cy="8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539552" y="68763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DECLARACIÓN DE VARIABLES</a:t>
            </a:r>
            <a:endParaRPr lang="es-BO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899592" y="2276872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¿Cuántas formas de declarar variables conoces en JavaScript?</a:t>
            </a:r>
            <a:endParaRPr lang="es-BO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99592" y="388021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¿Cuántos estándares de nomenclatura conoces?</a:t>
            </a:r>
            <a:endParaRPr lang="es-BO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3" descr="C:\Users\Muñoz\Desktop\javascript-shiel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-27384"/>
            <a:ext cx="1473214" cy="8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39552" y="68763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FUNCIONES O MÉTODOS INTERNOS</a:t>
            </a:r>
            <a:endParaRPr lang="es-BO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91680" y="1846993"/>
            <a:ext cx="46805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Mayúsculas</a:t>
            </a:r>
          </a:p>
          <a:p>
            <a:pPr marL="285750" indent="-28575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Minúsculas</a:t>
            </a:r>
          </a:p>
          <a:p>
            <a:pPr marL="285750" indent="-28575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Longitud</a:t>
            </a:r>
          </a:p>
          <a:p>
            <a:pPr marL="285750" indent="-28575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Búsqueda</a:t>
            </a:r>
          </a:p>
          <a:p>
            <a:pPr marL="285750" indent="-28575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Concatenar</a:t>
            </a:r>
          </a:p>
          <a:p>
            <a:pPr marL="285750" indent="-28575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Descomposición</a:t>
            </a:r>
          </a:p>
          <a:p>
            <a:pPr marL="285750" indent="-28575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Separar</a:t>
            </a:r>
          </a:p>
          <a:p>
            <a:pPr marL="285750" indent="-28575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marL="285750" indent="-285750">
              <a:buFontTx/>
              <a:buChar char="-"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889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3" descr="C:\Users\Muñoz\Desktop\javascript-shiel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-27384"/>
            <a:ext cx="1473214" cy="8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39552" y="68763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FUNCIONES</a:t>
            </a:r>
            <a:endParaRPr lang="es-BO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15081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¿Cuántos tipos de funciones conoces?</a:t>
            </a:r>
            <a:endParaRPr lang="es-BO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9" t="19922" r="61457" b="66644"/>
          <a:stretch/>
        </p:blipFill>
        <p:spPr bwMode="auto">
          <a:xfrm>
            <a:off x="2627784" y="2924944"/>
            <a:ext cx="375940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3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539552" y="68763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FUNCIONES</a:t>
            </a:r>
            <a:endParaRPr lang="es-BO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15081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¿Cuántos tipos de funciones conoces?</a:t>
            </a:r>
            <a:endParaRPr lang="es-BO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483768" y="2996952"/>
            <a:ext cx="53285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Anónimas</a:t>
            </a:r>
          </a:p>
          <a:p>
            <a:pPr marL="285750" indent="-285750">
              <a:buFontTx/>
              <a:buChar char="-"/>
            </a:pP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Callbacks</a:t>
            </a:r>
          </a:p>
          <a:p>
            <a:pPr marL="285750" indent="-285750">
              <a:buFontTx/>
              <a:buChar char="-"/>
            </a:pPr>
            <a:r>
              <a:rPr lang="es-BO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Arrows</a:t>
            </a:r>
            <a:r>
              <a:rPr lang="es-BO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BO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s-BO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BO" dirty="0" smtClean="0"/>
              <a:t> </a:t>
            </a:r>
            <a:endParaRPr lang="es-BO" dirty="0"/>
          </a:p>
        </p:txBody>
      </p:sp>
      <p:pic>
        <p:nvPicPr>
          <p:cNvPr id="10" name="Picture 3" descr="C:\Users\Muñoz\Desktop\javascript-shiel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-27384"/>
            <a:ext cx="1473214" cy="8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0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3" descr="C:\Users\Muñoz\Desktop\javascript-shiel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27" y="-27384"/>
            <a:ext cx="1473214" cy="8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39552" y="68763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PLANTILLAS</a:t>
            </a:r>
            <a:endParaRPr lang="es-BO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9" t="18359" r="38946" b="68750"/>
          <a:stretch/>
        </p:blipFill>
        <p:spPr bwMode="auto">
          <a:xfrm>
            <a:off x="950192" y="1844824"/>
            <a:ext cx="7582248" cy="126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t="30018" r="48616" b="46875"/>
          <a:stretch/>
        </p:blipFill>
        <p:spPr bwMode="auto">
          <a:xfrm>
            <a:off x="1729617" y="3429000"/>
            <a:ext cx="5023525" cy="1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3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151</Words>
  <Application>Microsoft Office PowerPoint</Application>
  <PresentationFormat>Presentación en pantalla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</dc:creator>
  <cp:lastModifiedBy>Arnaldo</cp:lastModifiedBy>
  <cp:revision>25</cp:revision>
  <dcterms:created xsi:type="dcterms:W3CDTF">2019-03-06T16:38:19Z</dcterms:created>
  <dcterms:modified xsi:type="dcterms:W3CDTF">2019-03-09T02:07:10Z</dcterms:modified>
</cp:coreProperties>
</file>