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CD32-A5C7-49D1-A6CE-3AB66871147B}" type="datetimeFigureOut">
              <a:rPr lang="nb-NO" smtClean="0"/>
              <a:t>28/11/2014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D3E6-AD5A-414C-8E89-76812280D76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93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CD32-A5C7-49D1-A6CE-3AB66871147B}" type="datetimeFigureOut">
              <a:rPr lang="nb-NO" smtClean="0"/>
              <a:t>28/11/2014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D3E6-AD5A-414C-8E89-76812280D76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51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CD32-A5C7-49D1-A6CE-3AB66871147B}" type="datetimeFigureOut">
              <a:rPr lang="nb-NO" smtClean="0"/>
              <a:t>28/11/2014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D3E6-AD5A-414C-8E89-76812280D76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428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CD32-A5C7-49D1-A6CE-3AB66871147B}" type="datetimeFigureOut">
              <a:rPr lang="nb-NO" smtClean="0"/>
              <a:t>28/11/2014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D3E6-AD5A-414C-8E89-76812280D76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579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CD32-A5C7-49D1-A6CE-3AB66871147B}" type="datetimeFigureOut">
              <a:rPr lang="nb-NO" smtClean="0"/>
              <a:t>28/11/2014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D3E6-AD5A-414C-8E89-76812280D76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177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CD32-A5C7-49D1-A6CE-3AB66871147B}" type="datetimeFigureOut">
              <a:rPr lang="nb-NO" smtClean="0"/>
              <a:t>28/11/2014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D3E6-AD5A-414C-8E89-76812280D76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90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CD32-A5C7-49D1-A6CE-3AB66871147B}" type="datetimeFigureOut">
              <a:rPr lang="nb-NO" smtClean="0"/>
              <a:t>28/11/2014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D3E6-AD5A-414C-8E89-76812280D76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17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CD32-A5C7-49D1-A6CE-3AB66871147B}" type="datetimeFigureOut">
              <a:rPr lang="nb-NO" smtClean="0"/>
              <a:t>28/11/2014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D3E6-AD5A-414C-8E89-76812280D76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410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CD32-A5C7-49D1-A6CE-3AB66871147B}" type="datetimeFigureOut">
              <a:rPr lang="nb-NO" smtClean="0"/>
              <a:t>28/11/2014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D3E6-AD5A-414C-8E89-76812280D76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656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CD32-A5C7-49D1-A6CE-3AB66871147B}" type="datetimeFigureOut">
              <a:rPr lang="nb-NO" smtClean="0"/>
              <a:t>28/11/2014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D3E6-AD5A-414C-8E89-76812280D76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24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CD32-A5C7-49D1-A6CE-3AB66871147B}" type="datetimeFigureOut">
              <a:rPr lang="nb-NO" smtClean="0"/>
              <a:t>28/11/2014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D3E6-AD5A-414C-8E89-76812280D76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789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5CD32-A5C7-49D1-A6CE-3AB66871147B}" type="datetimeFigureOut">
              <a:rPr lang="nb-NO" smtClean="0"/>
              <a:t>28/11/2014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7D3E6-AD5A-414C-8E89-76812280D76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865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209550"/>
            <a:ext cx="3505200" cy="6362700"/>
          </a:xfrm>
          <a:prstGeom prst="rect">
            <a:avLst/>
          </a:prstGeom>
        </p:spPr>
      </p:pic>
      <p:sp>
        <p:nvSpPr>
          <p:cNvPr id="371" name="Rectangle 370"/>
          <p:cNvSpPr/>
          <p:nvPr/>
        </p:nvSpPr>
        <p:spPr>
          <a:xfrm rot="5400000" flipH="1">
            <a:off x="3942723" y="698873"/>
            <a:ext cx="3146108" cy="2336006"/>
          </a:xfrm>
          <a:prstGeom prst="rect">
            <a:avLst/>
          </a:prstGeom>
          <a:blipFill>
            <a:blip r:embed="rId3">
              <a:alphaModFix amt="4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8" name="Group 7"/>
          <p:cNvGrpSpPr/>
          <p:nvPr/>
        </p:nvGrpSpPr>
        <p:grpSpPr>
          <a:xfrm>
            <a:off x="709045" y="209550"/>
            <a:ext cx="3505200" cy="6362700"/>
            <a:chOff x="2819400" y="247650"/>
            <a:chExt cx="3505200" cy="63627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400" y="247650"/>
              <a:ext cx="3505200" cy="63627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5203" y="562063"/>
              <a:ext cx="2919591" cy="172687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5203" y="2476153"/>
              <a:ext cx="2919591" cy="172687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5203" y="4381854"/>
              <a:ext cx="2919591" cy="1726876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6898215" y="6410237"/>
            <a:ext cx="289560" cy="1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395070" y="6233092"/>
            <a:ext cx="413967" cy="417152"/>
          </a:xfrm>
          <a:prstGeom prst="rect">
            <a:avLst/>
          </a:prstGeom>
          <a:solidFill>
            <a:srgbClr val="FFFFCC"/>
          </a:solidFill>
        </p:spPr>
      </p:pic>
      <p:sp>
        <p:nvSpPr>
          <p:cNvPr id="21" name="TextBox 20"/>
          <p:cNvSpPr txBox="1"/>
          <p:nvPr/>
        </p:nvSpPr>
        <p:spPr>
          <a:xfrm>
            <a:off x="7458326" y="6034629"/>
            <a:ext cx="647934" cy="20005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nb-NO" sz="700" dirty="0" smtClean="0"/>
              <a:t>Av/på bryter</a:t>
            </a:r>
            <a:endParaRPr lang="nb-NO" sz="700" dirty="0"/>
          </a:p>
        </p:txBody>
      </p:sp>
      <p:grpSp>
        <p:nvGrpSpPr>
          <p:cNvPr id="206" name="Group 205"/>
          <p:cNvGrpSpPr/>
          <p:nvPr/>
        </p:nvGrpSpPr>
        <p:grpSpPr>
          <a:xfrm>
            <a:off x="7055012" y="478396"/>
            <a:ext cx="926857" cy="958344"/>
            <a:chOff x="7251723" y="1149533"/>
            <a:chExt cx="926857" cy="958344"/>
          </a:xfrm>
        </p:grpSpPr>
        <p:sp>
          <p:nvSpPr>
            <p:cNvPr id="22" name="TextBox 21"/>
            <p:cNvSpPr txBox="1"/>
            <p:nvPr/>
          </p:nvSpPr>
          <p:spPr>
            <a:xfrm>
              <a:off x="7251723" y="1149533"/>
              <a:ext cx="926857" cy="200055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>
              <a:spAutoFit/>
            </a:bodyPr>
            <a:lstStyle/>
            <a:p>
              <a:r>
                <a:rPr lang="nb-NO" sz="700" dirty="0" err="1" smtClean="0"/>
                <a:t>WiFi</a:t>
              </a:r>
              <a:r>
                <a:rPr lang="nb-NO" sz="700" dirty="0" smtClean="0"/>
                <a:t> modul (senere)</a:t>
              </a:r>
              <a:endParaRPr lang="nb-NO" sz="700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73706" y="1354347"/>
              <a:ext cx="429699" cy="75353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163" y="2438053"/>
            <a:ext cx="3380960" cy="179534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149" y="499764"/>
            <a:ext cx="3380960" cy="17953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163" y="4418223"/>
            <a:ext cx="3380960" cy="1795348"/>
          </a:xfrm>
          <a:prstGeom prst="rect">
            <a:avLst/>
          </a:prstGeom>
        </p:spPr>
      </p:pic>
      <p:grpSp>
        <p:nvGrpSpPr>
          <p:cNvPr id="144" name="Group 143"/>
          <p:cNvGrpSpPr/>
          <p:nvPr/>
        </p:nvGrpSpPr>
        <p:grpSpPr>
          <a:xfrm>
            <a:off x="338137" y="820792"/>
            <a:ext cx="755915" cy="1390177"/>
            <a:chOff x="338137" y="820792"/>
            <a:chExt cx="755915" cy="1390177"/>
          </a:xfrm>
        </p:grpSpPr>
        <p:sp>
          <p:nvSpPr>
            <p:cNvPr id="12" name="Rectangle 11"/>
            <p:cNvSpPr/>
            <p:nvPr/>
          </p:nvSpPr>
          <p:spPr>
            <a:xfrm>
              <a:off x="642043" y="1488405"/>
              <a:ext cx="288775" cy="32741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nb-NO" sz="900" dirty="0" smtClean="0">
                  <a:solidFill>
                    <a:schemeClr val="tx1"/>
                  </a:solidFill>
                </a:rPr>
                <a:t>LED 4</a:t>
              </a:r>
              <a:endParaRPr lang="nb-NO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338138" y="1766411"/>
              <a:ext cx="30390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38137" y="1690211"/>
              <a:ext cx="30390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38137" y="1614011"/>
              <a:ext cx="30390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38137" y="1537811"/>
              <a:ext cx="30390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43141" y="1154599"/>
              <a:ext cx="288775" cy="32741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nb-NO" sz="900" dirty="0" smtClean="0">
                  <a:solidFill>
                    <a:schemeClr val="tx1"/>
                  </a:solidFill>
                </a:rPr>
                <a:t>LED 3</a:t>
              </a:r>
              <a:endParaRPr lang="nb-NO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339236" y="1432605"/>
              <a:ext cx="30390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9235" y="1356405"/>
              <a:ext cx="30390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39235" y="1280205"/>
              <a:ext cx="30390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39235" y="1204005"/>
              <a:ext cx="30390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642043" y="820792"/>
              <a:ext cx="288775" cy="32741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nb-NO" sz="900" dirty="0" smtClean="0">
                  <a:solidFill>
                    <a:schemeClr val="tx1"/>
                  </a:solidFill>
                </a:rPr>
                <a:t>LED 2</a:t>
              </a:r>
              <a:endParaRPr lang="nb-NO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338138" y="1098798"/>
              <a:ext cx="30390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38137" y="1022598"/>
              <a:ext cx="30390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38137" y="946398"/>
              <a:ext cx="30390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38137" y="870198"/>
              <a:ext cx="30390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/>
            <p:cNvGrpSpPr/>
            <p:nvPr/>
          </p:nvGrpSpPr>
          <p:grpSpPr>
            <a:xfrm>
              <a:off x="501371" y="1883557"/>
              <a:ext cx="592681" cy="327412"/>
              <a:chOff x="501371" y="1883557"/>
              <a:chExt cx="592681" cy="32741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05277" y="1883557"/>
                <a:ext cx="288775" cy="3274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r>
                  <a:rPr lang="nb-NO" sz="900" dirty="0" smtClean="0">
                    <a:solidFill>
                      <a:schemeClr val="tx1"/>
                    </a:solidFill>
                  </a:rPr>
                  <a:t>LED 5</a:t>
                </a:r>
                <a:endParaRPr lang="nb-NO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flipH="1">
                <a:off x="501372" y="2166336"/>
                <a:ext cx="303905" cy="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501371" y="2090136"/>
                <a:ext cx="303905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501371" y="2013936"/>
                <a:ext cx="303905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501371" y="1937736"/>
                <a:ext cx="303905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" name="Group 101"/>
          <p:cNvGrpSpPr/>
          <p:nvPr/>
        </p:nvGrpSpPr>
        <p:grpSpPr>
          <a:xfrm rot="10800000">
            <a:off x="3797884" y="1690211"/>
            <a:ext cx="607921" cy="327412"/>
            <a:chOff x="338137" y="1498872"/>
            <a:chExt cx="607921" cy="327412"/>
          </a:xfrm>
        </p:grpSpPr>
        <p:sp>
          <p:nvSpPr>
            <p:cNvPr id="103" name="Rectangle 102"/>
            <p:cNvSpPr/>
            <p:nvPr/>
          </p:nvSpPr>
          <p:spPr>
            <a:xfrm rot="10800000">
              <a:off x="657283" y="1498872"/>
              <a:ext cx="288775" cy="32741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nb-NO" sz="900" dirty="0" smtClean="0">
                  <a:solidFill>
                    <a:schemeClr val="tx1"/>
                  </a:solidFill>
                </a:rPr>
                <a:t>LED 1</a:t>
              </a:r>
              <a:endParaRPr lang="nb-NO" sz="1600" dirty="0"/>
            </a:p>
          </p:txBody>
        </p:sp>
        <p:cxnSp>
          <p:nvCxnSpPr>
            <p:cNvPr id="104" name="Straight Connector 103"/>
            <p:cNvCxnSpPr/>
            <p:nvPr/>
          </p:nvCxnSpPr>
          <p:spPr>
            <a:xfrm flipH="1">
              <a:off x="338138" y="1774031"/>
              <a:ext cx="30390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338137" y="1697831"/>
              <a:ext cx="30390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338137" y="1621631"/>
              <a:ext cx="30390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338137" y="1545431"/>
              <a:ext cx="30390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38137" y="2758143"/>
            <a:ext cx="755915" cy="1390177"/>
            <a:chOff x="338137" y="820792"/>
            <a:chExt cx="755915" cy="1390177"/>
          </a:xfrm>
        </p:grpSpPr>
        <p:sp>
          <p:nvSpPr>
            <p:cNvPr id="146" name="Rectangle 145"/>
            <p:cNvSpPr/>
            <p:nvPr/>
          </p:nvSpPr>
          <p:spPr>
            <a:xfrm>
              <a:off x="642043" y="1488405"/>
              <a:ext cx="288775" cy="32741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nb-NO" sz="900" dirty="0" smtClean="0">
                  <a:solidFill>
                    <a:schemeClr val="tx1"/>
                  </a:solidFill>
                </a:rPr>
                <a:t>LED 9</a:t>
              </a:r>
              <a:endParaRPr lang="nb-NO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Straight Connector 146"/>
            <p:cNvCxnSpPr/>
            <p:nvPr/>
          </p:nvCxnSpPr>
          <p:spPr>
            <a:xfrm flipH="1">
              <a:off x="338138" y="1766411"/>
              <a:ext cx="30390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338137" y="1690211"/>
              <a:ext cx="30390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338137" y="1614011"/>
              <a:ext cx="30390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338137" y="1537811"/>
              <a:ext cx="30390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/>
            <p:cNvSpPr/>
            <p:nvPr/>
          </p:nvSpPr>
          <p:spPr>
            <a:xfrm>
              <a:off x="643141" y="1154599"/>
              <a:ext cx="288775" cy="32741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nb-NO" sz="900" dirty="0" smtClean="0">
                  <a:solidFill>
                    <a:schemeClr val="tx1"/>
                  </a:solidFill>
                </a:rPr>
                <a:t>LED 8</a:t>
              </a:r>
              <a:endParaRPr lang="nb-NO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Straight Connector 151"/>
            <p:cNvCxnSpPr/>
            <p:nvPr/>
          </p:nvCxnSpPr>
          <p:spPr>
            <a:xfrm flipH="1">
              <a:off x="339236" y="1432605"/>
              <a:ext cx="30390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339235" y="1356405"/>
              <a:ext cx="30390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339235" y="1280205"/>
              <a:ext cx="30390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339235" y="1204005"/>
              <a:ext cx="30390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/>
            <p:cNvSpPr/>
            <p:nvPr/>
          </p:nvSpPr>
          <p:spPr>
            <a:xfrm>
              <a:off x="642043" y="820792"/>
              <a:ext cx="288775" cy="32741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nb-NO" sz="900" dirty="0" smtClean="0">
                  <a:solidFill>
                    <a:schemeClr val="tx1"/>
                  </a:solidFill>
                </a:rPr>
                <a:t>LED 7</a:t>
              </a:r>
              <a:endParaRPr lang="nb-NO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7" name="Straight Connector 156"/>
            <p:cNvCxnSpPr/>
            <p:nvPr/>
          </p:nvCxnSpPr>
          <p:spPr>
            <a:xfrm flipH="1">
              <a:off x="338138" y="1098798"/>
              <a:ext cx="30390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H="1">
              <a:off x="338137" y="1022598"/>
              <a:ext cx="30390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338137" y="946398"/>
              <a:ext cx="30390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338137" y="870198"/>
              <a:ext cx="30390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0"/>
            <p:cNvGrpSpPr/>
            <p:nvPr/>
          </p:nvGrpSpPr>
          <p:grpSpPr>
            <a:xfrm>
              <a:off x="501371" y="1883557"/>
              <a:ext cx="592681" cy="327412"/>
              <a:chOff x="501371" y="1883557"/>
              <a:chExt cx="592681" cy="327412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805277" y="1883557"/>
                <a:ext cx="288775" cy="3274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r>
                  <a:rPr lang="nb-NO" sz="900" dirty="0" smtClean="0">
                    <a:solidFill>
                      <a:schemeClr val="tx1"/>
                    </a:solidFill>
                  </a:rPr>
                  <a:t>LED 10</a:t>
                </a:r>
                <a:endParaRPr lang="nb-NO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 flipH="1">
                <a:off x="501372" y="2166336"/>
                <a:ext cx="303905" cy="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flipH="1">
                <a:off x="501371" y="2090136"/>
                <a:ext cx="303905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H="1">
                <a:off x="501371" y="2013936"/>
                <a:ext cx="303905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H="1">
                <a:off x="501371" y="1937736"/>
                <a:ext cx="303905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" name="Group 203"/>
          <p:cNvGrpSpPr/>
          <p:nvPr/>
        </p:nvGrpSpPr>
        <p:grpSpPr>
          <a:xfrm>
            <a:off x="336774" y="4736398"/>
            <a:ext cx="593779" cy="661219"/>
            <a:chOff x="336774" y="4736398"/>
            <a:chExt cx="593779" cy="661219"/>
          </a:xfrm>
        </p:grpSpPr>
        <p:grpSp>
          <p:nvGrpSpPr>
            <p:cNvPr id="202" name="Group 201"/>
            <p:cNvGrpSpPr/>
            <p:nvPr/>
          </p:nvGrpSpPr>
          <p:grpSpPr>
            <a:xfrm>
              <a:off x="337872" y="5070205"/>
              <a:ext cx="592681" cy="327412"/>
              <a:chOff x="337872" y="5070205"/>
              <a:chExt cx="592681" cy="3274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641778" y="5070205"/>
                <a:ext cx="288775" cy="3274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r>
                  <a:rPr lang="nb-NO" sz="900" dirty="0" smtClean="0">
                    <a:solidFill>
                      <a:schemeClr val="tx1"/>
                    </a:solidFill>
                  </a:rPr>
                  <a:t>LED 13</a:t>
                </a:r>
                <a:endParaRPr lang="nb-NO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 flipH="1">
                <a:off x="337873" y="5348211"/>
                <a:ext cx="303905" cy="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H="1">
                <a:off x="337872" y="5272011"/>
                <a:ext cx="303905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H="1">
                <a:off x="337872" y="5195811"/>
                <a:ext cx="303905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H="1">
                <a:off x="337872" y="5119611"/>
                <a:ext cx="303905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336774" y="4736398"/>
              <a:ext cx="592681" cy="327412"/>
              <a:chOff x="336774" y="4736398"/>
              <a:chExt cx="592681" cy="327412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640680" y="4736398"/>
                <a:ext cx="288775" cy="3274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r>
                  <a:rPr lang="nb-NO" sz="900" dirty="0" smtClean="0">
                    <a:solidFill>
                      <a:schemeClr val="tx1"/>
                    </a:solidFill>
                  </a:rPr>
                  <a:t>LED 12</a:t>
                </a:r>
                <a:endParaRPr lang="nb-NO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9" name="Straight Connector 178"/>
              <p:cNvCxnSpPr/>
              <p:nvPr/>
            </p:nvCxnSpPr>
            <p:spPr>
              <a:xfrm flipH="1">
                <a:off x="336775" y="5014404"/>
                <a:ext cx="303905" cy="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336774" y="4938204"/>
                <a:ext cx="303905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H="1">
                <a:off x="336774" y="4862004"/>
                <a:ext cx="303905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H="1">
                <a:off x="336774" y="4785804"/>
                <a:ext cx="303905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9" name="Group 188"/>
          <p:cNvGrpSpPr/>
          <p:nvPr/>
        </p:nvGrpSpPr>
        <p:grpSpPr>
          <a:xfrm rot="10800000">
            <a:off x="3794058" y="3627562"/>
            <a:ext cx="607921" cy="327412"/>
            <a:chOff x="338137" y="1498872"/>
            <a:chExt cx="607921" cy="327412"/>
          </a:xfrm>
        </p:grpSpPr>
        <p:sp>
          <p:nvSpPr>
            <p:cNvPr id="190" name="Rectangle 189"/>
            <p:cNvSpPr/>
            <p:nvPr/>
          </p:nvSpPr>
          <p:spPr>
            <a:xfrm rot="10800000">
              <a:off x="657283" y="1498872"/>
              <a:ext cx="288775" cy="32741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nb-NO" sz="900" dirty="0" smtClean="0">
                  <a:solidFill>
                    <a:schemeClr val="tx1"/>
                  </a:solidFill>
                </a:rPr>
                <a:t>LED 6</a:t>
              </a:r>
              <a:endParaRPr lang="nb-NO" sz="16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 flipH="1">
              <a:off x="338138" y="1774031"/>
              <a:ext cx="30390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>
              <a:off x="338137" y="1697831"/>
              <a:ext cx="30390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38137" y="1621631"/>
              <a:ext cx="30390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>
              <a:off x="338137" y="1545431"/>
              <a:ext cx="30390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/>
          <p:cNvGrpSpPr/>
          <p:nvPr/>
        </p:nvGrpSpPr>
        <p:grpSpPr>
          <a:xfrm rot="10800000">
            <a:off x="3801799" y="5611528"/>
            <a:ext cx="607921" cy="327412"/>
            <a:chOff x="338137" y="1498872"/>
            <a:chExt cx="607921" cy="327412"/>
          </a:xfrm>
        </p:grpSpPr>
        <p:sp>
          <p:nvSpPr>
            <p:cNvPr id="196" name="Rectangle 195"/>
            <p:cNvSpPr/>
            <p:nvPr/>
          </p:nvSpPr>
          <p:spPr>
            <a:xfrm rot="10800000">
              <a:off x="657283" y="1498872"/>
              <a:ext cx="288775" cy="32741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nb-NO" sz="900" dirty="0" smtClean="0">
                  <a:solidFill>
                    <a:schemeClr val="tx1"/>
                  </a:solidFill>
                </a:rPr>
                <a:t>LED 11</a:t>
              </a:r>
              <a:endParaRPr lang="nb-NO" sz="1600" dirty="0"/>
            </a:p>
          </p:txBody>
        </p:sp>
        <p:cxnSp>
          <p:nvCxnSpPr>
            <p:cNvPr id="197" name="Straight Connector 196"/>
            <p:cNvCxnSpPr/>
            <p:nvPr/>
          </p:nvCxnSpPr>
          <p:spPr>
            <a:xfrm flipH="1">
              <a:off x="338138" y="1774031"/>
              <a:ext cx="30390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H="1">
              <a:off x="338137" y="1697831"/>
              <a:ext cx="30390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>
              <a:off x="338137" y="1621631"/>
              <a:ext cx="30390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338137" y="1545431"/>
              <a:ext cx="30390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0" name="Straight Arrow Connector 209"/>
          <p:cNvCxnSpPr/>
          <p:nvPr/>
        </p:nvCxnSpPr>
        <p:spPr>
          <a:xfrm flipH="1">
            <a:off x="1924171" y="6809208"/>
            <a:ext cx="924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2099531" y="649775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OPP</a:t>
            </a:r>
            <a:endParaRPr lang="nb-NO" dirty="0"/>
          </a:p>
        </p:txBody>
      </p:sp>
      <p:cxnSp>
        <p:nvCxnSpPr>
          <p:cNvPr id="212" name="Straight Arrow Connector 211"/>
          <p:cNvCxnSpPr/>
          <p:nvPr/>
        </p:nvCxnSpPr>
        <p:spPr>
          <a:xfrm>
            <a:off x="5957288" y="6809208"/>
            <a:ext cx="924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 flipH="1">
            <a:off x="6132648" y="649775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OPP</a:t>
            </a:r>
            <a:endParaRPr lang="nb-NO" dirty="0"/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4271587" y="4094751"/>
            <a:ext cx="2919591" cy="1726876"/>
            <a:chOff x="4998154" y="523963"/>
            <a:chExt cx="2919591" cy="172687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5817027" y="925142"/>
              <a:ext cx="1366752" cy="56439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8154" y="523963"/>
              <a:ext cx="2919591" cy="1726876"/>
            </a:xfrm>
            <a:prstGeom prst="rect">
              <a:avLst/>
            </a:prstGeom>
          </p:spPr>
        </p:pic>
      </p:grpSp>
      <p:sp>
        <p:nvSpPr>
          <p:cNvPr id="220" name="Freeform 219"/>
          <p:cNvSpPr/>
          <p:nvPr/>
        </p:nvSpPr>
        <p:spPr>
          <a:xfrm>
            <a:off x="6229884" y="1506987"/>
            <a:ext cx="1042587" cy="381634"/>
          </a:xfrm>
          <a:custGeom>
            <a:avLst/>
            <a:gdLst>
              <a:gd name="connsiteX0" fmla="*/ 0 w 1042587"/>
              <a:gd name="connsiteY0" fmla="*/ 48348 h 381634"/>
              <a:gd name="connsiteX1" fmla="*/ 299103 w 1042587"/>
              <a:gd name="connsiteY1" fmla="*/ 5619 h 381634"/>
              <a:gd name="connsiteX2" fmla="*/ 717847 w 1042587"/>
              <a:gd name="connsiteY2" fmla="*/ 159443 h 381634"/>
              <a:gd name="connsiteX3" fmla="*/ 1042587 w 1042587"/>
              <a:gd name="connsiteY3" fmla="*/ 381634 h 381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587" h="381634">
                <a:moveTo>
                  <a:pt x="0" y="48348"/>
                </a:moveTo>
                <a:cubicBezTo>
                  <a:pt x="89731" y="17725"/>
                  <a:pt x="179462" y="-12897"/>
                  <a:pt x="299103" y="5619"/>
                </a:cubicBezTo>
                <a:cubicBezTo>
                  <a:pt x="418744" y="24135"/>
                  <a:pt x="593933" y="96774"/>
                  <a:pt x="717847" y="159443"/>
                </a:cubicBezTo>
                <a:cubicBezTo>
                  <a:pt x="841761" y="222112"/>
                  <a:pt x="942174" y="301873"/>
                  <a:pt x="1042587" y="381634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1" name="Freeform 220"/>
          <p:cNvSpPr/>
          <p:nvPr/>
        </p:nvSpPr>
        <p:spPr>
          <a:xfrm>
            <a:off x="6225687" y="1596809"/>
            <a:ext cx="1042587" cy="381634"/>
          </a:xfrm>
          <a:custGeom>
            <a:avLst/>
            <a:gdLst>
              <a:gd name="connsiteX0" fmla="*/ 0 w 1042587"/>
              <a:gd name="connsiteY0" fmla="*/ 48348 h 381634"/>
              <a:gd name="connsiteX1" fmla="*/ 299103 w 1042587"/>
              <a:gd name="connsiteY1" fmla="*/ 5619 h 381634"/>
              <a:gd name="connsiteX2" fmla="*/ 717847 w 1042587"/>
              <a:gd name="connsiteY2" fmla="*/ 159443 h 381634"/>
              <a:gd name="connsiteX3" fmla="*/ 1042587 w 1042587"/>
              <a:gd name="connsiteY3" fmla="*/ 381634 h 381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587" h="381634">
                <a:moveTo>
                  <a:pt x="0" y="48348"/>
                </a:moveTo>
                <a:cubicBezTo>
                  <a:pt x="89731" y="17725"/>
                  <a:pt x="179462" y="-12897"/>
                  <a:pt x="299103" y="5619"/>
                </a:cubicBezTo>
                <a:cubicBezTo>
                  <a:pt x="418744" y="24135"/>
                  <a:pt x="593933" y="96774"/>
                  <a:pt x="717847" y="159443"/>
                </a:cubicBezTo>
                <a:cubicBezTo>
                  <a:pt x="841761" y="222112"/>
                  <a:pt x="942174" y="301873"/>
                  <a:pt x="1042587" y="381634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16" name="Group 215"/>
          <p:cNvGrpSpPr/>
          <p:nvPr/>
        </p:nvGrpSpPr>
        <p:grpSpPr>
          <a:xfrm>
            <a:off x="7063786" y="1867399"/>
            <a:ext cx="483079" cy="483079"/>
            <a:chOff x="6461185" y="2286000"/>
            <a:chExt cx="483079" cy="483079"/>
          </a:xfrm>
        </p:grpSpPr>
        <p:sp>
          <p:nvSpPr>
            <p:cNvPr id="217" name="Rectangle 216"/>
            <p:cNvSpPr/>
            <p:nvPr/>
          </p:nvSpPr>
          <p:spPr>
            <a:xfrm>
              <a:off x="6461185" y="2286000"/>
              <a:ext cx="483079" cy="4830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6550324" y="2375139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222" name="Straight Arrow Connector 221"/>
          <p:cNvCxnSpPr/>
          <p:nvPr/>
        </p:nvCxnSpPr>
        <p:spPr>
          <a:xfrm flipV="1">
            <a:off x="8345870" y="301925"/>
            <a:ext cx="4500" cy="978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 flipH="1">
            <a:off x="8345870" y="339297"/>
            <a:ext cx="614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Mot</a:t>
            </a:r>
          </a:p>
          <a:p>
            <a:r>
              <a:rPr lang="nb-NO" dirty="0" smtClean="0"/>
              <a:t>døra</a:t>
            </a:r>
            <a:endParaRPr lang="nb-NO" dirty="0"/>
          </a:p>
        </p:txBody>
      </p:sp>
      <p:sp>
        <p:nvSpPr>
          <p:cNvPr id="226" name="TextBox 225"/>
          <p:cNvSpPr txBox="1"/>
          <p:nvPr/>
        </p:nvSpPr>
        <p:spPr>
          <a:xfrm rot="5400000">
            <a:off x="6137705" y="3791046"/>
            <a:ext cx="182225" cy="92333"/>
          </a:xfrm>
          <a:prstGeom prst="rect">
            <a:avLst/>
          </a:prstGeom>
          <a:solidFill>
            <a:srgbClr val="FFFFCC"/>
          </a:solidFill>
        </p:spPr>
        <p:txBody>
          <a:bodyPr wrap="none" lIns="18000" tIns="0" rIns="18000" bIns="0" rtlCol="0">
            <a:spAutoFit/>
          </a:bodyPr>
          <a:lstStyle/>
          <a:p>
            <a:r>
              <a:rPr lang="nb-NO" sz="600" dirty="0" smtClean="0"/>
              <a:t>GND</a:t>
            </a:r>
            <a:endParaRPr lang="nb-NO" sz="600" dirty="0"/>
          </a:p>
        </p:txBody>
      </p:sp>
      <p:sp>
        <p:nvSpPr>
          <p:cNvPr id="227" name="TextBox 226"/>
          <p:cNvSpPr txBox="1"/>
          <p:nvPr/>
        </p:nvSpPr>
        <p:spPr>
          <a:xfrm rot="5400000">
            <a:off x="6086166" y="3758777"/>
            <a:ext cx="118105" cy="92333"/>
          </a:xfrm>
          <a:prstGeom prst="rect">
            <a:avLst/>
          </a:prstGeom>
          <a:solidFill>
            <a:srgbClr val="FFFFCC"/>
          </a:solidFill>
        </p:spPr>
        <p:txBody>
          <a:bodyPr wrap="none" lIns="18000" tIns="0" rIns="18000" bIns="0" rtlCol="0">
            <a:spAutoFit/>
          </a:bodyPr>
          <a:lstStyle/>
          <a:p>
            <a:r>
              <a:rPr lang="nb-NO" sz="600" dirty="0" smtClean="0"/>
              <a:t>5V</a:t>
            </a:r>
            <a:endParaRPr lang="nb-NO" sz="600" dirty="0"/>
          </a:p>
        </p:txBody>
      </p:sp>
      <p:sp>
        <p:nvSpPr>
          <p:cNvPr id="228" name="Freeform 227"/>
          <p:cNvSpPr/>
          <p:nvPr/>
        </p:nvSpPr>
        <p:spPr>
          <a:xfrm>
            <a:off x="6305736" y="5392419"/>
            <a:ext cx="824147" cy="965746"/>
          </a:xfrm>
          <a:custGeom>
            <a:avLst/>
            <a:gdLst>
              <a:gd name="connsiteX0" fmla="*/ 0 w 1042587"/>
              <a:gd name="connsiteY0" fmla="*/ 48348 h 381634"/>
              <a:gd name="connsiteX1" fmla="*/ 299103 w 1042587"/>
              <a:gd name="connsiteY1" fmla="*/ 5619 h 381634"/>
              <a:gd name="connsiteX2" fmla="*/ 717847 w 1042587"/>
              <a:gd name="connsiteY2" fmla="*/ 159443 h 381634"/>
              <a:gd name="connsiteX3" fmla="*/ 1042587 w 1042587"/>
              <a:gd name="connsiteY3" fmla="*/ 381634 h 381634"/>
              <a:gd name="connsiteX0" fmla="*/ 17679 w 761816"/>
              <a:gd name="connsiteY0" fmla="*/ 6467 h 479453"/>
              <a:gd name="connsiteX1" fmla="*/ 18332 w 761816"/>
              <a:gd name="connsiteY1" fmla="*/ 103438 h 479453"/>
              <a:gd name="connsiteX2" fmla="*/ 437076 w 761816"/>
              <a:gd name="connsiteY2" fmla="*/ 257262 h 479453"/>
              <a:gd name="connsiteX3" fmla="*/ 761816 w 761816"/>
              <a:gd name="connsiteY3" fmla="*/ 479453 h 479453"/>
              <a:gd name="connsiteX0" fmla="*/ 0 w 744137"/>
              <a:gd name="connsiteY0" fmla="*/ 2778 h 475764"/>
              <a:gd name="connsiteX1" fmla="*/ 210203 w 744137"/>
              <a:gd name="connsiteY1" fmla="*/ 245799 h 475764"/>
              <a:gd name="connsiteX2" fmla="*/ 419397 w 744137"/>
              <a:gd name="connsiteY2" fmla="*/ 253573 h 475764"/>
              <a:gd name="connsiteX3" fmla="*/ 744137 w 744137"/>
              <a:gd name="connsiteY3" fmla="*/ 475764 h 475764"/>
              <a:gd name="connsiteX0" fmla="*/ 0 w 744137"/>
              <a:gd name="connsiteY0" fmla="*/ 5028 h 478014"/>
              <a:gd name="connsiteX1" fmla="*/ 356253 w 744137"/>
              <a:gd name="connsiteY1" fmla="*/ 133749 h 478014"/>
              <a:gd name="connsiteX2" fmla="*/ 419397 w 744137"/>
              <a:gd name="connsiteY2" fmla="*/ 255823 h 478014"/>
              <a:gd name="connsiteX3" fmla="*/ 744137 w 744137"/>
              <a:gd name="connsiteY3" fmla="*/ 478014 h 478014"/>
              <a:gd name="connsiteX0" fmla="*/ 0 w 744137"/>
              <a:gd name="connsiteY0" fmla="*/ 4993 h 477979"/>
              <a:gd name="connsiteX1" fmla="*/ 356253 w 744137"/>
              <a:gd name="connsiteY1" fmla="*/ 133714 h 477979"/>
              <a:gd name="connsiteX2" fmla="*/ 571797 w 744137"/>
              <a:gd name="connsiteY2" fmla="*/ 249438 h 477979"/>
              <a:gd name="connsiteX3" fmla="*/ 744137 w 744137"/>
              <a:gd name="connsiteY3" fmla="*/ 477979 h 477979"/>
              <a:gd name="connsiteX0" fmla="*/ 0 w 655237"/>
              <a:gd name="connsiteY0" fmla="*/ 3276 h 565162"/>
              <a:gd name="connsiteX1" fmla="*/ 267353 w 655237"/>
              <a:gd name="connsiteY1" fmla="*/ 220897 h 565162"/>
              <a:gd name="connsiteX2" fmla="*/ 482897 w 655237"/>
              <a:gd name="connsiteY2" fmla="*/ 336621 h 565162"/>
              <a:gd name="connsiteX3" fmla="*/ 655237 w 655237"/>
              <a:gd name="connsiteY3" fmla="*/ 565162 h 565162"/>
              <a:gd name="connsiteX0" fmla="*/ 0 w 655237"/>
              <a:gd name="connsiteY0" fmla="*/ 0 h 561886"/>
              <a:gd name="connsiteX1" fmla="*/ 267353 w 655237"/>
              <a:gd name="connsiteY1" fmla="*/ 217621 h 561886"/>
              <a:gd name="connsiteX2" fmla="*/ 482897 w 655237"/>
              <a:gd name="connsiteY2" fmla="*/ 333345 h 561886"/>
              <a:gd name="connsiteX3" fmla="*/ 655237 w 655237"/>
              <a:gd name="connsiteY3" fmla="*/ 561886 h 561886"/>
              <a:gd name="connsiteX0" fmla="*/ 0 w 648887"/>
              <a:gd name="connsiteY0" fmla="*/ 87327 h 344413"/>
              <a:gd name="connsiteX1" fmla="*/ 261003 w 648887"/>
              <a:gd name="connsiteY1" fmla="*/ 148 h 344413"/>
              <a:gd name="connsiteX2" fmla="*/ 476547 w 648887"/>
              <a:gd name="connsiteY2" fmla="*/ 115872 h 344413"/>
              <a:gd name="connsiteX3" fmla="*/ 648887 w 648887"/>
              <a:gd name="connsiteY3" fmla="*/ 344413 h 344413"/>
              <a:gd name="connsiteX0" fmla="*/ 0 w 648887"/>
              <a:gd name="connsiteY0" fmla="*/ 0 h 257086"/>
              <a:gd name="connsiteX1" fmla="*/ 273703 w 648887"/>
              <a:gd name="connsiteY1" fmla="*/ 1721 h 257086"/>
              <a:gd name="connsiteX2" fmla="*/ 476547 w 648887"/>
              <a:gd name="connsiteY2" fmla="*/ 28545 h 257086"/>
              <a:gd name="connsiteX3" fmla="*/ 648887 w 648887"/>
              <a:gd name="connsiteY3" fmla="*/ 257086 h 257086"/>
              <a:gd name="connsiteX0" fmla="*/ 0 w 648887"/>
              <a:gd name="connsiteY0" fmla="*/ 862 h 257948"/>
              <a:gd name="connsiteX1" fmla="*/ 273703 w 648887"/>
              <a:gd name="connsiteY1" fmla="*/ 2583 h 257948"/>
              <a:gd name="connsiteX2" fmla="*/ 476547 w 648887"/>
              <a:gd name="connsiteY2" fmla="*/ 67507 h 257948"/>
              <a:gd name="connsiteX3" fmla="*/ 648887 w 648887"/>
              <a:gd name="connsiteY3" fmla="*/ 257948 h 257948"/>
              <a:gd name="connsiteX0" fmla="*/ 0 w 824147"/>
              <a:gd name="connsiteY0" fmla="*/ 0 h 965746"/>
              <a:gd name="connsiteX1" fmla="*/ 448963 w 824147"/>
              <a:gd name="connsiteY1" fmla="*/ 710381 h 965746"/>
              <a:gd name="connsiteX2" fmla="*/ 651807 w 824147"/>
              <a:gd name="connsiteY2" fmla="*/ 775305 h 965746"/>
              <a:gd name="connsiteX3" fmla="*/ 824147 w 824147"/>
              <a:gd name="connsiteY3" fmla="*/ 965746 h 965746"/>
              <a:gd name="connsiteX0" fmla="*/ 0 w 824147"/>
              <a:gd name="connsiteY0" fmla="*/ 0 h 965746"/>
              <a:gd name="connsiteX1" fmla="*/ 448963 w 824147"/>
              <a:gd name="connsiteY1" fmla="*/ 710381 h 965746"/>
              <a:gd name="connsiteX2" fmla="*/ 824147 w 824147"/>
              <a:gd name="connsiteY2" fmla="*/ 965746 h 965746"/>
              <a:gd name="connsiteX0" fmla="*/ 0 w 824147"/>
              <a:gd name="connsiteY0" fmla="*/ 0 h 965746"/>
              <a:gd name="connsiteX1" fmla="*/ 266083 w 824147"/>
              <a:gd name="connsiteY1" fmla="*/ 481781 h 965746"/>
              <a:gd name="connsiteX2" fmla="*/ 824147 w 824147"/>
              <a:gd name="connsiteY2" fmla="*/ 965746 h 965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4147" h="965746">
                <a:moveTo>
                  <a:pt x="0" y="0"/>
                </a:moveTo>
                <a:cubicBezTo>
                  <a:pt x="108781" y="20177"/>
                  <a:pt x="128725" y="320823"/>
                  <a:pt x="266083" y="481781"/>
                </a:cubicBezTo>
                <a:cubicBezTo>
                  <a:pt x="403441" y="642739"/>
                  <a:pt x="745984" y="912545"/>
                  <a:pt x="824147" y="96574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9" name="Freeform 228"/>
          <p:cNvSpPr/>
          <p:nvPr/>
        </p:nvSpPr>
        <p:spPr>
          <a:xfrm>
            <a:off x="6225135" y="5450554"/>
            <a:ext cx="728897" cy="968286"/>
          </a:xfrm>
          <a:custGeom>
            <a:avLst/>
            <a:gdLst>
              <a:gd name="connsiteX0" fmla="*/ 0 w 1042587"/>
              <a:gd name="connsiteY0" fmla="*/ 48348 h 381634"/>
              <a:gd name="connsiteX1" fmla="*/ 299103 w 1042587"/>
              <a:gd name="connsiteY1" fmla="*/ 5619 h 381634"/>
              <a:gd name="connsiteX2" fmla="*/ 717847 w 1042587"/>
              <a:gd name="connsiteY2" fmla="*/ 159443 h 381634"/>
              <a:gd name="connsiteX3" fmla="*/ 1042587 w 1042587"/>
              <a:gd name="connsiteY3" fmla="*/ 381634 h 381634"/>
              <a:gd name="connsiteX0" fmla="*/ 17679 w 761816"/>
              <a:gd name="connsiteY0" fmla="*/ 6467 h 479453"/>
              <a:gd name="connsiteX1" fmla="*/ 18332 w 761816"/>
              <a:gd name="connsiteY1" fmla="*/ 103438 h 479453"/>
              <a:gd name="connsiteX2" fmla="*/ 437076 w 761816"/>
              <a:gd name="connsiteY2" fmla="*/ 257262 h 479453"/>
              <a:gd name="connsiteX3" fmla="*/ 761816 w 761816"/>
              <a:gd name="connsiteY3" fmla="*/ 479453 h 479453"/>
              <a:gd name="connsiteX0" fmla="*/ 0 w 744137"/>
              <a:gd name="connsiteY0" fmla="*/ 2778 h 475764"/>
              <a:gd name="connsiteX1" fmla="*/ 210203 w 744137"/>
              <a:gd name="connsiteY1" fmla="*/ 245799 h 475764"/>
              <a:gd name="connsiteX2" fmla="*/ 419397 w 744137"/>
              <a:gd name="connsiteY2" fmla="*/ 253573 h 475764"/>
              <a:gd name="connsiteX3" fmla="*/ 744137 w 744137"/>
              <a:gd name="connsiteY3" fmla="*/ 475764 h 475764"/>
              <a:gd name="connsiteX0" fmla="*/ 0 w 744137"/>
              <a:gd name="connsiteY0" fmla="*/ 5028 h 478014"/>
              <a:gd name="connsiteX1" fmla="*/ 356253 w 744137"/>
              <a:gd name="connsiteY1" fmla="*/ 133749 h 478014"/>
              <a:gd name="connsiteX2" fmla="*/ 419397 w 744137"/>
              <a:gd name="connsiteY2" fmla="*/ 255823 h 478014"/>
              <a:gd name="connsiteX3" fmla="*/ 744137 w 744137"/>
              <a:gd name="connsiteY3" fmla="*/ 478014 h 478014"/>
              <a:gd name="connsiteX0" fmla="*/ 0 w 744137"/>
              <a:gd name="connsiteY0" fmla="*/ 4993 h 477979"/>
              <a:gd name="connsiteX1" fmla="*/ 356253 w 744137"/>
              <a:gd name="connsiteY1" fmla="*/ 133714 h 477979"/>
              <a:gd name="connsiteX2" fmla="*/ 571797 w 744137"/>
              <a:gd name="connsiteY2" fmla="*/ 249438 h 477979"/>
              <a:gd name="connsiteX3" fmla="*/ 744137 w 744137"/>
              <a:gd name="connsiteY3" fmla="*/ 477979 h 477979"/>
              <a:gd name="connsiteX0" fmla="*/ 0 w 655237"/>
              <a:gd name="connsiteY0" fmla="*/ 3276 h 565162"/>
              <a:gd name="connsiteX1" fmla="*/ 267353 w 655237"/>
              <a:gd name="connsiteY1" fmla="*/ 220897 h 565162"/>
              <a:gd name="connsiteX2" fmla="*/ 482897 w 655237"/>
              <a:gd name="connsiteY2" fmla="*/ 336621 h 565162"/>
              <a:gd name="connsiteX3" fmla="*/ 655237 w 655237"/>
              <a:gd name="connsiteY3" fmla="*/ 565162 h 565162"/>
              <a:gd name="connsiteX0" fmla="*/ 0 w 655237"/>
              <a:gd name="connsiteY0" fmla="*/ 0 h 561886"/>
              <a:gd name="connsiteX1" fmla="*/ 267353 w 655237"/>
              <a:gd name="connsiteY1" fmla="*/ 217621 h 561886"/>
              <a:gd name="connsiteX2" fmla="*/ 482897 w 655237"/>
              <a:gd name="connsiteY2" fmla="*/ 333345 h 561886"/>
              <a:gd name="connsiteX3" fmla="*/ 655237 w 655237"/>
              <a:gd name="connsiteY3" fmla="*/ 561886 h 561886"/>
              <a:gd name="connsiteX0" fmla="*/ 0 w 629837"/>
              <a:gd name="connsiteY0" fmla="*/ 26250 h 346836"/>
              <a:gd name="connsiteX1" fmla="*/ 241953 w 629837"/>
              <a:gd name="connsiteY1" fmla="*/ 2571 h 346836"/>
              <a:gd name="connsiteX2" fmla="*/ 457497 w 629837"/>
              <a:gd name="connsiteY2" fmla="*/ 118295 h 346836"/>
              <a:gd name="connsiteX3" fmla="*/ 629837 w 629837"/>
              <a:gd name="connsiteY3" fmla="*/ 346836 h 346836"/>
              <a:gd name="connsiteX0" fmla="*/ 0 w 629837"/>
              <a:gd name="connsiteY0" fmla="*/ 0 h 320586"/>
              <a:gd name="connsiteX1" fmla="*/ 216553 w 629837"/>
              <a:gd name="connsiteY1" fmla="*/ 147771 h 320586"/>
              <a:gd name="connsiteX2" fmla="*/ 457497 w 629837"/>
              <a:gd name="connsiteY2" fmla="*/ 92045 h 320586"/>
              <a:gd name="connsiteX3" fmla="*/ 629837 w 629837"/>
              <a:gd name="connsiteY3" fmla="*/ 320586 h 320586"/>
              <a:gd name="connsiteX0" fmla="*/ 0 w 629837"/>
              <a:gd name="connsiteY0" fmla="*/ 0 h 320586"/>
              <a:gd name="connsiteX1" fmla="*/ 216553 w 629837"/>
              <a:gd name="connsiteY1" fmla="*/ 147771 h 320586"/>
              <a:gd name="connsiteX2" fmla="*/ 362247 w 629837"/>
              <a:gd name="connsiteY2" fmla="*/ 238095 h 320586"/>
              <a:gd name="connsiteX3" fmla="*/ 629837 w 629837"/>
              <a:gd name="connsiteY3" fmla="*/ 320586 h 320586"/>
              <a:gd name="connsiteX0" fmla="*/ 0 w 728897"/>
              <a:gd name="connsiteY0" fmla="*/ 0 h 968286"/>
              <a:gd name="connsiteX1" fmla="*/ 315613 w 728897"/>
              <a:gd name="connsiteY1" fmla="*/ 795471 h 968286"/>
              <a:gd name="connsiteX2" fmla="*/ 461307 w 728897"/>
              <a:gd name="connsiteY2" fmla="*/ 885795 h 968286"/>
              <a:gd name="connsiteX3" fmla="*/ 728897 w 728897"/>
              <a:gd name="connsiteY3" fmla="*/ 968286 h 968286"/>
              <a:gd name="connsiteX0" fmla="*/ 0 w 728897"/>
              <a:gd name="connsiteY0" fmla="*/ 0 h 968286"/>
              <a:gd name="connsiteX1" fmla="*/ 315613 w 728897"/>
              <a:gd name="connsiteY1" fmla="*/ 795471 h 968286"/>
              <a:gd name="connsiteX2" fmla="*/ 461307 w 728897"/>
              <a:gd name="connsiteY2" fmla="*/ 885795 h 968286"/>
              <a:gd name="connsiteX3" fmla="*/ 728897 w 728897"/>
              <a:gd name="connsiteY3" fmla="*/ 968286 h 968286"/>
              <a:gd name="connsiteX0" fmla="*/ 0 w 728897"/>
              <a:gd name="connsiteY0" fmla="*/ 0 h 968286"/>
              <a:gd name="connsiteX1" fmla="*/ 315613 w 728897"/>
              <a:gd name="connsiteY1" fmla="*/ 795471 h 968286"/>
              <a:gd name="connsiteX2" fmla="*/ 728897 w 728897"/>
              <a:gd name="connsiteY2" fmla="*/ 968286 h 96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897" h="968286">
                <a:moveTo>
                  <a:pt x="0" y="0"/>
                </a:moveTo>
                <a:cubicBezTo>
                  <a:pt x="70681" y="126857"/>
                  <a:pt x="194130" y="634090"/>
                  <a:pt x="315613" y="795471"/>
                </a:cubicBezTo>
                <a:cubicBezTo>
                  <a:pt x="437096" y="956852"/>
                  <a:pt x="642796" y="932283"/>
                  <a:pt x="728897" y="96828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xtBox 15"/>
          <p:cNvSpPr txBox="1"/>
          <p:nvPr/>
        </p:nvSpPr>
        <p:spPr>
          <a:xfrm>
            <a:off x="6699203" y="6210182"/>
            <a:ext cx="638316" cy="20005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nb-NO" sz="700" dirty="0" smtClean="0"/>
              <a:t>Power plugg</a:t>
            </a:r>
            <a:endParaRPr lang="nb-NO" sz="700" dirty="0"/>
          </a:p>
        </p:txBody>
      </p:sp>
      <p:grpSp>
        <p:nvGrpSpPr>
          <p:cNvPr id="245" name="Group 244"/>
          <p:cNvGrpSpPr/>
          <p:nvPr/>
        </p:nvGrpSpPr>
        <p:grpSpPr>
          <a:xfrm rot="10800000">
            <a:off x="5949482" y="4161802"/>
            <a:ext cx="317864" cy="349902"/>
            <a:chOff x="5228067" y="3627562"/>
            <a:chExt cx="317864" cy="349902"/>
          </a:xfrm>
        </p:grpSpPr>
        <p:sp>
          <p:nvSpPr>
            <p:cNvPr id="234" name="Rounded Rectangle 233"/>
            <p:cNvSpPr/>
            <p:nvPr/>
          </p:nvSpPr>
          <p:spPr>
            <a:xfrm>
              <a:off x="5264076" y="3679816"/>
              <a:ext cx="245847" cy="2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38" name="Straight Connector 237"/>
            <p:cNvCxnSpPr/>
            <p:nvPr/>
          </p:nvCxnSpPr>
          <p:spPr>
            <a:xfrm>
              <a:off x="5264076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5343462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5422848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5502234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ectangle 232"/>
            <p:cNvSpPr/>
            <p:nvPr/>
          </p:nvSpPr>
          <p:spPr>
            <a:xfrm>
              <a:off x="5228067" y="3638858"/>
              <a:ext cx="317864" cy="90179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246" name="TextBox 245"/>
          <p:cNvSpPr txBox="1"/>
          <p:nvPr/>
        </p:nvSpPr>
        <p:spPr>
          <a:xfrm rot="5400000">
            <a:off x="5861899" y="3822304"/>
            <a:ext cx="233521" cy="92333"/>
          </a:xfrm>
          <a:prstGeom prst="rect">
            <a:avLst/>
          </a:prstGeom>
          <a:solidFill>
            <a:srgbClr val="FFFFCC"/>
          </a:solidFill>
        </p:spPr>
        <p:txBody>
          <a:bodyPr wrap="none" lIns="18000" tIns="0" rIns="18000" bIns="0" rtlCol="0">
            <a:spAutoFit/>
          </a:bodyPr>
          <a:lstStyle/>
          <a:p>
            <a:r>
              <a:rPr lang="nb-NO" sz="600" dirty="0" smtClean="0"/>
              <a:t>GSCLK</a:t>
            </a:r>
            <a:endParaRPr lang="nb-NO" sz="600" dirty="0"/>
          </a:p>
        </p:txBody>
      </p:sp>
      <p:sp>
        <p:nvSpPr>
          <p:cNvPr id="225" name="TextBox 224"/>
          <p:cNvSpPr txBox="1"/>
          <p:nvPr/>
        </p:nvSpPr>
        <p:spPr>
          <a:xfrm rot="5400000">
            <a:off x="6223966" y="4039370"/>
            <a:ext cx="156577" cy="92333"/>
          </a:xfrm>
          <a:prstGeom prst="rect">
            <a:avLst/>
          </a:prstGeom>
          <a:solidFill>
            <a:srgbClr val="FFFFCC"/>
          </a:solidFill>
        </p:spPr>
        <p:txBody>
          <a:bodyPr wrap="none" lIns="18000" tIns="0" rIns="18000" bIns="0" rtlCol="0">
            <a:spAutoFit/>
          </a:bodyPr>
          <a:lstStyle/>
          <a:p>
            <a:r>
              <a:rPr lang="nb-NO" sz="600" dirty="0" smtClean="0"/>
              <a:t>12V</a:t>
            </a:r>
            <a:endParaRPr lang="nb-NO" sz="600" dirty="0"/>
          </a:p>
        </p:txBody>
      </p:sp>
      <p:grpSp>
        <p:nvGrpSpPr>
          <p:cNvPr id="247" name="Group 246"/>
          <p:cNvGrpSpPr/>
          <p:nvPr/>
        </p:nvGrpSpPr>
        <p:grpSpPr>
          <a:xfrm rot="10800000">
            <a:off x="5946020" y="5037863"/>
            <a:ext cx="317864" cy="349902"/>
            <a:chOff x="5228067" y="3627562"/>
            <a:chExt cx="317864" cy="349902"/>
          </a:xfrm>
        </p:grpSpPr>
        <p:sp>
          <p:nvSpPr>
            <p:cNvPr id="248" name="Rounded Rectangle 247"/>
            <p:cNvSpPr/>
            <p:nvPr/>
          </p:nvSpPr>
          <p:spPr>
            <a:xfrm>
              <a:off x="5264076" y="3679816"/>
              <a:ext cx="245847" cy="2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49" name="Straight Connector 248"/>
            <p:cNvCxnSpPr/>
            <p:nvPr/>
          </p:nvCxnSpPr>
          <p:spPr>
            <a:xfrm>
              <a:off x="5264076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5343462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5422848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5502234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Rectangle 252"/>
            <p:cNvSpPr/>
            <p:nvPr/>
          </p:nvSpPr>
          <p:spPr>
            <a:xfrm>
              <a:off x="5228067" y="3638858"/>
              <a:ext cx="317864" cy="90179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54" name="Group 253"/>
          <p:cNvGrpSpPr/>
          <p:nvPr/>
        </p:nvGrpSpPr>
        <p:grpSpPr>
          <a:xfrm rot="10800000">
            <a:off x="5943132" y="5926624"/>
            <a:ext cx="317864" cy="349902"/>
            <a:chOff x="5228067" y="3627562"/>
            <a:chExt cx="317864" cy="349902"/>
          </a:xfrm>
        </p:grpSpPr>
        <p:sp>
          <p:nvSpPr>
            <p:cNvPr id="255" name="Rounded Rectangle 254"/>
            <p:cNvSpPr/>
            <p:nvPr/>
          </p:nvSpPr>
          <p:spPr>
            <a:xfrm>
              <a:off x="5264076" y="3679816"/>
              <a:ext cx="245847" cy="2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5264076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5343462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5422848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5502234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Rectangle 259"/>
            <p:cNvSpPr/>
            <p:nvPr/>
          </p:nvSpPr>
          <p:spPr>
            <a:xfrm>
              <a:off x="5228067" y="3638858"/>
              <a:ext cx="317864" cy="90179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261" name="Freeform 260"/>
          <p:cNvSpPr/>
          <p:nvPr/>
        </p:nvSpPr>
        <p:spPr>
          <a:xfrm rot="4022091">
            <a:off x="4830273" y="2141688"/>
            <a:ext cx="1973806" cy="772039"/>
          </a:xfrm>
          <a:custGeom>
            <a:avLst/>
            <a:gdLst>
              <a:gd name="connsiteX0" fmla="*/ 0 w 1042587"/>
              <a:gd name="connsiteY0" fmla="*/ 48348 h 381634"/>
              <a:gd name="connsiteX1" fmla="*/ 299103 w 1042587"/>
              <a:gd name="connsiteY1" fmla="*/ 5619 h 381634"/>
              <a:gd name="connsiteX2" fmla="*/ 717847 w 1042587"/>
              <a:gd name="connsiteY2" fmla="*/ 159443 h 381634"/>
              <a:gd name="connsiteX3" fmla="*/ 1042587 w 1042587"/>
              <a:gd name="connsiteY3" fmla="*/ 381634 h 381634"/>
              <a:gd name="connsiteX0" fmla="*/ 0 w 1999683"/>
              <a:gd name="connsiteY0" fmla="*/ 48685 h 1421265"/>
              <a:gd name="connsiteX1" fmla="*/ 299103 w 1999683"/>
              <a:gd name="connsiteY1" fmla="*/ 5956 h 1421265"/>
              <a:gd name="connsiteX2" fmla="*/ 717847 w 1999683"/>
              <a:gd name="connsiteY2" fmla="*/ 159780 h 1421265"/>
              <a:gd name="connsiteX3" fmla="*/ 1999683 w 1999683"/>
              <a:gd name="connsiteY3" fmla="*/ 1421265 h 1421265"/>
              <a:gd name="connsiteX0" fmla="*/ 0 w 3047560"/>
              <a:gd name="connsiteY0" fmla="*/ 194743 h 1430931"/>
              <a:gd name="connsiteX1" fmla="*/ 1346980 w 3047560"/>
              <a:gd name="connsiteY1" fmla="*/ 15622 h 1430931"/>
              <a:gd name="connsiteX2" fmla="*/ 1765724 w 3047560"/>
              <a:gd name="connsiteY2" fmla="*/ 169446 h 1430931"/>
              <a:gd name="connsiteX3" fmla="*/ 3047560 w 3047560"/>
              <a:gd name="connsiteY3" fmla="*/ 1430931 h 1430931"/>
              <a:gd name="connsiteX0" fmla="*/ 0 w 3047560"/>
              <a:gd name="connsiteY0" fmla="*/ 174787 h 1410975"/>
              <a:gd name="connsiteX1" fmla="*/ 656911 w 3047560"/>
              <a:gd name="connsiteY1" fmla="*/ 26958 h 1410975"/>
              <a:gd name="connsiteX2" fmla="*/ 1765724 w 3047560"/>
              <a:gd name="connsiteY2" fmla="*/ 149490 h 1410975"/>
              <a:gd name="connsiteX3" fmla="*/ 3047560 w 3047560"/>
              <a:gd name="connsiteY3" fmla="*/ 1410975 h 1410975"/>
              <a:gd name="connsiteX0" fmla="*/ 0 w 3047560"/>
              <a:gd name="connsiteY0" fmla="*/ 167121 h 1403309"/>
              <a:gd name="connsiteX1" fmla="*/ 656911 w 3047560"/>
              <a:gd name="connsiteY1" fmla="*/ 19292 h 1403309"/>
              <a:gd name="connsiteX2" fmla="*/ 2319526 w 3047560"/>
              <a:gd name="connsiteY2" fmla="*/ 652945 h 1403309"/>
              <a:gd name="connsiteX3" fmla="*/ 3047560 w 3047560"/>
              <a:gd name="connsiteY3" fmla="*/ 1403309 h 1403309"/>
              <a:gd name="connsiteX0" fmla="*/ 0 w 3047560"/>
              <a:gd name="connsiteY0" fmla="*/ 382449 h 1618637"/>
              <a:gd name="connsiteX1" fmla="*/ 477985 w 3047560"/>
              <a:gd name="connsiteY1" fmla="*/ 10290 h 1618637"/>
              <a:gd name="connsiteX2" fmla="*/ 2319526 w 3047560"/>
              <a:gd name="connsiteY2" fmla="*/ 868273 h 1618637"/>
              <a:gd name="connsiteX3" fmla="*/ 3047560 w 3047560"/>
              <a:gd name="connsiteY3" fmla="*/ 1618637 h 1618637"/>
              <a:gd name="connsiteX0" fmla="*/ 0 w 3047560"/>
              <a:gd name="connsiteY0" fmla="*/ 393382 h 1629570"/>
              <a:gd name="connsiteX1" fmla="*/ 477985 w 3047560"/>
              <a:gd name="connsiteY1" fmla="*/ 21223 h 1629570"/>
              <a:gd name="connsiteX2" fmla="*/ 2762557 w 3047560"/>
              <a:gd name="connsiteY2" fmla="*/ 1143274 h 1629570"/>
              <a:gd name="connsiteX3" fmla="*/ 3047560 w 3047560"/>
              <a:gd name="connsiteY3" fmla="*/ 1629570 h 1629570"/>
              <a:gd name="connsiteX0" fmla="*/ 0 w 3047560"/>
              <a:gd name="connsiteY0" fmla="*/ 393382 h 1629570"/>
              <a:gd name="connsiteX1" fmla="*/ 477985 w 3047560"/>
              <a:gd name="connsiteY1" fmla="*/ 21223 h 1629570"/>
              <a:gd name="connsiteX2" fmla="*/ 2762557 w 3047560"/>
              <a:gd name="connsiteY2" fmla="*/ 1143274 h 1629570"/>
              <a:gd name="connsiteX3" fmla="*/ 3047560 w 3047560"/>
              <a:gd name="connsiteY3" fmla="*/ 1629570 h 1629570"/>
              <a:gd name="connsiteX0" fmla="*/ 0 w 2942890"/>
              <a:gd name="connsiteY0" fmla="*/ 393382 h 1586341"/>
              <a:gd name="connsiteX1" fmla="*/ 477985 w 2942890"/>
              <a:gd name="connsiteY1" fmla="*/ 21223 h 1586341"/>
              <a:gd name="connsiteX2" fmla="*/ 2762557 w 2942890"/>
              <a:gd name="connsiteY2" fmla="*/ 1143274 h 1586341"/>
              <a:gd name="connsiteX3" fmla="*/ 2862088 w 2942890"/>
              <a:gd name="connsiteY3" fmla="*/ 1586341 h 1586341"/>
              <a:gd name="connsiteX0" fmla="*/ 0 w 2862088"/>
              <a:gd name="connsiteY0" fmla="*/ 385983 h 1578942"/>
              <a:gd name="connsiteX1" fmla="*/ 477985 w 2862088"/>
              <a:gd name="connsiteY1" fmla="*/ 13824 h 1578942"/>
              <a:gd name="connsiteX2" fmla="*/ 2595925 w 2862088"/>
              <a:gd name="connsiteY2" fmla="*/ 964138 h 1578942"/>
              <a:gd name="connsiteX3" fmla="*/ 2862088 w 2862088"/>
              <a:gd name="connsiteY3" fmla="*/ 1578942 h 1578942"/>
              <a:gd name="connsiteX0" fmla="*/ 0 w 3149918"/>
              <a:gd name="connsiteY0" fmla="*/ 385983 h 1397199"/>
              <a:gd name="connsiteX1" fmla="*/ 477985 w 3149918"/>
              <a:gd name="connsiteY1" fmla="*/ 13824 h 1397199"/>
              <a:gd name="connsiteX2" fmla="*/ 2595925 w 3149918"/>
              <a:gd name="connsiteY2" fmla="*/ 964138 h 1397199"/>
              <a:gd name="connsiteX3" fmla="*/ 3149918 w 3149918"/>
              <a:gd name="connsiteY3" fmla="*/ 1397199 h 1397199"/>
              <a:gd name="connsiteX0" fmla="*/ 0 w 3149918"/>
              <a:gd name="connsiteY0" fmla="*/ 779 h 1011995"/>
              <a:gd name="connsiteX1" fmla="*/ 1441899 w 3149918"/>
              <a:gd name="connsiteY1" fmla="*/ 949382 h 1011995"/>
              <a:gd name="connsiteX2" fmla="*/ 2595925 w 3149918"/>
              <a:gd name="connsiteY2" fmla="*/ 578934 h 1011995"/>
              <a:gd name="connsiteX3" fmla="*/ 3149918 w 3149918"/>
              <a:gd name="connsiteY3" fmla="*/ 1011995 h 1011995"/>
              <a:gd name="connsiteX0" fmla="*/ 0 w 3149918"/>
              <a:gd name="connsiteY0" fmla="*/ 845 h 1040744"/>
              <a:gd name="connsiteX1" fmla="*/ 1441899 w 3149918"/>
              <a:gd name="connsiteY1" fmla="*/ 949448 h 1040744"/>
              <a:gd name="connsiteX2" fmla="*/ 3149918 w 3149918"/>
              <a:gd name="connsiteY2" fmla="*/ 1012061 h 1040744"/>
              <a:gd name="connsiteX0" fmla="*/ 0 w 2052339"/>
              <a:gd name="connsiteY0" fmla="*/ 776 h 960915"/>
              <a:gd name="connsiteX1" fmla="*/ 1441899 w 2052339"/>
              <a:gd name="connsiteY1" fmla="*/ 949379 h 960915"/>
              <a:gd name="connsiteX2" fmla="*/ 2052339 w 2052339"/>
              <a:gd name="connsiteY2" fmla="*/ 557462 h 960915"/>
              <a:gd name="connsiteX0" fmla="*/ 0 w 1985062"/>
              <a:gd name="connsiteY0" fmla="*/ 802 h 976355"/>
              <a:gd name="connsiteX1" fmla="*/ 1441899 w 1985062"/>
              <a:gd name="connsiteY1" fmla="*/ 949405 h 976355"/>
              <a:gd name="connsiteX2" fmla="*/ 1985062 w 1985062"/>
              <a:gd name="connsiteY2" fmla="*/ 743082 h 976355"/>
              <a:gd name="connsiteX0" fmla="*/ 0 w 1985062"/>
              <a:gd name="connsiteY0" fmla="*/ 873 h 910105"/>
              <a:gd name="connsiteX1" fmla="*/ 1280646 w 1985062"/>
              <a:gd name="connsiteY1" fmla="*/ 877701 h 910105"/>
              <a:gd name="connsiteX2" fmla="*/ 1985062 w 1985062"/>
              <a:gd name="connsiteY2" fmla="*/ 743153 h 910105"/>
              <a:gd name="connsiteX0" fmla="*/ 0 w 1985062"/>
              <a:gd name="connsiteY0" fmla="*/ 877 h 907676"/>
              <a:gd name="connsiteX1" fmla="*/ 1226129 w 1985062"/>
              <a:gd name="connsiteY1" fmla="*/ 875024 h 907676"/>
              <a:gd name="connsiteX2" fmla="*/ 1985062 w 1985062"/>
              <a:gd name="connsiteY2" fmla="*/ 743157 h 90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5062" h="907676">
                <a:moveTo>
                  <a:pt x="0" y="877"/>
                </a:moveTo>
                <a:cubicBezTo>
                  <a:pt x="89731" y="-29746"/>
                  <a:pt x="895285" y="751311"/>
                  <a:pt x="1226129" y="875024"/>
                </a:cubicBezTo>
                <a:cubicBezTo>
                  <a:pt x="1556973" y="998737"/>
                  <a:pt x="1629225" y="730113"/>
                  <a:pt x="1985062" y="743157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2" name="TextBox 261"/>
          <p:cNvSpPr txBox="1"/>
          <p:nvPr/>
        </p:nvSpPr>
        <p:spPr>
          <a:xfrm rot="5400000">
            <a:off x="5730952" y="3555786"/>
            <a:ext cx="179019" cy="92333"/>
          </a:xfrm>
          <a:prstGeom prst="rect">
            <a:avLst/>
          </a:prstGeom>
          <a:solidFill>
            <a:srgbClr val="FFFFCC"/>
          </a:solidFill>
        </p:spPr>
        <p:txBody>
          <a:bodyPr wrap="none" lIns="18000" tIns="0" rIns="18000" bIns="0" rtlCol="0">
            <a:spAutoFit/>
          </a:bodyPr>
          <a:lstStyle/>
          <a:p>
            <a:r>
              <a:rPr lang="nb-NO" sz="600" dirty="0" smtClean="0"/>
              <a:t>SIN1</a:t>
            </a:r>
            <a:endParaRPr lang="nb-NO" sz="600" dirty="0"/>
          </a:p>
        </p:txBody>
      </p:sp>
      <p:sp>
        <p:nvSpPr>
          <p:cNvPr id="263" name="TextBox 262"/>
          <p:cNvSpPr txBox="1"/>
          <p:nvPr/>
        </p:nvSpPr>
        <p:spPr>
          <a:xfrm rot="5400000">
            <a:off x="5642302" y="3552828"/>
            <a:ext cx="185431" cy="92333"/>
          </a:xfrm>
          <a:prstGeom prst="rect">
            <a:avLst/>
          </a:prstGeom>
          <a:solidFill>
            <a:srgbClr val="FFFFCC"/>
          </a:solidFill>
        </p:spPr>
        <p:txBody>
          <a:bodyPr wrap="none" lIns="18000" tIns="0" rIns="18000" bIns="0" rtlCol="0">
            <a:spAutoFit/>
          </a:bodyPr>
          <a:lstStyle/>
          <a:p>
            <a:r>
              <a:rPr lang="nb-NO" sz="600" dirty="0" smtClean="0"/>
              <a:t>SCLK</a:t>
            </a:r>
            <a:endParaRPr lang="nb-NO" sz="600" dirty="0"/>
          </a:p>
        </p:txBody>
      </p:sp>
      <p:sp>
        <p:nvSpPr>
          <p:cNvPr id="264" name="TextBox 263"/>
          <p:cNvSpPr txBox="1"/>
          <p:nvPr/>
        </p:nvSpPr>
        <p:spPr>
          <a:xfrm rot="5400000">
            <a:off x="5564773" y="3555233"/>
            <a:ext cx="190240" cy="92333"/>
          </a:xfrm>
          <a:prstGeom prst="rect">
            <a:avLst/>
          </a:prstGeom>
          <a:solidFill>
            <a:srgbClr val="FFFFCC"/>
          </a:solidFill>
        </p:spPr>
        <p:txBody>
          <a:bodyPr wrap="none" lIns="18000" tIns="0" rIns="18000" bIns="0" rtlCol="0">
            <a:spAutoFit/>
          </a:bodyPr>
          <a:lstStyle/>
          <a:p>
            <a:r>
              <a:rPr lang="nb-NO" sz="600" dirty="0" smtClean="0"/>
              <a:t>XLAT</a:t>
            </a:r>
            <a:endParaRPr lang="nb-NO" sz="600" dirty="0"/>
          </a:p>
        </p:txBody>
      </p:sp>
      <p:sp>
        <p:nvSpPr>
          <p:cNvPr id="265" name="TextBox 264"/>
          <p:cNvSpPr txBox="1"/>
          <p:nvPr/>
        </p:nvSpPr>
        <p:spPr>
          <a:xfrm rot="5400000">
            <a:off x="5462407" y="3582484"/>
            <a:ext cx="244742" cy="92333"/>
          </a:xfrm>
          <a:prstGeom prst="rect">
            <a:avLst/>
          </a:prstGeom>
          <a:solidFill>
            <a:srgbClr val="FFFFCC"/>
          </a:solidFill>
        </p:spPr>
        <p:txBody>
          <a:bodyPr wrap="none" lIns="18000" tIns="0" rIns="18000" bIns="0" rtlCol="0">
            <a:spAutoFit/>
          </a:bodyPr>
          <a:lstStyle/>
          <a:p>
            <a:r>
              <a:rPr lang="nb-NO" sz="600" dirty="0" smtClean="0"/>
              <a:t>BLANK</a:t>
            </a:r>
          </a:p>
        </p:txBody>
      </p:sp>
      <p:grpSp>
        <p:nvGrpSpPr>
          <p:cNvPr id="266" name="Group 265"/>
          <p:cNvGrpSpPr/>
          <p:nvPr/>
        </p:nvGrpSpPr>
        <p:grpSpPr>
          <a:xfrm rot="10800000">
            <a:off x="5554486" y="4161802"/>
            <a:ext cx="317864" cy="349902"/>
            <a:chOff x="5228067" y="3627562"/>
            <a:chExt cx="317864" cy="349902"/>
          </a:xfrm>
        </p:grpSpPr>
        <p:sp>
          <p:nvSpPr>
            <p:cNvPr id="267" name="Rounded Rectangle 266"/>
            <p:cNvSpPr/>
            <p:nvPr/>
          </p:nvSpPr>
          <p:spPr>
            <a:xfrm>
              <a:off x="5264076" y="3679816"/>
              <a:ext cx="245847" cy="2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68" name="Straight Connector 267"/>
            <p:cNvCxnSpPr/>
            <p:nvPr/>
          </p:nvCxnSpPr>
          <p:spPr>
            <a:xfrm>
              <a:off x="5264076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5343462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5422848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5502234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ectangle 271"/>
            <p:cNvSpPr/>
            <p:nvPr/>
          </p:nvSpPr>
          <p:spPr>
            <a:xfrm>
              <a:off x="5228067" y="3638858"/>
              <a:ext cx="317864" cy="90179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273" name="Freeform 272"/>
          <p:cNvSpPr/>
          <p:nvPr/>
        </p:nvSpPr>
        <p:spPr>
          <a:xfrm rot="4022091">
            <a:off x="4337892" y="2408623"/>
            <a:ext cx="2166863" cy="205657"/>
          </a:xfrm>
          <a:custGeom>
            <a:avLst/>
            <a:gdLst>
              <a:gd name="connsiteX0" fmla="*/ 0 w 1042587"/>
              <a:gd name="connsiteY0" fmla="*/ 48348 h 381634"/>
              <a:gd name="connsiteX1" fmla="*/ 299103 w 1042587"/>
              <a:gd name="connsiteY1" fmla="*/ 5619 h 381634"/>
              <a:gd name="connsiteX2" fmla="*/ 717847 w 1042587"/>
              <a:gd name="connsiteY2" fmla="*/ 159443 h 381634"/>
              <a:gd name="connsiteX3" fmla="*/ 1042587 w 1042587"/>
              <a:gd name="connsiteY3" fmla="*/ 381634 h 381634"/>
              <a:gd name="connsiteX0" fmla="*/ 0 w 1999683"/>
              <a:gd name="connsiteY0" fmla="*/ 48685 h 1421265"/>
              <a:gd name="connsiteX1" fmla="*/ 299103 w 1999683"/>
              <a:gd name="connsiteY1" fmla="*/ 5956 h 1421265"/>
              <a:gd name="connsiteX2" fmla="*/ 717847 w 1999683"/>
              <a:gd name="connsiteY2" fmla="*/ 159780 h 1421265"/>
              <a:gd name="connsiteX3" fmla="*/ 1999683 w 1999683"/>
              <a:gd name="connsiteY3" fmla="*/ 1421265 h 1421265"/>
              <a:gd name="connsiteX0" fmla="*/ 0 w 3047560"/>
              <a:gd name="connsiteY0" fmla="*/ 194743 h 1430931"/>
              <a:gd name="connsiteX1" fmla="*/ 1346980 w 3047560"/>
              <a:gd name="connsiteY1" fmla="*/ 15622 h 1430931"/>
              <a:gd name="connsiteX2" fmla="*/ 1765724 w 3047560"/>
              <a:gd name="connsiteY2" fmla="*/ 169446 h 1430931"/>
              <a:gd name="connsiteX3" fmla="*/ 3047560 w 3047560"/>
              <a:gd name="connsiteY3" fmla="*/ 1430931 h 1430931"/>
              <a:gd name="connsiteX0" fmla="*/ 0 w 3047560"/>
              <a:gd name="connsiteY0" fmla="*/ 174787 h 1410975"/>
              <a:gd name="connsiteX1" fmla="*/ 656911 w 3047560"/>
              <a:gd name="connsiteY1" fmla="*/ 26958 h 1410975"/>
              <a:gd name="connsiteX2" fmla="*/ 1765724 w 3047560"/>
              <a:gd name="connsiteY2" fmla="*/ 149490 h 1410975"/>
              <a:gd name="connsiteX3" fmla="*/ 3047560 w 3047560"/>
              <a:gd name="connsiteY3" fmla="*/ 1410975 h 1410975"/>
              <a:gd name="connsiteX0" fmla="*/ 0 w 3047560"/>
              <a:gd name="connsiteY0" fmla="*/ 167121 h 1403309"/>
              <a:gd name="connsiteX1" fmla="*/ 656911 w 3047560"/>
              <a:gd name="connsiteY1" fmla="*/ 19292 h 1403309"/>
              <a:gd name="connsiteX2" fmla="*/ 2319526 w 3047560"/>
              <a:gd name="connsiteY2" fmla="*/ 652945 h 1403309"/>
              <a:gd name="connsiteX3" fmla="*/ 3047560 w 3047560"/>
              <a:gd name="connsiteY3" fmla="*/ 1403309 h 1403309"/>
              <a:gd name="connsiteX0" fmla="*/ 0 w 3047560"/>
              <a:gd name="connsiteY0" fmla="*/ 382449 h 1618637"/>
              <a:gd name="connsiteX1" fmla="*/ 477985 w 3047560"/>
              <a:gd name="connsiteY1" fmla="*/ 10290 h 1618637"/>
              <a:gd name="connsiteX2" fmla="*/ 2319526 w 3047560"/>
              <a:gd name="connsiteY2" fmla="*/ 868273 h 1618637"/>
              <a:gd name="connsiteX3" fmla="*/ 3047560 w 3047560"/>
              <a:gd name="connsiteY3" fmla="*/ 1618637 h 1618637"/>
              <a:gd name="connsiteX0" fmla="*/ 0 w 3047560"/>
              <a:gd name="connsiteY0" fmla="*/ 393382 h 1629570"/>
              <a:gd name="connsiteX1" fmla="*/ 477985 w 3047560"/>
              <a:gd name="connsiteY1" fmla="*/ 21223 h 1629570"/>
              <a:gd name="connsiteX2" fmla="*/ 2762557 w 3047560"/>
              <a:gd name="connsiteY2" fmla="*/ 1143274 h 1629570"/>
              <a:gd name="connsiteX3" fmla="*/ 3047560 w 3047560"/>
              <a:gd name="connsiteY3" fmla="*/ 1629570 h 1629570"/>
              <a:gd name="connsiteX0" fmla="*/ 0 w 3047560"/>
              <a:gd name="connsiteY0" fmla="*/ 393382 h 1629570"/>
              <a:gd name="connsiteX1" fmla="*/ 477985 w 3047560"/>
              <a:gd name="connsiteY1" fmla="*/ 21223 h 1629570"/>
              <a:gd name="connsiteX2" fmla="*/ 2762557 w 3047560"/>
              <a:gd name="connsiteY2" fmla="*/ 1143274 h 1629570"/>
              <a:gd name="connsiteX3" fmla="*/ 3047560 w 3047560"/>
              <a:gd name="connsiteY3" fmla="*/ 1629570 h 1629570"/>
              <a:gd name="connsiteX0" fmla="*/ 0 w 2942890"/>
              <a:gd name="connsiteY0" fmla="*/ 393382 h 1586341"/>
              <a:gd name="connsiteX1" fmla="*/ 477985 w 2942890"/>
              <a:gd name="connsiteY1" fmla="*/ 21223 h 1586341"/>
              <a:gd name="connsiteX2" fmla="*/ 2762557 w 2942890"/>
              <a:gd name="connsiteY2" fmla="*/ 1143274 h 1586341"/>
              <a:gd name="connsiteX3" fmla="*/ 2862088 w 2942890"/>
              <a:gd name="connsiteY3" fmla="*/ 1586341 h 1586341"/>
              <a:gd name="connsiteX0" fmla="*/ 0 w 2862088"/>
              <a:gd name="connsiteY0" fmla="*/ 385983 h 1578942"/>
              <a:gd name="connsiteX1" fmla="*/ 477985 w 2862088"/>
              <a:gd name="connsiteY1" fmla="*/ 13824 h 1578942"/>
              <a:gd name="connsiteX2" fmla="*/ 2595925 w 2862088"/>
              <a:gd name="connsiteY2" fmla="*/ 964138 h 1578942"/>
              <a:gd name="connsiteX3" fmla="*/ 2862088 w 2862088"/>
              <a:gd name="connsiteY3" fmla="*/ 1578942 h 1578942"/>
              <a:gd name="connsiteX0" fmla="*/ 0 w 3149918"/>
              <a:gd name="connsiteY0" fmla="*/ 385983 h 1397199"/>
              <a:gd name="connsiteX1" fmla="*/ 477985 w 3149918"/>
              <a:gd name="connsiteY1" fmla="*/ 13824 h 1397199"/>
              <a:gd name="connsiteX2" fmla="*/ 2595925 w 3149918"/>
              <a:gd name="connsiteY2" fmla="*/ 964138 h 1397199"/>
              <a:gd name="connsiteX3" fmla="*/ 3149918 w 3149918"/>
              <a:gd name="connsiteY3" fmla="*/ 1397199 h 1397199"/>
              <a:gd name="connsiteX0" fmla="*/ 0 w 3149918"/>
              <a:gd name="connsiteY0" fmla="*/ 779 h 1011995"/>
              <a:gd name="connsiteX1" fmla="*/ 1441899 w 3149918"/>
              <a:gd name="connsiteY1" fmla="*/ 949382 h 1011995"/>
              <a:gd name="connsiteX2" fmla="*/ 2595925 w 3149918"/>
              <a:gd name="connsiteY2" fmla="*/ 578934 h 1011995"/>
              <a:gd name="connsiteX3" fmla="*/ 3149918 w 3149918"/>
              <a:gd name="connsiteY3" fmla="*/ 1011995 h 1011995"/>
              <a:gd name="connsiteX0" fmla="*/ 0 w 3149918"/>
              <a:gd name="connsiteY0" fmla="*/ 845 h 1040744"/>
              <a:gd name="connsiteX1" fmla="*/ 1441899 w 3149918"/>
              <a:gd name="connsiteY1" fmla="*/ 949448 h 1040744"/>
              <a:gd name="connsiteX2" fmla="*/ 3149918 w 3149918"/>
              <a:gd name="connsiteY2" fmla="*/ 1012061 h 1040744"/>
              <a:gd name="connsiteX0" fmla="*/ 0 w 2052339"/>
              <a:gd name="connsiteY0" fmla="*/ 776 h 960915"/>
              <a:gd name="connsiteX1" fmla="*/ 1441899 w 2052339"/>
              <a:gd name="connsiteY1" fmla="*/ 949379 h 960915"/>
              <a:gd name="connsiteX2" fmla="*/ 2052339 w 2052339"/>
              <a:gd name="connsiteY2" fmla="*/ 557462 h 960915"/>
              <a:gd name="connsiteX0" fmla="*/ 0 w 2876840"/>
              <a:gd name="connsiteY0" fmla="*/ 518 h 1522473"/>
              <a:gd name="connsiteX1" fmla="*/ 2266400 w 2876840"/>
              <a:gd name="connsiteY1" fmla="*/ 1487294 h 1522473"/>
              <a:gd name="connsiteX2" fmla="*/ 2876840 w 2876840"/>
              <a:gd name="connsiteY2" fmla="*/ 1095377 h 1522473"/>
              <a:gd name="connsiteX0" fmla="*/ 0 w 2876840"/>
              <a:gd name="connsiteY0" fmla="*/ 572 h 1403511"/>
              <a:gd name="connsiteX1" fmla="*/ 2305371 w 2876840"/>
              <a:gd name="connsiteY1" fmla="*/ 1360706 h 1403511"/>
              <a:gd name="connsiteX2" fmla="*/ 2876840 w 2876840"/>
              <a:gd name="connsiteY2" fmla="*/ 1095431 h 1403511"/>
              <a:gd name="connsiteX0" fmla="*/ 0 w 2890195"/>
              <a:gd name="connsiteY0" fmla="*/ 580 h 1384789"/>
              <a:gd name="connsiteX1" fmla="*/ 2318726 w 2890195"/>
              <a:gd name="connsiteY1" fmla="*/ 1343004 h 1384789"/>
              <a:gd name="connsiteX2" fmla="*/ 2890195 w 2890195"/>
              <a:gd name="connsiteY2" fmla="*/ 1077729 h 1384789"/>
              <a:gd name="connsiteX0" fmla="*/ 0 w 2244004"/>
              <a:gd name="connsiteY0" fmla="*/ 29916 h 265792"/>
              <a:gd name="connsiteX1" fmla="*/ 1672535 w 2244004"/>
              <a:gd name="connsiteY1" fmla="*/ 265728 h 265792"/>
              <a:gd name="connsiteX2" fmla="*/ 2244004 w 2244004"/>
              <a:gd name="connsiteY2" fmla="*/ 453 h 265792"/>
              <a:gd name="connsiteX0" fmla="*/ 0 w 2179220"/>
              <a:gd name="connsiteY0" fmla="*/ 2679 h 241788"/>
              <a:gd name="connsiteX1" fmla="*/ 1672535 w 2179220"/>
              <a:gd name="connsiteY1" fmla="*/ 238491 h 241788"/>
              <a:gd name="connsiteX2" fmla="*/ 2179220 w 2179220"/>
              <a:gd name="connsiteY2" fmla="*/ 151937 h 24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220" h="241788">
                <a:moveTo>
                  <a:pt x="0" y="2679"/>
                </a:moveTo>
                <a:cubicBezTo>
                  <a:pt x="89731" y="-27944"/>
                  <a:pt x="1309332" y="213615"/>
                  <a:pt x="1672535" y="238491"/>
                </a:cubicBezTo>
                <a:cubicBezTo>
                  <a:pt x="2035738" y="263367"/>
                  <a:pt x="1823383" y="138893"/>
                  <a:pt x="2179220" y="151937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4" name="Freeform 273"/>
          <p:cNvSpPr/>
          <p:nvPr/>
        </p:nvSpPr>
        <p:spPr>
          <a:xfrm rot="4022091">
            <a:off x="3867684" y="1750959"/>
            <a:ext cx="2967862" cy="653139"/>
          </a:xfrm>
          <a:custGeom>
            <a:avLst/>
            <a:gdLst>
              <a:gd name="connsiteX0" fmla="*/ 0 w 1042587"/>
              <a:gd name="connsiteY0" fmla="*/ 48348 h 381634"/>
              <a:gd name="connsiteX1" fmla="*/ 299103 w 1042587"/>
              <a:gd name="connsiteY1" fmla="*/ 5619 h 381634"/>
              <a:gd name="connsiteX2" fmla="*/ 717847 w 1042587"/>
              <a:gd name="connsiteY2" fmla="*/ 159443 h 381634"/>
              <a:gd name="connsiteX3" fmla="*/ 1042587 w 1042587"/>
              <a:gd name="connsiteY3" fmla="*/ 381634 h 381634"/>
              <a:gd name="connsiteX0" fmla="*/ 0 w 1999683"/>
              <a:gd name="connsiteY0" fmla="*/ 48685 h 1421265"/>
              <a:gd name="connsiteX1" fmla="*/ 299103 w 1999683"/>
              <a:gd name="connsiteY1" fmla="*/ 5956 h 1421265"/>
              <a:gd name="connsiteX2" fmla="*/ 717847 w 1999683"/>
              <a:gd name="connsiteY2" fmla="*/ 159780 h 1421265"/>
              <a:gd name="connsiteX3" fmla="*/ 1999683 w 1999683"/>
              <a:gd name="connsiteY3" fmla="*/ 1421265 h 1421265"/>
              <a:gd name="connsiteX0" fmla="*/ 0 w 3047560"/>
              <a:gd name="connsiteY0" fmla="*/ 194743 h 1430931"/>
              <a:gd name="connsiteX1" fmla="*/ 1346980 w 3047560"/>
              <a:gd name="connsiteY1" fmla="*/ 15622 h 1430931"/>
              <a:gd name="connsiteX2" fmla="*/ 1765724 w 3047560"/>
              <a:gd name="connsiteY2" fmla="*/ 169446 h 1430931"/>
              <a:gd name="connsiteX3" fmla="*/ 3047560 w 3047560"/>
              <a:gd name="connsiteY3" fmla="*/ 1430931 h 1430931"/>
              <a:gd name="connsiteX0" fmla="*/ 0 w 3047560"/>
              <a:gd name="connsiteY0" fmla="*/ 174787 h 1410975"/>
              <a:gd name="connsiteX1" fmla="*/ 656911 w 3047560"/>
              <a:gd name="connsiteY1" fmla="*/ 26958 h 1410975"/>
              <a:gd name="connsiteX2" fmla="*/ 1765724 w 3047560"/>
              <a:gd name="connsiteY2" fmla="*/ 149490 h 1410975"/>
              <a:gd name="connsiteX3" fmla="*/ 3047560 w 3047560"/>
              <a:gd name="connsiteY3" fmla="*/ 1410975 h 1410975"/>
              <a:gd name="connsiteX0" fmla="*/ 0 w 3047560"/>
              <a:gd name="connsiteY0" fmla="*/ 167121 h 1403309"/>
              <a:gd name="connsiteX1" fmla="*/ 656911 w 3047560"/>
              <a:gd name="connsiteY1" fmla="*/ 19292 h 1403309"/>
              <a:gd name="connsiteX2" fmla="*/ 2319526 w 3047560"/>
              <a:gd name="connsiteY2" fmla="*/ 652945 h 1403309"/>
              <a:gd name="connsiteX3" fmla="*/ 3047560 w 3047560"/>
              <a:gd name="connsiteY3" fmla="*/ 1403309 h 1403309"/>
              <a:gd name="connsiteX0" fmla="*/ 0 w 3047560"/>
              <a:gd name="connsiteY0" fmla="*/ 382449 h 1618637"/>
              <a:gd name="connsiteX1" fmla="*/ 477985 w 3047560"/>
              <a:gd name="connsiteY1" fmla="*/ 10290 h 1618637"/>
              <a:gd name="connsiteX2" fmla="*/ 2319526 w 3047560"/>
              <a:gd name="connsiteY2" fmla="*/ 868273 h 1618637"/>
              <a:gd name="connsiteX3" fmla="*/ 3047560 w 3047560"/>
              <a:gd name="connsiteY3" fmla="*/ 1618637 h 1618637"/>
              <a:gd name="connsiteX0" fmla="*/ 0 w 3047560"/>
              <a:gd name="connsiteY0" fmla="*/ 393382 h 1629570"/>
              <a:gd name="connsiteX1" fmla="*/ 477985 w 3047560"/>
              <a:gd name="connsiteY1" fmla="*/ 21223 h 1629570"/>
              <a:gd name="connsiteX2" fmla="*/ 2762557 w 3047560"/>
              <a:gd name="connsiteY2" fmla="*/ 1143274 h 1629570"/>
              <a:gd name="connsiteX3" fmla="*/ 3047560 w 3047560"/>
              <a:gd name="connsiteY3" fmla="*/ 1629570 h 1629570"/>
              <a:gd name="connsiteX0" fmla="*/ 0 w 3047560"/>
              <a:gd name="connsiteY0" fmla="*/ 393382 h 1629570"/>
              <a:gd name="connsiteX1" fmla="*/ 477985 w 3047560"/>
              <a:gd name="connsiteY1" fmla="*/ 21223 h 1629570"/>
              <a:gd name="connsiteX2" fmla="*/ 2762557 w 3047560"/>
              <a:gd name="connsiteY2" fmla="*/ 1143274 h 1629570"/>
              <a:gd name="connsiteX3" fmla="*/ 3047560 w 3047560"/>
              <a:gd name="connsiteY3" fmla="*/ 1629570 h 1629570"/>
              <a:gd name="connsiteX0" fmla="*/ 0 w 2942890"/>
              <a:gd name="connsiteY0" fmla="*/ 393382 h 1586341"/>
              <a:gd name="connsiteX1" fmla="*/ 477985 w 2942890"/>
              <a:gd name="connsiteY1" fmla="*/ 21223 h 1586341"/>
              <a:gd name="connsiteX2" fmla="*/ 2762557 w 2942890"/>
              <a:gd name="connsiteY2" fmla="*/ 1143274 h 1586341"/>
              <a:gd name="connsiteX3" fmla="*/ 2862088 w 2942890"/>
              <a:gd name="connsiteY3" fmla="*/ 1586341 h 1586341"/>
              <a:gd name="connsiteX0" fmla="*/ 0 w 2862088"/>
              <a:gd name="connsiteY0" fmla="*/ 385983 h 1578942"/>
              <a:gd name="connsiteX1" fmla="*/ 477985 w 2862088"/>
              <a:gd name="connsiteY1" fmla="*/ 13824 h 1578942"/>
              <a:gd name="connsiteX2" fmla="*/ 2595925 w 2862088"/>
              <a:gd name="connsiteY2" fmla="*/ 964138 h 1578942"/>
              <a:gd name="connsiteX3" fmla="*/ 2862088 w 2862088"/>
              <a:gd name="connsiteY3" fmla="*/ 1578942 h 1578942"/>
              <a:gd name="connsiteX0" fmla="*/ 0 w 3149918"/>
              <a:gd name="connsiteY0" fmla="*/ 385983 h 1397199"/>
              <a:gd name="connsiteX1" fmla="*/ 477985 w 3149918"/>
              <a:gd name="connsiteY1" fmla="*/ 13824 h 1397199"/>
              <a:gd name="connsiteX2" fmla="*/ 2595925 w 3149918"/>
              <a:gd name="connsiteY2" fmla="*/ 964138 h 1397199"/>
              <a:gd name="connsiteX3" fmla="*/ 3149918 w 3149918"/>
              <a:gd name="connsiteY3" fmla="*/ 1397199 h 1397199"/>
              <a:gd name="connsiteX0" fmla="*/ 0 w 3149918"/>
              <a:gd name="connsiteY0" fmla="*/ 779 h 1011995"/>
              <a:gd name="connsiteX1" fmla="*/ 1441899 w 3149918"/>
              <a:gd name="connsiteY1" fmla="*/ 949382 h 1011995"/>
              <a:gd name="connsiteX2" fmla="*/ 2595925 w 3149918"/>
              <a:gd name="connsiteY2" fmla="*/ 578934 h 1011995"/>
              <a:gd name="connsiteX3" fmla="*/ 3149918 w 3149918"/>
              <a:gd name="connsiteY3" fmla="*/ 1011995 h 1011995"/>
              <a:gd name="connsiteX0" fmla="*/ 0 w 3149918"/>
              <a:gd name="connsiteY0" fmla="*/ 845 h 1040744"/>
              <a:gd name="connsiteX1" fmla="*/ 1441899 w 3149918"/>
              <a:gd name="connsiteY1" fmla="*/ 949448 h 1040744"/>
              <a:gd name="connsiteX2" fmla="*/ 3149918 w 3149918"/>
              <a:gd name="connsiteY2" fmla="*/ 1012061 h 1040744"/>
              <a:gd name="connsiteX0" fmla="*/ 0 w 2052339"/>
              <a:gd name="connsiteY0" fmla="*/ 776 h 960915"/>
              <a:gd name="connsiteX1" fmla="*/ 1441899 w 2052339"/>
              <a:gd name="connsiteY1" fmla="*/ 949379 h 960915"/>
              <a:gd name="connsiteX2" fmla="*/ 2052339 w 2052339"/>
              <a:gd name="connsiteY2" fmla="*/ 557462 h 960915"/>
              <a:gd name="connsiteX0" fmla="*/ 0 w 2876840"/>
              <a:gd name="connsiteY0" fmla="*/ 518 h 1522473"/>
              <a:gd name="connsiteX1" fmla="*/ 2266400 w 2876840"/>
              <a:gd name="connsiteY1" fmla="*/ 1487294 h 1522473"/>
              <a:gd name="connsiteX2" fmla="*/ 2876840 w 2876840"/>
              <a:gd name="connsiteY2" fmla="*/ 1095377 h 1522473"/>
              <a:gd name="connsiteX0" fmla="*/ 0 w 2876840"/>
              <a:gd name="connsiteY0" fmla="*/ 572 h 1403511"/>
              <a:gd name="connsiteX1" fmla="*/ 2305371 w 2876840"/>
              <a:gd name="connsiteY1" fmla="*/ 1360706 h 1403511"/>
              <a:gd name="connsiteX2" fmla="*/ 2876840 w 2876840"/>
              <a:gd name="connsiteY2" fmla="*/ 1095431 h 1403511"/>
              <a:gd name="connsiteX0" fmla="*/ 0 w 2890195"/>
              <a:gd name="connsiteY0" fmla="*/ 580 h 1384789"/>
              <a:gd name="connsiteX1" fmla="*/ 2318726 w 2890195"/>
              <a:gd name="connsiteY1" fmla="*/ 1343004 h 1384789"/>
              <a:gd name="connsiteX2" fmla="*/ 2890195 w 2890195"/>
              <a:gd name="connsiteY2" fmla="*/ 1077729 h 1384789"/>
              <a:gd name="connsiteX0" fmla="*/ 0 w 3049571"/>
              <a:gd name="connsiteY0" fmla="*/ 1126 h 643474"/>
              <a:gd name="connsiteX1" fmla="*/ 2478102 w 3049571"/>
              <a:gd name="connsiteY1" fmla="*/ 636002 h 643474"/>
              <a:gd name="connsiteX2" fmla="*/ 3049571 w 3049571"/>
              <a:gd name="connsiteY2" fmla="*/ 370727 h 643474"/>
              <a:gd name="connsiteX0" fmla="*/ 0 w 3052063"/>
              <a:gd name="connsiteY0" fmla="*/ 1136 h 636369"/>
              <a:gd name="connsiteX1" fmla="*/ 2480594 w 3052063"/>
              <a:gd name="connsiteY1" fmla="*/ 629137 h 636369"/>
              <a:gd name="connsiteX2" fmla="*/ 3052063 w 3052063"/>
              <a:gd name="connsiteY2" fmla="*/ 363862 h 636369"/>
              <a:gd name="connsiteX0" fmla="*/ 0 w 3052063"/>
              <a:gd name="connsiteY0" fmla="*/ 6389 h 641622"/>
              <a:gd name="connsiteX1" fmla="*/ 2480594 w 3052063"/>
              <a:gd name="connsiteY1" fmla="*/ 634390 h 641622"/>
              <a:gd name="connsiteX2" fmla="*/ 3052063 w 3052063"/>
              <a:gd name="connsiteY2" fmla="*/ 369115 h 641622"/>
              <a:gd name="connsiteX0" fmla="*/ 0 w 3052063"/>
              <a:gd name="connsiteY0" fmla="*/ 5780 h 713583"/>
              <a:gd name="connsiteX1" fmla="*/ 2433053 w 3052063"/>
              <a:gd name="connsiteY1" fmla="*/ 707530 h 713583"/>
              <a:gd name="connsiteX2" fmla="*/ 3052063 w 3052063"/>
              <a:gd name="connsiteY2" fmla="*/ 368506 h 713583"/>
              <a:gd name="connsiteX0" fmla="*/ 0 w 3052063"/>
              <a:gd name="connsiteY0" fmla="*/ 6081 h 676115"/>
              <a:gd name="connsiteX1" fmla="*/ 2453883 w 3052063"/>
              <a:gd name="connsiteY1" fmla="*/ 669501 h 676115"/>
              <a:gd name="connsiteX2" fmla="*/ 3052063 w 3052063"/>
              <a:gd name="connsiteY2" fmla="*/ 368807 h 676115"/>
              <a:gd name="connsiteX0" fmla="*/ 0 w 3052063"/>
              <a:gd name="connsiteY0" fmla="*/ 6647 h 692265"/>
              <a:gd name="connsiteX1" fmla="*/ 2453883 w 3052063"/>
              <a:gd name="connsiteY1" fmla="*/ 670067 h 692265"/>
              <a:gd name="connsiteX2" fmla="*/ 3052063 w 3052063"/>
              <a:gd name="connsiteY2" fmla="*/ 369373 h 692265"/>
              <a:gd name="connsiteX0" fmla="*/ 0 w 3052063"/>
              <a:gd name="connsiteY0" fmla="*/ 84318 h 769937"/>
              <a:gd name="connsiteX1" fmla="*/ 2453883 w 3052063"/>
              <a:gd name="connsiteY1" fmla="*/ 747738 h 769937"/>
              <a:gd name="connsiteX2" fmla="*/ 3052063 w 3052063"/>
              <a:gd name="connsiteY2" fmla="*/ 447044 h 769937"/>
              <a:gd name="connsiteX0" fmla="*/ 0 w 2984787"/>
              <a:gd name="connsiteY0" fmla="*/ 82139 h 767887"/>
              <a:gd name="connsiteX1" fmla="*/ 2453883 w 2984787"/>
              <a:gd name="connsiteY1" fmla="*/ 745559 h 767887"/>
              <a:gd name="connsiteX2" fmla="*/ 2984787 w 2984787"/>
              <a:gd name="connsiteY2" fmla="*/ 630461 h 76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4787" h="767887">
                <a:moveTo>
                  <a:pt x="0" y="82139"/>
                </a:moveTo>
                <a:cubicBezTo>
                  <a:pt x="1013513" y="-277361"/>
                  <a:pt x="1956419" y="654172"/>
                  <a:pt x="2453883" y="745559"/>
                </a:cubicBezTo>
                <a:cubicBezTo>
                  <a:pt x="2951347" y="836946"/>
                  <a:pt x="2628950" y="617417"/>
                  <a:pt x="2984787" y="630461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5" name="Freeform 274"/>
          <p:cNvSpPr/>
          <p:nvPr/>
        </p:nvSpPr>
        <p:spPr>
          <a:xfrm rot="4022091">
            <a:off x="4366590" y="2218553"/>
            <a:ext cx="2107297" cy="553973"/>
          </a:xfrm>
          <a:custGeom>
            <a:avLst/>
            <a:gdLst>
              <a:gd name="connsiteX0" fmla="*/ 0 w 1042587"/>
              <a:gd name="connsiteY0" fmla="*/ 48348 h 381634"/>
              <a:gd name="connsiteX1" fmla="*/ 299103 w 1042587"/>
              <a:gd name="connsiteY1" fmla="*/ 5619 h 381634"/>
              <a:gd name="connsiteX2" fmla="*/ 717847 w 1042587"/>
              <a:gd name="connsiteY2" fmla="*/ 159443 h 381634"/>
              <a:gd name="connsiteX3" fmla="*/ 1042587 w 1042587"/>
              <a:gd name="connsiteY3" fmla="*/ 381634 h 381634"/>
              <a:gd name="connsiteX0" fmla="*/ 0 w 1999683"/>
              <a:gd name="connsiteY0" fmla="*/ 48685 h 1421265"/>
              <a:gd name="connsiteX1" fmla="*/ 299103 w 1999683"/>
              <a:gd name="connsiteY1" fmla="*/ 5956 h 1421265"/>
              <a:gd name="connsiteX2" fmla="*/ 717847 w 1999683"/>
              <a:gd name="connsiteY2" fmla="*/ 159780 h 1421265"/>
              <a:gd name="connsiteX3" fmla="*/ 1999683 w 1999683"/>
              <a:gd name="connsiteY3" fmla="*/ 1421265 h 1421265"/>
              <a:gd name="connsiteX0" fmla="*/ 0 w 3047560"/>
              <a:gd name="connsiteY0" fmla="*/ 194743 h 1430931"/>
              <a:gd name="connsiteX1" fmla="*/ 1346980 w 3047560"/>
              <a:gd name="connsiteY1" fmla="*/ 15622 h 1430931"/>
              <a:gd name="connsiteX2" fmla="*/ 1765724 w 3047560"/>
              <a:gd name="connsiteY2" fmla="*/ 169446 h 1430931"/>
              <a:gd name="connsiteX3" fmla="*/ 3047560 w 3047560"/>
              <a:gd name="connsiteY3" fmla="*/ 1430931 h 1430931"/>
              <a:gd name="connsiteX0" fmla="*/ 0 w 3047560"/>
              <a:gd name="connsiteY0" fmla="*/ 174787 h 1410975"/>
              <a:gd name="connsiteX1" fmla="*/ 656911 w 3047560"/>
              <a:gd name="connsiteY1" fmla="*/ 26958 h 1410975"/>
              <a:gd name="connsiteX2" fmla="*/ 1765724 w 3047560"/>
              <a:gd name="connsiteY2" fmla="*/ 149490 h 1410975"/>
              <a:gd name="connsiteX3" fmla="*/ 3047560 w 3047560"/>
              <a:gd name="connsiteY3" fmla="*/ 1410975 h 1410975"/>
              <a:gd name="connsiteX0" fmla="*/ 0 w 3047560"/>
              <a:gd name="connsiteY0" fmla="*/ 167121 h 1403309"/>
              <a:gd name="connsiteX1" fmla="*/ 656911 w 3047560"/>
              <a:gd name="connsiteY1" fmla="*/ 19292 h 1403309"/>
              <a:gd name="connsiteX2" fmla="*/ 2319526 w 3047560"/>
              <a:gd name="connsiteY2" fmla="*/ 652945 h 1403309"/>
              <a:gd name="connsiteX3" fmla="*/ 3047560 w 3047560"/>
              <a:gd name="connsiteY3" fmla="*/ 1403309 h 1403309"/>
              <a:gd name="connsiteX0" fmla="*/ 0 w 3047560"/>
              <a:gd name="connsiteY0" fmla="*/ 382449 h 1618637"/>
              <a:gd name="connsiteX1" fmla="*/ 477985 w 3047560"/>
              <a:gd name="connsiteY1" fmla="*/ 10290 h 1618637"/>
              <a:gd name="connsiteX2" fmla="*/ 2319526 w 3047560"/>
              <a:gd name="connsiteY2" fmla="*/ 868273 h 1618637"/>
              <a:gd name="connsiteX3" fmla="*/ 3047560 w 3047560"/>
              <a:gd name="connsiteY3" fmla="*/ 1618637 h 1618637"/>
              <a:gd name="connsiteX0" fmla="*/ 0 w 3047560"/>
              <a:gd name="connsiteY0" fmla="*/ 393382 h 1629570"/>
              <a:gd name="connsiteX1" fmla="*/ 477985 w 3047560"/>
              <a:gd name="connsiteY1" fmla="*/ 21223 h 1629570"/>
              <a:gd name="connsiteX2" fmla="*/ 2762557 w 3047560"/>
              <a:gd name="connsiteY2" fmla="*/ 1143274 h 1629570"/>
              <a:gd name="connsiteX3" fmla="*/ 3047560 w 3047560"/>
              <a:gd name="connsiteY3" fmla="*/ 1629570 h 1629570"/>
              <a:gd name="connsiteX0" fmla="*/ 0 w 3047560"/>
              <a:gd name="connsiteY0" fmla="*/ 393382 h 1629570"/>
              <a:gd name="connsiteX1" fmla="*/ 477985 w 3047560"/>
              <a:gd name="connsiteY1" fmla="*/ 21223 h 1629570"/>
              <a:gd name="connsiteX2" fmla="*/ 2762557 w 3047560"/>
              <a:gd name="connsiteY2" fmla="*/ 1143274 h 1629570"/>
              <a:gd name="connsiteX3" fmla="*/ 3047560 w 3047560"/>
              <a:gd name="connsiteY3" fmla="*/ 1629570 h 1629570"/>
              <a:gd name="connsiteX0" fmla="*/ 0 w 2942890"/>
              <a:gd name="connsiteY0" fmla="*/ 393382 h 1586341"/>
              <a:gd name="connsiteX1" fmla="*/ 477985 w 2942890"/>
              <a:gd name="connsiteY1" fmla="*/ 21223 h 1586341"/>
              <a:gd name="connsiteX2" fmla="*/ 2762557 w 2942890"/>
              <a:gd name="connsiteY2" fmla="*/ 1143274 h 1586341"/>
              <a:gd name="connsiteX3" fmla="*/ 2862088 w 2942890"/>
              <a:gd name="connsiteY3" fmla="*/ 1586341 h 1586341"/>
              <a:gd name="connsiteX0" fmla="*/ 0 w 2862088"/>
              <a:gd name="connsiteY0" fmla="*/ 385983 h 1578942"/>
              <a:gd name="connsiteX1" fmla="*/ 477985 w 2862088"/>
              <a:gd name="connsiteY1" fmla="*/ 13824 h 1578942"/>
              <a:gd name="connsiteX2" fmla="*/ 2595925 w 2862088"/>
              <a:gd name="connsiteY2" fmla="*/ 964138 h 1578942"/>
              <a:gd name="connsiteX3" fmla="*/ 2862088 w 2862088"/>
              <a:gd name="connsiteY3" fmla="*/ 1578942 h 1578942"/>
              <a:gd name="connsiteX0" fmla="*/ 0 w 3149918"/>
              <a:gd name="connsiteY0" fmla="*/ 385983 h 1397199"/>
              <a:gd name="connsiteX1" fmla="*/ 477985 w 3149918"/>
              <a:gd name="connsiteY1" fmla="*/ 13824 h 1397199"/>
              <a:gd name="connsiteX2" fmla="*/ 2595925 w 3149918"/>
              <a:gd name="connsiteY2" fmla="*/ 964138 h 1397199"/>
              <a:gd name="connsiteX3" fmla="*/ 3149918 w 3149918"/>
              <a:gd name="connsiteY3" fmla="*/ 1397199 h 1397199"/>
              <a:gd name="connsiteX0" fmla="*/ 0 w 3149918"/>
              <a:gd name="connsiteY0" fmla="*/ 779 h 1011995"/>
              <a:gd name="connsiteX1" fmla="*/ 1441899 w 3149918"/>
              <a:gd name="connsiteY1" fmla="*/ 949382 h 1011995"/>
              <a:gd name="connsiteX2" fmla="*/ 2595925 w 3149918"/>
              <a:gd name="connsiteY2" fmla="*/ 578934 h 1011995"/>
              <a:gd name="connsiteX3" fmla="*/ 3149918 w 3149918"/>
              <a:gd name="connsiteY3" fmla="*/ 1011995 h 1011995"/>
              <a:gd name="connsiteX0" fmla="*/ 0 w 3149918"/>
              <a:gd name="connsiteY0" fmla="*/ 845 h 1040744"/>
              <a:gd name="connsiteX1" fmla="*/ 1441899 w 3149918"/>
              <a:gd name="connsiteY1" fmla="*/ 949448 h 1040744"/>
              <a:gd name="connsiteX2" fmla="*/ 3149918 w 3149918"/>
              <a:gd name="connsiteY2" fmla="*/ 1012061 h 1040744"/>
              <a:gd name="connsiteX0" fmla="*/ 0 w 2052339"/>
              <a:gd name="connsiteY0" fmla="*/ 776 h 960915"/>
              <a:gd name="connsiteX1" fmla="*/ 1441899 w 2052339"/>
              <a:gd name="connsiteY1" fmla="*/ 949379 h 960915"/>
              <a:gd name="connsiteX2" fmla="*/ 2052339 w 2052339"/>
              <a:gd name="connsiteY2" fmla="*/ 557462 h 960915"/>
              <a:gd name="connsiteX0" fmla="*/ 0 w 2876840"/>
              <a:gd name="connsiteY0" fmla="*/ 518 h 1522473"/>
              <a:gd name="connsiteX1" fmla="*/ 2266400 w 2876840"/>
              <a:gd name="connsiteY1" fmla="*/ 1487294 h 1522473"/>
              <a:gd name="connsiteX2" fmla="*/ 2876840 w 2876840"/>
              <a:gd name="connsiteY2" fmla="*/ 1095377 h 1522473"/>
              <a:gd name="connsiteX0" fmla="*/ 0 w 2876840"/>
              <a:gd name="connsiteY0" fmla="*/ 572 h 1403511"/>
              <a:gd name="connsiteX1" fmla="*/ 2305371 w 2876840"/>
              <a:gd name="connsiteY1" fmla="*/ 1360706 h 1403511"/>
              <a:gd name="connsiteX2" fmla="*/ 2876840 w 2876840"/>
              <a:gd name="connsiteY2" fmla="*/ 1095431 h 1403511"/>
              <a:gd name="connsiteX0" fmla="*/ 0 w 2890195"/>
              <a:gd name="connsiteY0" fmla="*/ 580 h 1384789"/>
              <a:gd name="connsiteX1" fmla="*/ 2318726 w 2890195"/>
              <a:gd name="connsiteY1" fmla="*/ 1343004 h 1384789"/>
              <a:gd name="connsiteX2" fmla="*/ 2890195 w 2890195"/>
              <a:gd name="connsiteY2" fmla="*/ 1077729 h 1384789"/>
              <a:gd name="connsiteX0" fmla="*/ 0 w 2244004"/>
              <a:gd name="connsiteY0" fmla="*/ 29916 h 265792"/>
              <a:gd name="connsiteX1" fmla="*/ 1672535 w 2244004"/>
              <a:gd name="connsiteY1" fmla="*/ 265728 h 265792"/>
              <a:gd name="connsiteX2" fmla="*/ 2244004 w 2244004"/>
              <a:gd name="connsiteY2" fmla="*/ 453 h 265792"/>
              <a:gd name="connsiteX0" fmla="*/ 0 w 2184995"/>
              <a:gd name="connsiteY0" fmla="*/ 1135 h 636582"/>
              <a:gd name="connsiteX1" fmla="*/ 1613526 w 2184995"/>
              <a:gd name="connsiteY1" fmla="*/ 629343 h 636582"/>
              <a:gd name="connsiteX2" fmla="*/ 2184995 w 2184995"/>
              <a:gd name="connsiteY2" fmla="*/ 364068 h 636582"/>
              <a:gd name="connsiteX0" fmla="*/ 0 w 2119314"/>
              <a:gd name="connsiteY0" fmla="*/ 1186 h 651298"/>
              <a:gd name="connsiteX1" fmla="*/ 1613526 w 2119314"/>
              <a:gd name="connsiteY1" fmla="*/ 629394 h 651298"/>
              <a:gd name="connsiteX2" fmla="*/ 2119314 w 2119314"/>
              <a:gd name="connsiteY2" fmla="*/ 526179 h 651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9314" h="651298">
                <a:moveTo>
                  <a:pt x="0" y="1186"/>
                </a:moveTo>
                <a:cubicBezTo>
                  <a:pt x="89731" y="-29437"/>
                  <a:pt x="1260307" y="541895"/>
                  <a:pt x="1613526" y="629394"/>
                </a:cubicBezTo>
                <a:cubicBezTo>
                  <a:pt x="1966745" y="716893"/>
                  <a:pt x="1763477" y="513135"/>
                  <a:pt x="2119314" y="526179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6" name="Freeform 275"/>
          <p:cNvSpPr/>
          <p:nvPr/>
        </p:nvSpPr>
        <p:spPr>
          <a:xfrm rot="4022091">
            <a:off x="4294122" y="2218209"/>
            <a:ext cx="2093126" cy="554103"/>
          </a:xfrm>
          <a:custGeom>
            <a:avLst/>
            <a:gdLst>
              <a:gd name="connsiteX0" fmla="*/ 0 w 1042587"/>
              <a:gd name="connsiteY0" fmla="*/ 48348 h 381634"/>
              <a:gd name="connsiteX1" fmla="*/ 299103 w 1042587"/>
              <a:gd name="connsiteY1" fmla="*/ 5619 h 381634"/>
              <a:gd name="connsiteX2" fmla="*/ 717847 w 1042587"/>
              <a:gd name="connsiteY2" fmla="*/ 159443 h 381634"/>
              <a:gd name="connsiteX3" fmla="*/ 1042587 w 1042587"/>
              <a:gd name="connsiteY3" fmla="*/ 381634 h 381634"/>
              <a:gd name="connsiteX0" fmla="*/ 0 w 1999683"/>
              <a:gd name="connsiteY0" fmla="*/ 48685 h 1421265"/>
              <a:gd name="connsiteX1" fmla="*/ 299103 w 1999683"/>
              <a:gd name="connsiteY1" fmla="*/ 5956 h 1421265"/>
              <a:gd name="connsiteX2" fmla="*/ 717847 w 1999683"/>
              <a:gd name="connsiteY2" fmla="*/ 159780 h 1421265"/>
              <a:gd name="connsiteX3" fmla="*/ 1999683 w 1999683"/>
              <a:gd name="connsiteY3" fmla="*/ 1421265 h 1421265"/>
              <a:gd name="connsiteX0" fmla="*/ 0 w 3047560"/>
              <a:gd name="connsiteY0" fmla="*/ 194743 h 1430931"/>
              <a:gd name="connsiteX1" fmla="*/ 1346980 w 3047560"/>
              <a:gd name="connsiteY1" fmla="*/ 15622 h 1430931"/>
              <a:gd name="connsiteX2" fmla="*/ 1765724 w 3047560"/>
              <a:gd name="connsiteY2" fmla="*/ 169446 h 1430931"/>
              <a:gd name="connsiteX3" fmla="*/ 3047560 w 3047560"/>
              <a:gd name="connsiteY3" fmla="*/ 1430931 h 1430931"/>
              <a:gd name="connsiteX0" fmla="*/ 0 w 3047560"/>
              <a:gd name="connsiteY0" fmla="*/ 174787 h 1410975"/>
              <a:gd name="connsiteX1" fmla="*/ 656911 w 3047560"/>
              <a:gd name="connsiteY1" fmla="*/ 26958 h 1410975"/>
              <a:gd name="connsiteX2" fmla="*/ 1765724 w 3047560"/>
              <a:gd name="connsiteY2" fmla="*/ 149490 h 1410975"/>
              <a:gd name="connsiteX3" fmla="*/ 3047560 w 3047560"/>
              <a:gd name="connsiteY3" fmla="*/ 1410975 h 1410975"/>
              <a:gd name="connsiteX0" fmla="*/ 0 w 3047560"/>
              <a:gd name="connsiteY0" fmla="*/ 167121 h 1403309"/>
              <a:gd name="connsiteX1" fmla="*/ 656911 w 3047560"/>
              <a:gd name="connsiteY1" fmla="*/ 19292 h 1403309"/>
              <a:gd name="connsiteX2" fmla="*/ 2319526 w 3047560"/>
              <a:gd name="connsiteY2" fmla="*/ 652945 h 1403309"/>
              <a:gd name="connsiteX3" fmla="*/ 3047560 w 3047560"/>
              <a:gd name="connsiteY3" fmla="*/ 1403309 h 1403309"/>
              <a:gd name="connsiteX0" fmla="*/ 0 w 3047560"/>
              <a:gd name="connsiteY0" fmla="*/ 382449 h 1618637"/>
              <a:gd name="connsiteX1" fmla="*/ 477985 w 3047560"/>
              <a:gd name="connsiteY1" fmla="*/ 10290 h 1618637"/>
              <a:gd name="connsiteX2" fmla="*/ 2319526 w 3047560"/>
              <a:gd name="connsiteY2" fmla="*/ 868273 h 1618637"/>
              <a:gd name="connsiteX3" fmla="*/ 3047560 w 3047560"/>
              <a:gd name="connsiteY3" fmla="*/ 1618637 h 1618637"/>
              <a:gd name="connsiteX0" fmla="*/ 0 w 3047560"/>
              <a:gd name="connsiteY0" fmla="*/ 393382 h 1629570"/>
              <a:gd name="connsiteX1" fmla="*/ 477985 w 3047560"/>
              <a:gd name="connsiteY1" fmla="*/ 21223 h 1629570"/>
              <a:gd name="connsiteX2" fmla="*/ 2762557 w 3047560"/>
              <a:gd name="connsiteY2" fmla="*/ 1143274 h 1629570"/>
              <a:gd name="connsiteX3" fmla="*/ 3047560 w 3047560"/>
              <a:gd name="connsiteY3" fmla="*/ 1629570 h 1629570"/>
              <a:gd name="connsiteX0" fmla="*/ 0 w 3047560"/>
              <a:gd name="connsiteY0" fmla="*/ 393382 h 1629570"/>
              <a:gd name="connsiteX1" fmla="*/ 477985 w 3047560"/>
              <a:gd name="connsiteY1" fmla="*/ 21223 h 1629570"/>
              <a:gd name="connsiteX2" fmla="*/ 2762557 w 3047560"/>
              <a:gd name="connsiteY2" fmla="*/ 1143274 h 1629570"/>
              <a:gd name="connsiteX3" fmla="*/ 3047560 w 3047560"/>
              <a:gd name="connsiteY3" fmla="*/ 1629570 h 1629570"/>
              <a:gd name="connsiteX0" fmla="*/ 0 w 2942890"/>
              <a:gd name="connsiteY0" fmla="*/ 393382 h 1586341"/>
              <a:gd name="connsiteX1" fmla="*/ 477985 w 2942890"/>
              <a:gd name="connsiteY1" fmla="*/ 21223 h 1586341"/>
              <a:gd name="connsiteX2" fmla="*/ 2762557 w 2942890"/>
              <a:gd name="connsiteY2" fmla="*/ 1143274 h 1586341"/>
              <a:gd name="connsiteX3" fmla="*/ 2862088 w 2942890"/>
              <a:gd name="connsiteY3" fmla="*/ 1586341 h 1586341"/>
              <a:gd name="connsiteX0" fmla="*/ 0 w 2862088"/>
              <a:gd name="connsiteY0" fmla="*/ 385983 h 1578942"/>
              <a:gd name="connsiteX1" fmla="*/ 477985 w 2862088"/>
              <a:gd name="connsiteY1" fmla="*/ 13824 h 1578942"/>
              <a:gd name="connsiteX2" fmla="*/ 2595925 w 2862088"/>
              <a:gd name="connsiteY2" fmla="*/ 964138 h 1578942"/>
              <a:gd name="connsiteX3" fmla="*/ 2862088 w 2862088"/>
              <a:gd name="connsiteY3" fmla="*/ 1578942 h 1578942"/>
              <a:gd name="connsiteX0" fmla="*/ 0 w 3149918"/>
              <a:gd name="connsiteY0" fmla="*/ 385983 h 1397199"/>
              <a:gd name="connsiteX1" fmla="*/ 477985 w 3149918"/>
              <a:gd name="connsiteY1" fmla="*/ 13824 h 1397199"/>
              <a:gd name="connsiteX2" fmla="*/ 2595925 w 3149918"/>
              <a:gd name="connsiteY2" fmla="*/ 964138 h 1397199"/>
              <a:gd name="connsiteX3" fmla="*/ 3149918 w 3149918"/>
              <a:gd name="connsiteY3" fmla="*/ 1397199 h 1397199"/>
              <a:gd name="connsiteX0" fmla="*/ 0 w 3149918"/>
              <a:gd name="connsiteY0" fmla="*/ 779 h 1011995"/>
              <a:gd name="connsiteX1" fmla="*/ 1441899 w 3149918"/>
              <a:gd name="connsiteY1" fmla="*/ 949382 h 1011995"/>
              <a:gd name="connsiteX2" fmla="*/ 2595925 w 3149918"/>
              <a:gd name="connsiteY2" fmla="*/ 578934 h 1011995"/>
              <a:gd name="connsiteX3" fmla="*/ 3149918 w 3149918"/>
              <a:gd name="connsiteY3" fmla="*/ 1011995 h 1011995"/>
              <a:gd name="connsiteX0" fmla="*/ 0 w 3149918"/>
              <a:gd name="connsiteY0" fmla="*/ 845 h 1040744"/>
              <a:gd name="connsiteX1" fmla="*/ 1441899 w 3149918"/>
              <a:gd name="connsiteY1" fmla="*/ 949448 h 1040744"/>
              <a:gd name="connsiteX2" fmla="*/ 3149918 w 3149918"/>
              <a:gd name="connsiteY2" fmla="*/ 1012061 h 1040744"/>
              <a:gd name="connsiteX0" fmla="*/ 0 w 2052339"/>
              <a:gd name="connsiteY0" fmla="*/ 776 h 960915"/>
              <a:gd name="connsiteX1" fmla="*/ 1441899 w 2052339"/>
              <a:gd name="connsiteY1" fmla="*/ 949379 h 960915"/>
              <a:gd name="connsiteX2" fmla="*/ 2052339 w 2052339"/>
              <a:gd name="connsiteY2" fmla="*/ 557462 h 960915"/>
              <a:gd name="connsiteX0" fmla="*/ 0 w 2876840"/>
              <a:gd name="connsiteY0" fmla="*/ 518 h 1522473"/>
              <a:gd name="connsiteX1" fmla="*/ 2266400 w 2876840"/>
              <a:gd name="connsiteY1" fmla="*/ 1487294 h 1522473"/>
              <a:gd name="connsiteX2" fmla="*/ 2876840 w 2876840"/>
              <a:gd name="connsiteY2" fmla="*/ 1095377 h 1522473"/>
              <a:gd name="connsiteX0" fmla="*/ 0 w 2876840"/>
              <a:gd name="connsiteY0" fmla="*/ 572 h 1403511"/>
              <a:gd name="connsiteX1" fmla="*/ 2305371 w 2876840"/>
              <a:gd name="connsiteY1" fmla="*/ 1360706 h 1403511"/>
              <a:gd name="connsiteX2" fmla="*/ 2876840 w 2876840"/>
              <a:gd name="connsiteY2" fmla="*/ 1095431 h 1403511"/>
              <a:gd name="connsiteX0" fmla="*/ 0 w 2890195"/>
              <a:gd name="connsiteY0" fmla="*/ 580 h 1384789"/>
              <a:gd name="connsiteX1" fmla="*/ 2318726 w 2890195"/>
              <a:gd name="connsiteY1" fmla="*/ 1343004 h 1384789"/>
              <a:gd name="connsiteX2" fmla="*/ 2890195 w 2890195"/>
              <a:gd name="connsiteY2" fmla="*/ 1077729 h 1384789"/>
              <a:gd name="connsiteX0" fmla="*/ 0 w 2244004"/>
              <a:gd name="connsiteY0" fmla="*/ 29916 h 265792"/>
              <a:gd name="connsiteX1" fmla="*/ 1672535 w 2244004"/>
              <a:gd name="connsiteY1" fmla="*/ 265728 h 265792"/>
              <a:gd name="connsiteX2" fmla="*/ 2244004 w 2244004"/>
              <a:gd name="connsiteY2" fmla="*/ 453 h 265792"/>
              <a:gd name="connsiteX0" fmla="*/ 0 w 2184995"/>
              <a:gd name="connsiteY0" fmla="*/ 1135 h 636582"/>
              <a:gd name="connsiteX1" fmla="*/ 1613526 w 2184995"/>
              <a:gd name="connsiteY1" fmla="*/ 629343 h 636582"/>
              <a:gd name="connsiteX2" fmla="*/ 2184995 w 2184995"/>
              <a:gd name="connsiteY2" fmla="*/ 364068 h 636582"/>
              <a:gd name="connsiteX0" fmla="*/ 0 w 2105062"/>
              <a:gd name="connsiteY0" fmla="*/ 1187 h 651451"/>
              <a:gd name="connsiteX1" fmla="*/ 1613526 w 2105062"/>
              <a:gd name="connsiteY1" fmla="*/ 629395 h 651451"/>
              <a:gd name="connsiteX2" fmla="*/ 2105062 w 2105062"/>
              <a:gd name="connsiteY2" fmla="*/ 527230 h 65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5062" h="651451">
                <a:moveTo>
                  <a:pt x="0" y="1187"/>
                </a:moveTo>
                <a:cubicBezTo>
                  <a:pt x="89731" y="-29436"/>
                  <a:pt x="1262682" y="541721"/>
                  <a:pt x="1613526" y="629395"/>
                </a:cubicBezTo>
                <a:cubicBezTo>
                  <a:pt x="1964370" y="717069"/>
                  <a:pt x="1749225" y="514186"/>
                  <a:pt x="2105062" y="52723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77" name="Group 276"/>
          <p:cNvGrpSpPr/>
          <p:nvPr/>
        </p:nvGrpSpPr>
        <p:grpSpPr>
          <a:xfrm rot="10800000">
            <a:off x="6031863" y="3300122"/>
            <a:ext cx="317864" cy="349902"/>
            <a:chOff x="5228067" y="3627562"/>
            <a:chExt cx="317864" cy="349902"/>
          </a:xfrm>
        </p:grpSpPr>
        <p:sp>
          <p:nvSpPr>
            <p:cNvPr id="278" name="Rounded Rectangle 277"/>
            <p:cNvSpPr/>
            <p:nvPr/>
          </p:nvSpPr>
          <p:spPr>
            <a:xfrm>
              <a:off x="5264076" y="3679816"/>
              <a:ext cx="245847" cy="2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79" name="Straight Connector 278"/>
            <p:cNvCxnSpPr/>
            <p:nvPr/>
          </p:nvCxnSpPr>
          <p:spPr>
            <a:xfrm>
              <a:off x="5264076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5343462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5422848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5502234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Rectangle 282"/>
            <p:cNvSpPr/>
            <p:nvPr/>
          </p:nvSpPr>
          <p:spPr>
            <a:xfrm>
              <a:off x="5228067" y="3638858"/>
              <a:ext cx="317864" cy="90179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231" name="Freeform 230"/>
          <p:cNvSpPr/>
          <p:nvPr/>
        </p:nvSpPr>
        <p:spPr>
          <a:xfrm rot="4022091">
            <a:off x="4904156" y="1287952"/>
            <a:ext cx="2698318" cy="1181647"/>
          </a:xfrm>
          <a:custGeom>
            <a:avLst/>
            <a:gdLst>
              <a:gd name="connsiteX0" fmla="*/ 0 w 1042587"/>
              <a:gd name="connsiteY0" fmla="*/ 48348 h 381634"/>
              <a:gd name="connsiteX1" fmla="*/ 299103 w 1042587"/>
              <a:gd name="connsiteY1" fmla="*/ 5619 h 381634"/>
              <a:gd name="connsiteX2" fmla="*/ 717847 w 1042587"/>
              <a:gd name="connsiteY2" fmla="*/ 159443 h 381634"/>
              <a:gd name="connsiteX3" fmla="*/ 1042587 w 1042587"/>
              <a:gd name="connsiteY3" fmla="*/ 381634 h 381634"/>
              <a:gd name="connsiteX0" fmla="*/ 0 w 1999683"/>
              <a:gd name="connsiteY0" fmla="*/ 48685 h 1421265"/>
              <a:gd name="connsiteX1" fmla="*/ 299103 w 1999683"/>
              <a:gd name="connsiteY1" fmla="*/ 5956 h 1421265"/>
              <a:gd name="connsiteX2" fmla="*/ 717847 w 1999683"/>
              <a:gd name="connsiteY2" fmla="*/ 159780 h 1421265"/>
              <a:gd name="connsiteX3" fmla="*/ 1999683 w 1999683"/>
              <a:gd name="connsiteY3" fmla="*/ 1421265 h 1421265"/>
              <a:gd name="connsiteX0" fmla="*/ 0 w 3047560"/>
              <a:gd name="connsiteY0" fmla="*/ 194743 h 1430931"/>
              <a:gd name="connsiteX1" fmla="*/ 1346980 w 3047560"/>
              <a:gd name="connsiteY1" fmla="*/ 15622 h 1430931"/>
              <a:gd name="connsiteX2" fmla="*/ 1765724 w 3047560"/>
              <a:gd name="connsiteY2" fmla="*/ 169446 h 1430931"/>
              <a:gd name="connsiteX3" fmla="*/ 3047560 w 3047560"/>
              <a:gd name="connsiteY3" fmla="*/ 1430931 h 1430931"/>
              <a:gd name="connsiteX0" fmla="*/ 0 w 3047560"/>
              <a:gd name="connsiteY0" fmla="*/ 174787 h 1410975"/>
              <a:gd name="connsiteX1" fmla="*/ 656911 w 3047560"/>
              <a:gd name="connsiteY1" fmla="*/ 26958 h 1410975"/>
              <a:gd name="connsiteX2" fmla="*/ 1765724 w 3047560"/>
              <a:gd name="connsiteY2" fmla="*/ 149490 h 1410975"/>
              <a:gd name="connsiteX3" fmla="*/ 3047560 w 3047560"/>
              <a:gd name="connsiteY3" fmla="*/ 1410975 h 1410975"/>
              <a:gd name="connsiteX0" fmla="*/ 0 w 3047560"/>
              <a:gd name="connsiteY0" fmla="*/ 167121 h 1403309"/>
              <a:gd name="connsiteX1" fmla="*/ 656911 w 3047560"/>
              <a:gd name="connsiteY1" fmla="*/ 19292 h 1403309"/>
              <a:gd name="connsiteX2" fmla="*/ 2319526 w 3047560"/>
              <a:gd name="connsiteY2" fmla="*/ 652945 h 1403309"/>
              <a:gd name="connsiteX3" fmla="*/ 3047560 w 3047560"/>
              <a:gd name="connsiteY3" fmla="*/ 1403309 h 1403309"/>
              <a:gd name="connsiteX0" fmla="*/ 0 w 3047560"/>
              <a:gd name="connsiteY0" fmla="*/ 382449 h 1618637"/>
              <a:gd name="connsiteX1" fmla="*/ 477985 w 3047560"/>
              <a:gd name="connsiteY1" fmla="*/ 10290 h 1618637"/>
              <a:gd name="connsiteX2" fmla="*/ 2319526 w 3047560"/>
              <a:gd name="connsiteY2" fmla="*/ 868273 h 1618637"/>
              <a:gd name="connsiteX3" fmla="*/ 3047560 w 3047560"/>
              <a:gd name="connsiteY3" fmla="*/ 1618637 h 1618637"/>
              <a:gd name="connsiteX0" fmla="*/ 0 w 3047560"/>
              <a:gd name="connsiteY0" fmla="*/ 393382 h 1629570"/>
              <a:gd name="connsiteX1" fmla="*/ 477985 w 3047560"/>
              <a:gd name="connsiteY1" fmla="*/ 21223 h 1629570"/>
              <a:gd name="connsiteX2" fmla="*/ 2762557 w 3047560"/>
              <a:gd name="connsiteY2" fmla="*/ 1143274 h 1629570"/>
              <a:gd name="connsiteX3" fmla="*/ 3047560 w 3047560"/>
              <a:gd name="connsiteY3" fmla="*/ 1629570 h 1629570"/>
              <a:gd name="connsiteX0" fmla="*/ 0 w 3130775"/>
              <a:gd name="connsiteY0" fmla="*/ 341293 h 1634921"/>
              <a:gd name="connsiteX1" fmla="*/ 561200 w 3130775"/>
              <a:gd name="connsiteY1" fmla="*/ 26574 h 1634921"/>
              <a:gd name="connsiteX2" fmla="*/ 2845772 w 3130775"/>
              <a:gd name="connsiteY2" fmla="*/ 1148625 h 1634921"/>
              <a:gd name="connsiteX3" fmla="*/ 3130775 w 3130775"/>
              <a:gd name="connsiteY3" fmla="*/ 1634921 h 1634921"/>
              <a:gd name="connsiteX0" fmla="*/ 0 w 3130775"/>
              <a:gd name="connsiteY0" fmla="*/ 211591 h 1505219"/>
              <a:gd name="connsiteX1" fmla="*/ 482863 w 3130775"/>
              <a:gd name="connsiteY1" fmla="*/ 36446 h 1505219"/>
              <a:gd name="connsiteX2" fmla="*/ 2845772 w 3130775"/>
              <a:gd name="connsiteY2" fmla="*/ 1018923 h 1505219"/>
              <a:gd name="connsiteX3" fmla="*/ 3130775 w 3130775"/>
              <a:gd name="connsiteY3" fmla="*/ 1505219 h 1505219"/>
              <a:gd name="connsiteX0" fmla="*/ 0 w 3130775"/>
              <a:gd name="connsiteY0" fmla="*/ 216035 h 1509663"/>
              <a:gd name="connsiteX1" fmla="*/ 482863 w 3130775"/>
              <a:gd name="connsiteY1" fmla="*/ 40890 h 1509663"/>
              <a:gd name="connsiteX2" fmla="*/ 2845772 w 3130775"/>
              <a:gd name="connsiteY2" fmla="*/ 1023367 h 1509663"/>
              <a:gd name="connsiteX3" fmla="*/ 3130775 w 3130775"/>
              <a:gd name="connsiteY3" fmla="*/ 1509663 h 1509663"/>
              <a:gd name="connsiteX0" fmla="*/ 0 w 3130775"/>
              <a:gd name="connsiteY0" fmla="*/ 184791 h 1478419"/>
              <a:gd name="connsiteX1" fmla="*/ 482863 w 3130775"/>
              <a:gd name="connsiteY1" fmla="*/ 9646 h 1478419"/>
              <a:gd name="connsiteX2" fmla="*/ 2845772 w 3130775"/>
              <a:gd name="connsiteY2" fmla="*/ 992123 h 1478419"/>
              <a:gd name="connsiteX3" fmla="*/ 3130775 w 3130775"/>
              <a:gd name="connsiteY3" fmla="*/ 1478419 h 1478419"/>
              <a:gd name="connsiteX0" fmla="*/ 0 w 2967204"/>
              <a:gd name="connsiteY0" fmla="*/ 184780 h 1472571"/>
              <a:gd name="connsiteX1" fmla="*/ 482863 w 2967204"/>
              <a:gd name="connsiteY1" fmla="*/ 9635 h 1472571"/>
              <a:gd name="connsiteX2" fmla="*/ 2845772 w 2967204"/>
              <a:gd name="connsiteY2" fmla="*/ 992112 h 1472571"/>
              <a:gd name="connsiteX3" fmla="*/ 2709798 w 2967204"/>
              <a:gd name="connsiteY3" fmla="*/ 1472571 h 1472571"/>
              <a:gd name="connsiteX0" fmla="*/ 0 w 2709798"/>
              <a:gd name="connsiteY0" fmla="*/ 203724 h 1491515"/>
              <a:gd name="connsiteX1" fmla="*/ 482863 w 2709798"/>
              <a:gd name="connsiteY1" fmla="*/ 28579 h 1491515"/>
              <a:gd name="connsiteX2" fmla="*/ 2102989 w 2709798"/>
              <a:gd name="connsiteY2" fmla="*/ 821477 h 1491515"/>
              <a:gd name="connsiteX3" fmla="*/ 2709798 w 2709798"/>
              <a:gd name="connsiteY3" fmla="*/ 1491515 h 1491515"/>
              <a:gd name="connsiteX0" fmla="*/ 0 w 2709798"/>
              <a:gd name="connsiteY0" fmla="*/ 203724 h 1491515"/>
              <a:gd name="connsiteX1" fmla="*/ 482863 w 2709798"/>
              <a:gd name="connsiteY1" fmla="*/ 28579 h 1491515"/>
              <a:gd name="connsiteX2" fmla="*/ 2102989 w 2709798"/>
              <a:gd name="connsiteY2" fmla="*/ 821477 h 1491515"/>
              <a:gd name="connsiteX3" fmla="*/ 2709798 w 2709798"/>
              <a:gd name="connsiteY3" fmla="*/ 1491515 h 1491515"/>
              <a:gd name="connsiteX0" fmla="*/ 0 w 2744682"/>
              <a:gd name="connsiteY0" fmla="*/ 203724 h 1395282"/>
              <a:gd name="connsiteX1" fmla="*/ 482863 w 2744682"/>
              <a:gd name="connsiteY1" fmla="*/ 28579 h 1395282"/>
              <a:gd name="connsiteX2" fmla="*/ 2102989 w 2744682"/>
              <a:gd name="connsiteY2" fmla="*/ 821477 h 1395282"/>
              <a:gd name="connsiteX3" fmla="*/ 2744682 w 2744682"/>
              <a:gd name="connsiteY3" fmla="*/ 1395282 h 1395282"/>
              <a:gd name="connsiteX0" fmla="*/ 0 w 2713705"/>
              <a:gd name="connsiteY0" fmla="*/ 153519 h 1407571"/>
              <a:gd name="connsiteX1" fmla="*/ 451886 w 2713705"/>
              <a:gd name="connsiteY1" fmla="*/ 40868 h 1407571"/>
              <a:gd name="connsiteX2" fmla="*/ 2072012 w 2713705"/>
              <a:gd name="connsiteY2" fmla="*/ 833766 h 1407571"/>
              <a:gd name="connsiteX3" fmla="*/ 2713705 w 2713705"/>
              <a:gd name="connsiteY3" fmla="*/ 1407571 h 1407571"/>
              <a:gd name="connsiteX0" fmla="*/ 0 w 2713705"/>
              <a:gd name="connsiteY0" fmla="*/ 161951 h 1416003"/>
              <a:gd name="connsiteX1" fmla="*/ 451886 w 2713705"/>
              <a:gd name="connsiteY1" fmla="*/ 49300 h 1416003"/>
              <a:gd name="connsiteX2" fmla="*/ 2072012 w 2713705"/>
              <a:gd name="connsiteY2" fmla="*/ 842198 h 1416003"/>
              <a:gd name="connsiteX3" fmla="*/ 2713705 w 2713705"/>
              <a:gd name="connsiteY3" fmla="*/ 1416003 h 1416003"/>
              <a:gd name="connsiteX0" fmla="*/ 0 w 2713705"/>
              <a:gd name="connsiteY0" fmla="*/ 135195 h 1389247"/>
              <a:gd name="connsiteX1" fmla="*/ 780056 w 2713705"/>
              <a:gd name="connsiteY1" fmla="*/ 58623 h 1389247"/>
              <a:gd name="connsiteX2" fmla="*/ 2072012 w 2713705"/>
              <a:gd name="connsiteY2" fmla="*/ 815442 h 1389247"/>
              <a:gd name="connsiteX3" fmla="*/ 2713705 w 2713705"/>
              <a:gd name="connsiteY3" fmla="*/ 1389247 h 138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705" h="1389247">
                <a:moveTo>
                  <a:pt x="0" y="135195"/>
                </a:moveTo>
                <a:cubicBezTo>
                  <a:pt x="262648" y="10229"/>
                  <a:pt x="434721" y="-54751"/>
                  <a:pt x="780056" y="58623"/>
                </a:cubicBezTo>
                <a:cubicBezTo>
                  <a:pt x="1125391" y="171997"/>
                  <a:pt x="1749737" y="593671"/>
                  <a:pt x="2072012" y="815442"/>
                </a:cubicBezTo>
                <a:cubicBezTo>
                  <a:pt x="2394287" y="1037213"/>
                  <a:pt x="2555387" y="1297018"/>
                  <a:pt x="2713705" y="138924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2" name="Freeform 231"/>
          <p:cNvSpPr/>
          <p:nvPr/>
        </p:nvSpPr>
        <p:spPr>
          <a:xfrm rot="4022091">
            <a:off x="4790717" y="1259085"/>
            <a:ext cx="2754791" cy="1201825"/>
          </a:xfrm>
          <a:custGeom>
            <a:avLst/>
            <a:gdLst>
              <a:gd name="connsiteX0" fmla="*/ 0 w 1042587"/>
              <a:gd name="connsiteY0" fmla="*/ 48348 h 381634"/>
              <a:gd name="connsiteX1" fmla="*/ 299103 w 1042587"/>
              <a:gd name="connsiteY1" fmla="*/ 5619 h 381634"/>
              <a:gd name="connsiteX2" fmla="*/ 717847 w 1042587"/>
              <a:gd name="connsiteY2" fmla="*/ 159443 h 381634"/>
              <a:gd name="connsiteX3" fmla="*/ 1042587 w 1042587"/>
              <a:gd name="connsiteY3" fmla="*/ 381634 h 381634"/>
              <a:gd name="connsiteX0" fmla="*/ 0 w 1999683"/>
              <a:gd name="connsiteY0" fmla="*/ 48685 h 1421265"/>
              <a:gd name="connsiteX1" fmla="*/ 299103 w 1999683"/>
              <a:gd name="connsiteY1" fmla="*/ 5956 h 1421265"/>
              <a:gd name="connsiteX2" fmla="*/ 717847 w 1999683"/>
              <a:gd name="connsiteY2" fmla="*/ 159780 h 1421265"/>
              <a:gd name="connsiteX3" fmla="*/ 1999683 w 1999683"/>
              <a:gd name="connsiteY3" fmla="*/ 1421265 h 1421265"/>
              <a:gd name="connsiteX0" fmla="*/ 0 w 3047560"/>
              <a:gd name="connsiteY0" fmla="*/ 194743 h 1430931"/>
              <a:gd name="connsiteX1" fmla="*/ 1346980 w 3047560"/>
              <a:gd name="connsiteY1" fmla="*/ 15622 h 1430931"/>
              <a:gd name="connsiteX2" fmla="*/ 1765724 w 3047560"/>
              <a:gd name="connsiteY2" fmla="*/ 169446 h 1430931"/>
              <a:gd name="connsiteX3" fmla="*/ 3047560 w 3047560"/>
              <a:gd name="connsiteY3" fmla="*/ 1430931 h 1430931"/>
              <a:gd name="connsiteX0" fmla="*/ 0 w 3047560"/>
              <a:gd name="connsiteY0" fmla="*/ 174787 h 1410975"/>
              <a:gd name="connsiteX1" fmla="*/ 656911 w 3047560"/>
              <a:gd name="connsiteY1" fmla="*/ 26958 h 1410975"/>
              <a:gd name="connsiteX2" fmla="*/ 1765724 w 3047560"/>
              <a:gd name="connsiteY2" fmla="*/ 149490 h 1410975"/>
              <a:gd name="connsiteX3" fmla="*/ 3047560 w 3047560"/>
              <a:gd name="connsiteY3" fmla="*/ 1410975 h 1410975"/>
              <a:gd name="connsiteX0" fmla="*/ 0 w 3047560"/>
              <a:gd name="connsiteY0" fmla="*/ 167121 h 1403309"/>
              <a:gd name="connsiteX1" fmla="*/ 656911 w 3047560"/>
              <a:gd name="connsiteY1" fmla="*/ 19292 h 1403309"/>
              <a:gd name="connsiteX2" fmla="*/ 2319526 w 3047560"/>
              <a:gd name="connsiteY2" fmla="*/ 652945 h 1403309"/>
              <a:gd name="connsiteX3" fmla="*/ 3047560 w 3047560"/>
              <a:gd name="connsiteY3" fmla="*/ 1403309 h 1403309"/>
              <a:gd name="connsiteX0" fmla="*/ 0 w 3047560"/>
              <a:gd name="connsiteY0" fmla="*/ 382449 h 1618637"/>
              <a:gd name="connsiteX1" fmla="*/ 477985 w 3047560"/>
              <a:gd name="connsiteY1" fmla="*/ 10290 h 1618637"/>
              <a:gd name="connsiteX2" fmla="*/ 2319526 w 3047560"/>
              <a:gd name="connsiteY2" fmla="*/ 868273 h 1618637"/>
              <a:gd name="connsiteX3" fmla="*/ 3047560 w 3047560"/>
              <a:gd name="connsiteY3" fmla="*/ 1618637 h 1618637"/>
              <a:gd name="connsiteX0" fmla="*/ 0 w 3047560"/>
              <a:gd name="connsiteY0" fmla="*/ 393382 h 1629570"/>
              <a:gd name="connsiteX1" fmla="*/ 477985 w 3047560"/>
              <a:gd name="connsiteY1" fmla="*/ 21223 h 1629570"/>
              <a:gd name="connsiteX2" fmla="*/ 2762557 w 3047560"/>
              <a:gd name="connsiteY2" fmla="*/ 1143274 h 1629570"/>
              <a:gd name="connsiteX3" fmla="*/ 3047560 w 3047560"/>
              <a:gd name="connsiteY3" fmla="*/ 1629570 h 1629570"/>
              <a:gd name="connsiteX0" fmla="*/ 0 w 3047560"/>
              <a:gd name="connsiteY0" fmla="*/ 393382 h 1629570"/>
              <a:gd name="connsiteX1" fmla="*/ 477985 w 3047560"/>
              <a:gd name="connsiteY1" fmla="*/ 21223 h 1629570"/>
              <a:gd name="connsiteX2" fmla="*/ 2762557 w 3047560"/>
              <a:gd name="connsiteY2" fmla="*/ 1143274 h 1629570"/>
              <a:gd name="connsiteX3" fmla="*/ 3047560 w 3047560"/>
              <a:gd name="connsiteY3" fmla="*/ 1629570 h 1629570"/>
              <a:gd name="connsiteX0" fmla="*/ 0 w 2942890"/>
              <a:gd name="connsiteY0" fmla="*/ 393382 h 1586341"/>
              <a:gd name="connsiteX1" fmla="*/ 477985 w 2942890"/>
              <a:gd name="connsiteY1" fmla="*/ 21223 h 1586341"/>
              <a:gd name="connsiteX2" fmla="*/ 2762557 w 2942890"/>
              <a:gd name="connsiteY2" fmla="*/ 1143274 h 1586341"/>
              <a:gd name="connsiteX3" fmla="*/ 2862088 w 2942890"/>
              <a:gd name="connsiteY3" fmla="*/ 1586341 h 1586341"/>
              <a:gd name="connsiteX0" fmla="*/ 0 w 2862088"/>
              <a:gd name="connsiteY0" fmla="*/ 385983 h 1578942"/>
              <a:gd name="connsiteX1" fmla="*/ 477985 w 2862088"/>
              <a:gd name="connsiteY1" fmla="*/ 13824 h 1578942"/>
              <a:gd name="connsiteX2" fmla="*/ 2595925 w 2862088"/>
              <a:gd name="connsiteY2" fmla="*/ 964138 h 1578942"/>
              <a:gd name="connsiteX3" fmla="*/ 2862088 w 2862088"/>
              <a:gd name="connsiteY3" fmla="*/ 1578942 h 1578942"/>
              <a:gd name="connsiteX0" fmla="*/ 0 w 3149918"/>
              <a:gd name="connsiteY0" fmla="*/ 385983 h 1397199"/>
              <a:gd name="connsiteX1" fmla="*/ 477985 w 3149918"/>
              <a:gd name="connsiteY1" fmla="*/ 13824 h 1397199"/>
              <a:gd name="connsiteX2" fmla="*/ 2595925 w 3149918"/>
              <a:gd name="connsiteY2" fmla="*/ 964138 h 1397199"/>
              <a:gd name="connsiteX3" fmla="*/ 3149918 w 3149918"/>
              <a:gd name="connsiteY3" fmla="*/ 1397199 h 1397199"/>
              <a:gd name="connsiteX0" fmla="*/ 0 w 2749218"/>
              <a:gd name="connsiteY0" fmla="*/ 385983 h 1336833"/>
              <a:gd name="connsiteX1" fmla="*/ 477985 w 2749218"/>
              <a:gd name="connsiteY1" fmla="*/ 13824 h 1336833"/>
              <a:gd name="connsiteX2" fmla="*/ 2595925 w 2749218"/>
              <a:gd name="connsiteY2" fmla="*/ 964138 h 1336833"/>
              <a:gd name="connsiteX3" fmla="*/ 2651604 w 2749218"/>
              <a:gd name="connsiteY3" fmla="*/ 1336833 h 1336833"/>
              <a:gd name="connsiteX0" fmla="*/ 0 w 2651604"/>
              <a:gd name="connsiteY0" fmla="*/ 372179 h 1323029"/>
              <a:gd name="connsiteX1" fmla="*/ 477985 w 2651604"/>
              <a:gd name="connsiteY1" fmla="*/ 20 h 1323029"/>
              <a:gd name="connsiteX2" fmla="*/ 1699967 w 2651604"/>
              <a:gd name="connsiteY2" fmla="*/ 360545 h 1323029"/>
              <a:gd name="connsiteX3" fmla="*/ 2651604 w 2651604"/>
              <a:gd name="connsiteY3" fmla="*/ 1323029 h 1323029"/>
              <a:gd name="connsiteX0" fmla="*/ 0 w 2888402"/>
              <a:gd name="connsiteY0" fmla="*/ 279686 h 1323516"/>
              <a:gd name="connsiteX1" fmla="*/ 714783 w 2888402"/>
              <a:gd name="connsiteY1" fmla="*/ 507 h 1323516"/>
              <a:gd name="connsiteX2" fmla="*/ 1936765 w 2888402"/>
              <a:gd name="connsiteY2" fmla="*/ 361032 h 1323516"/>
              <a:gd name="connsiteX3" fmla="*/ 2888402 w 2888402"/>
              <a:gd name="connsiteY3" fmla="*/ 1323516 h 1323516"/>
              <a:gd name="connsiteX0" fmla="*/ 0 w 2802891"/>
              <a:gd name="connsiteY0" fmla="*/ 273490 h 1323608"/>
              <a:gd name="connsiteX1" fmla="*/ 629272 w 2802891"/>
              <a:gd name="connsiteY1" fmla="*/ 599 h 1323608"/>
              <a:gd name="connsiteX2" fmla="*/ 1851254 w 2802891"/>
              <a:gd name="connsiteY2" fmla="*/ 361124 h 1323608"/>
              <a:gd name="connsiteX3" fmla="*/ 2802891 w 2802891"/>
              <a:gd name="connsiteY3" fmla="*/ 1323608 h 1323608"/>
              <a:gd name="connsiteX0" fmla="*/ 0 w 2802891"/>
              <a:gd name="connsiteY0" fmla="*/ 273490 h 1323608"/>
              <a:gd name="connsiteX1" fmla="*/ 629272 w 2802891"/>
              <a:gd name="connsiteY1" fmla="*/ 599 h 1323608"/>
              <a:gd name="connsiteX2" fmla="*/ 1851254 w 2802891"/>
              <a:gd name="connsiteY2" fmla="*/ 361124 h 1323608"/>
              <a:gd name="connsiteX3" fmla="*/ 2802891 w 2802891"/>
              <a:gd name="connsiteY3" fmla="*/ 1323608 h 1323608"/>
              <a:gd name="connsiteX0" fmla="*/ 0 w 2770500"/>
              <a:gd name="connsiteY0" fmla="*/ 273490 h 1412970"/>
              <a:gd name="connsiteX1" fmla="*/ 629272 w 2770500"/>
              <a:gd name="connsiteY1" fmla="*/ 599 h 1412970"/>
              <a:gd name="connsiteX2" fmla="*/ 1851254 w 2770500"/>
              <a:gd name="connsiteY2" fmla="*/ 361124 h 1412970"/>
              <a:gd name="connsiteX3" fmla="*/ 2770500 w 2770500"/>
              <a:gd name="connsiteY3" fmla="*/ 1412970 h 141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0500" h="1412970">
                <a:moveTo>
                  <a:pt x="0" y="273490"/>
                </a:moveTo>
                <a:cubicBezTo>
                  <a:pt x="89731" y="242867"/>
                  <a:pt x="320730" y="-14007"/>
                  <a:pt x="629272" y="599"/>
                </a:cubicBezTo>
                <a:cubicBezTo>
                  <a:pt x="937814" y="15205"/>
                  <a:pt x="1494383" y="125729"/>
                  <a:pt x="1851254" y="361124"/>
                </a:cubicBezTo>
                <a:cubicBezTo>
                  <a:pt x="2208125" y="596519"/>
                  <a:pt x="2587068" y="1332625"/>
                  <a:pt x="2770500" y="141297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0" name="Freeform 229"/>
          <p:cNvSpPr/>
          <p:nvPr/>
        </p:nvSpPr>
        <p:spPr>
          <a:xfrm rot="3871500">
            <a:off x="5002171" y="1154355"/>
            <a:ext cx="2695500" cy="1392935"/>
          </a:xfrm>
          <a:custGeom>
            <a:avLst/>
            <a:gdLst>
              <a:gd name="connsiteX0" fmla="*/ 0 w 1042587"/>
              <a:gd name="connsiteY0" fmla="*/ 48348 h 381634"/>
              <a:gd name="connsiteX1" fmla="*/ 299103 w 1042587"/>
              <a:gd name="connsiteY1" fmla="*/ 5619 h 381634"/>
              <a:gd name="connsiteX2" fmla="*/ 717847 w 1042587"/>
              <a:gd name="connsiteY2" fmla="*/ 159443 h 381634"/>
              <a:gd name="connsiteX3" fmla="*/ 1042587 w 1042587"/>
              <a:gd name="connsiteY3" fmla="*/ 381634 h 381634"/>
              <a:gd name="connsiteX0" fmla="*/ 0 w 1999683"/>
              <a:gd name="connsiteY0" fmla="*/ 48685 h 1421265"/>
              <a:gd name="connsiteX1" fmla="*/ 299103 w 1999683"/>
              <a:gd name="connsiteY1" fmla="*/ 5956 h 1421265"/>
              <a:gd name="connsiteX2" fmla="*/ 717847 w 1999683"/>
              <a:gd name="connsiteY2" fmla="*/ 159780 h 1421265"/>
              <a:gd name="connsiteX3" fmla="*/ 1999683 w 1999683"/>
              <a:gd name="connsiteY3" fmla="*/ 1421265 h 1421265"/>
              <a:gd name="connsiteX0" fmla="*/ 0 w 3047560"/>
              <a:gd name="connsiteY0" fmla="*/ 194743 h 1430931"/>
              <a:gd name="connsiteX1" fmla="*/ 1346980 w 3047560"/>
              <a:gd name="connsiteY1" fmla="*/ 15622 h 1430931"/>
              <a:gd name="connsiteX2" fmla="*/ 1765724 w 3047560"/>
              <a:gd name="connsiteY2" fmla="*/ 169446 h 1430931"/>
              <a:gd name="connsiteX3" fmla="*/ 3047560 w 3047560"/>
              <a:gd name="connsiteY3" fmla="*/ 1430931 h 1430931"/>
              <a:gd name="connsiteX0" fmla="*/ 0 w 3047560"/>
              <a:gd name="connsiteY0" fmla="*/ 174787 h 1410975"/>
              <a:gd name="connsiteX1" fmla="*/ 656911 w 3047560"/>
              <a:gd name="connsiteY1" fmla="*/ 26958 h 1410975"/>
              <a:gd name="connsiteX2" fmla="*/ 1765724 w 3047560"/>
              <a:gd name="connsiteY2" fmla="*/ 149490 h 1410975"/>
              <a:gd name="connsiteX3" fmla="*/ 3047560 w 3047560"/>
              <a:gd name="connsiteY3" fmla="*/ 1410975 h 1410975"/>
              <a:gd name="connsiteX0" fmla="*/ 0 w 3047560"/>
              <a:gd name="connsiteY0" fmla="*/ 167121 h 1403309"/>
              <a:gd name="connsiteX1" fmla="*/ 656911 w 3047560"/>
              <a:gd name="connsiteY1" fmla="*/ 19292 h 1403309"/>
              <a:gd name="connsiteX2" fmla="*/ 2319526 w 3047560"/>
              <a:gd name="connsiteY2" fmla="*/ 652945 h 1403309"/>
              <a:gd name="connsiteX3" fmla="*/ 3047560 w 3047560"/>
              <a:gd name="connsiteY3" fmla="*/ 1403309 h 1403309"/>
              <a:gd name="connsiteX0" fmla="*/ 0 w 3047560"/>
              <a:gd name="connsiteY0" fmla="*/ 382449 h 1618637"/>
              <a:gd name="connsiteX1" fmla="*/ 477985 w 3047560"/>
              <a:gd name="connsiteY1" fmla="*/ 10290 h 1618637"/>
              <a:gd name="connsiteX2" fmla="*/ 2319526 w 3047560"/>
              <a:gd name="connsiteY2" fmla="*/ 868273 h 1618637"/>
              <a:gd name="connsiteX3" fmla="*/ 3047560 w 3047560"/>
              <a:gd name="connsiteY3" fmla="*/ 1618637 h 1618637"/>
              <a:gd name="connsiteX0" fmla="*/ 0 w 3047560"/>
              <a:gd name="connsiteY0" fmla="*/ 393382 h 1629570"/>
              <a:gd name="connsiteX1" fmla="*/ 477985 w 3047560"/>
              <a:gd name="connsiteY1" fmla="*/ 21223 h 1629570"/>
              <a:gd name="connsiteX2" fmla="*/ 2762557 w 3047560"/>
              <a:gd name="connsiteY2" fmla="*/ 1143274 h 1629570"/>
              <a:gd name="connsiteX3" fmla="*/ 3047560 w 3047560"/>
              <a:gd name="connsiteY3" fmla="*/ 1629570 h 1629570"/>
              <a:gd name="connsiteX0" fmla="*/ 0 w 2870327"/>
              <a:gd name="connsiteY0" fmla="*/ 393382 h 1550574"/>
              <a:gd name="connsiteX1" fmla="*/ 477985 w 2870327"/>
              <a:gd name="connsiteY1" fmla="*/ 21223 h 1550574"/>
              <a:gd name="connsiteX2" fmla="*/ 2762557 w 2870327"/>
              <a:gd name="connsiteY2" fmla="*/ 1143274 h 1550574"/>
              <a:gd name="connsiteX3" fmla="*/ 2585643 w 2870327"/>
              <a:gd name="connsiteY3" fmla="*/ 1550574 h 1550574"/>
              <a:gd name="connsiteX0" fmla="*/ 0 w 2585643"/>
              <a:gd name="connsiteY0" fmla="*/ 381810 h 1539002"/>
              <a:gd name="connsiteX1" fmla="*/ 477985 w 2585643"/>
              <a:gd name="connsiteY1" fmla="*/ 9651 h 1539002"/>
              <a:gd name="connsiteX2" fmla="*/ 2073558 w 2585643"/>
              <a:gd name="connsiteY2" fmla="*/ 849814 h 1539002"/>
              <a:gd name="connsiteX3" fmla="*/ 2585643 w 2585643"/>
              <a:gd name="connsiteY3" fmla="*/ 1539002 h 1539002"/>
              <a:gd name="connsiteX0" fmla="*/ 0 w 2630163"/>
              <a:gd name="connsiteY0" fmla="*/ 361242 h 1540285"/>
              <a:gd name="connsiteX1" fmla="*/ 522505 w 2630163"/>
              <a:gd name="connsiteY1" fmla="*/ 10934 h 1540285"/>
              <a:gd name="connsiteX2" fmla="*/ 2118078 w 2630163"/>
              <a:gd name="connsiteY2" fmla="*/ 851097 h 1540285"/>
              <a:gd name="connsiteX3" fmla="*/ 2630163 w 2630163"/>
              <a:gd name="connsiteY3" fmla="*/ 1540285 h 1540285"/>
              <a:gd name="connsiteX0" fmla="*/ 0 w 2616644"/>
              <a:gd name="connsiteY0" fmla="*/ 361242 h 1554751"/>
              <a:gd name="connsiteX1" fmla="*/ 522505 w 2616644"/>
              <a:gd name="connsiteY1" fmla="*/ 10934 h 1554751"/>
              <a:gd name="connsiteX2" fmla="*/ 2118078 w 2616644"/>
              <a:gd name="connsiteY2" fmla="*/ 851097 h 1554751"/>
              <a:gd name="connsiteX3" fmla="*/ 2616644 w 2616644"/>
              <a:gd name="connsiteY3" fmla="*/ 1554751 h 1554751"/>
              <a:gd name="connsiteX0" fmla="*/ 0 w 2616644"/>
              <a:gd name="connsiteY0" fmla="*/ 361242 h 1554751"/>
              <a:gd name="connsiteX1" fmla="*/ 522505 w 2616644"/>
              <a:gd name="connsiteY1" fmla="*/ 10934 h 1554751"/>
              <a:gd name="connsiteX2" fmla="*/ 2118078 w 2616644"/>
              <a:gd name="connsiteY2" fmla="*/ 851097 h 1554751"/>
              <a:gd name="connsiteX3" fmla="*/ 2616644 w 2616644"/>
              <a:gd name="connsiteY3" fmla="*/ 1554751 h 1554751"/>
              <a:gd name="connsiteX0" fmla="*/ 0 w 2616644"/>
              <a:gd name="connsiteY0" fmla="*/ 361242 h 1554751"/>
              <a:gd name="connsiteX1" fmla="*/ 522505 w 2616644"/>
              <a:gd name="connsiteY1" fmla="*/ 10934 h 1554751"/>
              <a:gd name="connsiteX2" fmla="*/ 2118078 w 2616644"/>
              <a:gd name="connsiteY2" fmla="*/ 851097 h 1554751"/>
              <a:gd name="connsiteX3" fmla="*/ 2616644 w 2616644"/>
              <a:gd name="connsiteY3" fmla="*/ 1554751 h 1554751"/>
              <a:gd name="connsiteX0" fmla="*/ 0 w 2616644"/>
              <a:gd name="connsiteY0" fmla="*/ 356963 h 1550472"/>
              <a:gd name="connsiteX1" fmla="*/ 522505 w 2616644"/>
              <a:gd name="connsiteY1" fmla="*/ 6655 h 1550472"/>
              <a:gd name="connsiteX2" fmla="*/ 1840096 w 2616644"/>
              <a:gd name="connsiteY2" fmla="*/ 724452 h 1550472"/>
              <a:gd name="connsiteX3" fmla="*/ 2616644 w 2616644"/>
              <a:gd name="connsiteY3" fmla="*/ 1550472 h 1550472"/>
              <a:gd name="connsiteX0" fmla="*/ 0 w 2616644"/>
              <a:gd name="connsiteY0" fmla="*/ 199426 h 1392935"/>
              <a:gd name="connsiteX1" fmla="*/ 536520 w 2616644"/>
              <a:gd name="connsiteY1" fmla="*/ 10742 h 1392935"/>
              <a:gd name="connsiteX2" fmla="*/ 1840096 w 2616644"/>
              <a:gd name="connsiteY2" fmla="*/ 566915 h 1392935"/>
              <a:gd name="connsiteX3" fmla="*/ 2616644 w 2616644"/>
              <a:gd name="connsiteY3" fmla="*/ 1392935 h 1392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644" h="1392935">
                <a:moveTo>
                  <a:pt x="0" y="199426"/>
                </a:moveTo>
                <a:cubicBezTo>
                  <a:pt x="89731" y="168803"/>
                  <a:pt x="229837" y="-50506"/>
                  <a:pt x="536520" y="10742"/>
                </a:cubicBezTo>
                <a:cubicBezTo>
                  <a:pt x="843203" y="71990"/>
                  <a:pt x="1493409" y="336550"/>
                  <a:pt x="1840096" y="566915"/>
                </a:cubicBezTo>
                <a:cubicBezTo>
                  <a:pt x="2186783" y="797280"/>
                  <a:pt x="2329938" y="1228776"/>
                  <a:pt x="2616644" y="139293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84" name="Group 283"/>
          <p:cNvGrpSpPr/>
          <p:nvPr/>
        </p:nvGrpSpPr>
        <p:grpSpPr>
          <a:xfrm rot="10800000">
            <a:off x="5558088" y="5037864"/>
            <a:ext cx="317864" cy="349902"/>
            <a:chOff x="5228067" y="3627562"/>
            <a:chExt cx="317864" cy="349902"/>
          </a:xfrm>
        </p:grpSpPr>
        <p:sp>
          <p:nvSpPr>
            <p:cNvPr id="285" name="Rounded Rectangle 284"/>
            <p:cNvSpPr/>
            <p:nvPr/>
          </p:nvSpPr>
          <p:spPr>
            <a:xfrm>
              <a:off x="5264076" y="3679816"/>
              <a:ext cx="245847" cy="2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86" name="Straight Connector 285"/>
            <p:cNvCxnSpPr/>
            <p:nvPr/>
          </p:nvCxnSpPr>
          <p:spPr>
            <a:xfrm>
              <a:off x="5264076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5343462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5422848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5502234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ectangle 289"/>
            <p:cNvSpPr/>
            <p:nvPr/>
          </p:nvSpPr>
          <p:spPr>
            <a:xfrm>
              <a:off x="5228067" y="3638858"/>
              <a:ext cx="317864" cy="90179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91" name="Group 290"/>
          <p:cNvGrpSpPr/>
          <p:nvPr/>
        </p:nvGrpSpPr>
        <p:grpSpPr>
          <a:xfrm rot="10800000">
            <a:off x="5550456" y="5926625"/>
            <a:ext cx="317864" cy="349902"/>
            <a:chOff x="5228067" y="3627562"/>
            <a:chExt cx="317864" cy="349902"/>
          </a:xfrm>
        </p:grpSpPr>
        <p:sp>
          <p:nvSpPr>
            <p:cNvPr id="292" name="Rounded Rectangle 291"/>
            <p:cNvSpPr/>
            <p:nvPr/>
          </p:nvSpPr>
          <p:spPr>
            <a:xfrm>
              <a:off x="5264076" y="3679816"/>
              <a:ext cx="245847" cy="2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93" name="Straight Connector 292"/>
            <p:cNvCxnSpPr/>
            <p:nvPr/>
          </p:nvCxnSpPr>
          <p:spPr>
            <a:xfrm>
              <a:off x="5264076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5343462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5422848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5502234" y="3627562"/>
              <a:ext cx="1" cy="31547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5228067" y="3638858"/>
              <a:ext cx="317864" cy="90179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5798612" y="4552507"/>
            <a:ext cx="68016" cy="61742"/>
            <a:chOff x="5798612" y="4552507"/>
            <a:chExt cx="68016" cy="61742"/>
          </a:xfrm>
        </p:grpSpPr>
        <p:cxnSp>
          <p:nvCxnSpPr>
            <p:cNvPr id="299" name="Straight Connector 298"/>
            <p:cNvCxnSpPr/>
            <p:nvPr/>
          </p:nvCxnSpPr>
          <p:spPr>
            <a:xfrm flipV="1">
              <a:off x="5798612" y="4555316"/>
              <a:ext cx="68016" cy="55195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5798612" y="4552507"/>
              <a:ext cx="68016" cy="61742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Group 306"/>
          <p:cNvGrpSpPr/>
          <p:nvPr/>
        </p:nvGrpSpPr>
        <p:grpSpPr>
          <a:xfrm>
            <a:off x="5783168" y="5434722"/>
            <a:ext cx="68016" cy="61742"/>
            <a:chOff x="5798612" y="4552507"/>
            <a:chExt cx="68016" cy="61742"/>
          </a:xfrm>
        </p:grpSpPr>
        <p:cxnSp>
          <p:nvCxnSpPr>
            <p:cNvPr id="308" name="Straight Connector 307"/>
            <p:cNvCxnSpPr/>
            <p:nvPr/>
          </p:nvCxnSpPr>
          <p:spPr>
            <a:xfrm flipV="1">
              <a:off x="5798612" y="4555316"/>
              <a:ext cx="68016" cy="55195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5798612" y="4552507"/>
              <a:ext cx="68016" cy="61742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0" name="TextBox 309"/>
          <p:cNvSpPr txBox="1"/>
          <p:nvPr/>
        </p:nvSpPr>
        <p:spPr>
          <a:xfrm rot="5400000">
            <a:off x="5934005" y="4766727"/>
            <a:ext cx="247948" cy="92333"/>
          </a:xfrm>
          <a:prstGeom prst="rect">
            <a:avLst/>
          </a:prstGeom>
          <a:solidFill>
            <a:srgbClr val="FFFFCC"/>
          </a:solidFill>
        </p:spPr>
        <p:txBody>
          <a:bodyPr wrap="none" lIns="18000" tIns="0" rIns="18000" bIns="0" rtlCol="0">
            <a:spAutoFit/>
          </a:bodyPr>
          <a:lstStyle/>
          <a:p>
            <a:r>
              <a:rPr lang="nb-NO" sz="600" dirty="0" smtClean="0"/>
              <a:t>SOUT1</a:t>
            </a:r>
          </a:p>
        </p:txBody>
      </p:sp>
      <p:grpSp>
        <p:nvGrpSpPr>
          <p:cNvPr id="311" name="Group 310"/>
          <p:cNvGrpSpPr/>
          <p:nvPr/>
        </p:nvGrpSpPr>
        <p:grpSpPr>
          <a:xfrm>
            <a:off x="6032164" y="4094756"/>
            <a:ext cx="68016" cy="61742"/>
            <a:chOff x="5798612" y="4552507"/>
            <a:chExt cx="68016" cy="61742"/>
          </a:xfrm>
        </p:grpSpPr>
        <p:cxnSp>
          <p:nvCxnSpPr>
            <p:cNvPr id="312" name="Straight Connector 311"/>
            <p:cNvCxnSpPr/>
            <p:nvPr/>
          </p:nvCxnSpPr>
          <p:spPr>
            <a:xfrm flipV="1">
              <a:off x="5798612" y="4555316"/>
              <a:ext cx="68016" cy="55195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5798612" y="4552507"/>
              <a:ext cx="68016" cy="61742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4" name="TextBox 313"/>
          <p:cNvSpPr txBox="1"/>
          <p:nvPr/>
        </p:nvSpPr>
        <p:spPr>
          <a:xfrm rot="5400000">
            <a:off x="5750431" y="4724050"/>
            <a:ext cx="179019" cy="92333"/>
          </a:xfrm>
          <a:prstGeom prst="rect">
            <a:avLst/>
          </a:prstGeom>
          <a:solidFill>
            <a:srgbClr val="FFFFCC"/>
          </a:solidFill>
        </p:spPr>
        <p:txBody>
          <a:bodyPr wrap="none" lIns="18000" tIns="0" rIns="18000" bIns="0" rtlCol="0">
            <a:spAutoFit/>
          </a:bodyPr>
          <a:lstStyle/>
          <a:p>
            <a:r>
              <a:rPr lang="nb-NO" sz="600" dirty="0" smtClean="0"/>
              <a:t>SIN2</a:t>
            </a:r>
            <a:endParaRPr lang="nb-NO" sz="600" dirty="0"/>
          </a:p>
        </p:txBody>
      </p:sp>
      <p:sp>
        <p:nvSpPr>
          <p:cNvPr id="315" name="TextBox 314"/>
          <p:cNvSpPr txBox="1"/>
          <p:nvPr/>
        </p:nvSpPr>
        <p:spPr>
          <a:xfrm rot="5400000">
            <a:off x="5742799" y="5639495"/>
            <a:ext cx="179019" cy="92333"/>
          </a:xfrm>
          <a:prstGeom prst="rect">
            <a:avLst/>
          </a:prstGeom>
          <a:solidFill>
            <a:srgbClr val="FFFFCC"/>
          </a:solidFill>
        </p:spPr>
        <p:txBody>
          <a:bodyPr wrap="none" lIns="18000" tIns="0" rIns="18000" bIns="0" rtlCol="0">
            <a:spAutoFit/>
          </a:bodyPr>
          <a:lstStyle/>
          <a:p>
            <a:r>
              <a:rPr lang="nb-NO" sz="600" dirty="0" smtClean="0"/>
              <a:t>SIN3</a:t>
            </a:r>
            <a:endParaRPr lang="nb-NO" sz="600" dirty="0"/>
          </a:p>
        </p:txBody>
      </p:sp>
      <p:grpSp>
        <p:nvGrpSpPr>
          <p:cNvPr id="316" name="Group 315"/>
          <p:cNvGrpSpPr/>
          <p:nvPr/>
        </p:nvGrpSpPr>
        <p:grpSpPr>
          <a:xfrm>
            <a:off x="6032165" y="4965013"/>
            <a:ext cx="68016" cy="61742"/>
            <a:chOff x="5798612" y="4552507"/>
            <a:chExt cx="68016" cy="61742"/>
          </a:xfrm>
        </p:grpSpPr>
        <p:cxnSp>
          <p:nvCxnSpPr>
            <p:cNvPr id="317" name="Straight Connector 316"/>
            <p:cNvCxnSpPr/>
            <p:nvPr/>
          </p:nvCxnSpPr>
          <p:spPr>
            <a:xfrm flipV="1">
              <a:off x="5798612" y="4555316"/>
              <a:ext cx="68016" cy="55195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5798612" y="4552507"/>
              <a:ext cx="68016" cy="61742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Group 318"/>
          <p:cNvGrpSpPr/>
          <p:nvPr/>
        </p:nvGrpSpPr>
        <p:grpSpPr>
          <a:xfrm>
            <a:off x="6032165" y="5841424"/>
            <a:ext cx="68016" cy="61742"/>
            <a:chOff x="5798612" y="4552507"/>
            <a:chExt cx="68016" cy="61742"/>
          </a:xfrm>
        </p:grpSpPr>
        <p:cxnSp>
          <p:nvCxnSpPr>
            <p:cNvPr id="320" name="Straight Connector 319"/>
            <p:cNvCxnSpPr/>
            <p:nvPr/>
          </p:nvCxnSpPr>
          <p:spPr>
            <a:xfrm flipV="1">
              <a:off x="5798612" y="4555316"/>
              <a:ext cx="68016" cy="55195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5798612" y="4552507"/>
              <a:ext cx="68016" cy="61742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Freeform 321"/>
          <p:cNvSpPr/>
          <p:nvPr/>
        </p:nvSpPr>
        <p:spPr>
          <a:xfrm>
            <a:off x="5840138" y="4650299"/>
            <a:ext cx="223437" cy="18317"/>
          </a:xfrm>
          <a:custGeom>
            <a:avLst/>
            <a:gdLst>
              <a:gd name="connsiteX0" fmla="*/ 0 w 1042587"/>
              <a:gd name="connsiteY0" fmla="*/ 48348 h 381634"/>
              <a:gd name="connsiteX1" fmla="*/ 299103 w 1042587"/>
              <a:gd name="connsiteY1" fmla="*/ 5619 h 381634"/>
              <a:gd name="connsiteX2" fmla="*/ 717847 w 1042587"/>
              <a:gd name="connsiteY2" fmla="*/ 159443 h 381634"/>
              <a:gd name="connsiteX3" fmla="*/ 1042587 w 1042587"/>
              <a:gd name="connsiteY3" fmla="*/ 381634 h 381634"/>
              <a:gd name="connsiteX0" fmla="*/ 17679 w 761816"/>
              <a:gd name="connsiteY0" fmla="*/ 6467 h 479453"/>
              <a:gd name="connsiteX1" fmla="*/ 18332 w 761816"/>
              <a:gd name="connsiteY1" fmla="*/ 103438 h 479453"/>
              <a:gd name="connsiteX2" fmla="*/ 437076 w 761816"/>
              <a:gd name="connsiteY2" fmla="*/ 257262 h 479453"/>
              <a:gd name="connsiteX3" fmla="*/ 761816 w 761816"/>
              <a:gd name="connsiteY3" fmla="*/ 479453 h 479453"/>
              <a:gd name="connsiteX0" fmla="*/ 0 w 744137"/>
              <a:gd name="connsiteY0" fmla="*/ 2778 h 475764"/>
              <a:gd name="connsiteX1" fmla="*/ 210203 w 744137"/>
              <a:gd name="connsiteY1" fmla="*/ 245799 h 475764"/>
              <a:gd name="connsiteX2" fmla="*/ 419397 w 744137"/>
              <a:gd name="connsiteY2" fmla="*/ 253573 h 475764"/>
              <a:gd name="connsiteX3" fmla="*/ 744137 w 744137"/>
              <a:gd name="connsiteY3" fmla="*/ 475764 h 475764"/>
              <a:gd name="connsiteX0" fmla="*/ 0 w 744137"/>
              <a:gd name="connsiteY0" fmla="*/ 5028 h 478014"/>
              <a:gd name="connsiteX1" fmla="*/ 356253 w 744137"/>
              <a:gd name="connsiteY1" fmla="*/ 133749 h 478014"/>
              <a:gd name="connsiteX2" fmla="*/ 419397 w 744137"/>
              <a:gd name="connsiteY2" fmla="*/ 255823 h 478014"/>
              <a:gd name="connsiteX3" fmla="*/ 744137 w 744137"/>
              <a:gd name="connsiteY3" fmla="*/ 478014 h 478014"/>
              <a:gd name="connsiteX0" fmla="*/ 0 w 744137"/>
              <a:gd name="connsiteY0" fmla="*/ 4993 h 477979"/>
              <a:gd name="connsiteX1" fmla="*/ 356253 w 744137"/>
              <a:gd name="connsiteY1" fmla="*/ 133714 h 477979"/>
              <a:gd name="connsiteX2" fmla="*/ 571797 w 744137"/>
              <a:gd name="connsiteY2" fmla="*/ 249438 h 477979"/>
              <a:gd name="connsiteX3" fmla="*/ 744137 w 744137"/>
              <a:gd name="connsiteY3" fmla="*/ 477979 h 477979"/>
              <a:gd name="connsiteX0" fmla="*/ 0 w 655237"/>
              <a:gd name="connsiteY0" fmla="*/ 3276 h 565162"/>
              <a:gd name="connsiteX1" fmla="*/ 267353 w 655237"/>
              <a:gd name="connsiteY1" fmla="*/ 220897 h 565162"/>
              <a:gd name="connsiteX2" fmla="*/ 482897 w 655237"/>
              <a:gd name="connsiteY2" fmla="*/ 336621 h 565162"/>
              <a:gd name="connsiteX3" fmla="*/ 655237 w 655237"/>
              <a:gd name="connsiteY3" fmla="*/ 565162 h 565162"/>
              <a:gd name="connsiteX0" fmla="*/ 0 w 655237"/>
              <a:gd name="connsiteY0" fmla="*/ 0 h 561886"/>
              <a:gd name="connsiteX1" fmla="*/ 267353 w 655237"/>
              <a:gd name="connsiteY1" fmla="*/ 217621 h 561886"/>
              <a:gd name="connsiteX2" fmla="*/ 482897 w 655237"/>
              <a:gd name="connsiteY2" fmla="*/ 333345 h 561886"/>
              <a:gd name="connsiteX3" fmla="*/ 655237 w 655237"/>
              <a:gd name="connsiteY3" fmla="*/ 561886 h 561886"/>
              <a:gd name="connsiteX0" fmla="*/ 0 w 648887"/>
              <a:gd name="connsiteY0" fmla="*/ 87327 h 344413"/>
              <a:gd name="connsiteX1" fmla="*/ 261003 w 648887"/>
              <a:gd name="connsiteY1" fmla="*/ 148 h 344413"/>
              <a:gd name="connsiteX2" fmla="*/ 476547 w 648887"/>
              <a:gd name="connsiteY2" fmla="*/ 115872 h 344413"/>
              <a:gd name="connsiteX3" fmla="*/ 648887 w 648887"/>
              <a:gd name="connsiteY3" fmla="*/ 344413 h 344413"/>
              <a:gd name="connsiteX0" fmla="*/ 0 w 648887"/>
              <a:gd name="connsiteY0" fmla="*/ 0 h 257086"/>
              <a:gd name="connsiteX1" fmla="*/ 273703 w 648887"/>
              <a:gd name="connsiteY1" fmla="*/ 1721 h 257086"/>
              <a:gd name="connsiteX2" fmla="*/ 476547 w 648887"/>
              <a:gd name="connsiteY2" fmla="*/ 28545 h 257086"/>
              <a:gd name="connsiteX3" fmla="*/ 648887 w 648887"/>
              <a:gd name="connsiteY3" fmla="*/ 257086 h 257086"/>
              <a:gd name="connsiteX0" fmla="*/ 0 w 648887"/>
              <a:gd name="connsiteY0" fmla="*/ 862 h 257948"/>
              <a:gd name="connsiteX1" fmla="*/ 273703 w 648887"/>
              <a:gd name="connsiteY1" fmla="*/ 2583 h 257948"/>
              <a:gd name="connsiteX2" fmla="*/ 476547 w 648887"/>
              <a:gd name="connsiteY2" fmla="*/ 67507 h 257948"/>
              <a:gd name="connsiteX3" fmla="*/ 648887 w 648887"/>
              <a:gd name="connsiteY3" fmla="*/ 257948 h 257948"/>
              <a:gd name="connsiteX0" fmla="*/ 0 w 648887"/>
              <a:gd name="connsiteY0" fmla="*/ 13861 h 270947"/>
              <a:gd name="connsiteX1" fmla="*/ 273703 w 648887"/>
              <a:gd name="connsiteY1" fmla="*/ 15582 h 270947"/>
              <a:gd name="connsiteX2" fmla="*/ 648887 w 648887"/>
              <a:gd name="connsiteY2" fmla="*/ 270947 h 270947"/>
              <a:gd name="connsiteX0" fmla="*/ 0 w 648887"/>
              <a:gd name="connsiteY0" fmla="*/ 0 h 257086"/>
              <a:gd name="connsiteX1" fmla="*/ 381653 w 648887"/>
              <a:gd name="connsiteY1" fmla="*/ 52521 h 257086"/>
              <a:gd name="connsiteX2" fmla="*/ 648887 w 648887"/>
              <a:gd name="connsiteY2" fmla="*/ 257086 h 257086"/>
              <a:gd name="connsiteX0" fmla="*/ 0 w 1245787"/>
              <a:gd name="connsiteY0" fmla="*/ 95311 h 206347"/>
              <a:gd name="connsiteX1" fmla="*/ 978553 w 1245787"/>
              <a:gd name="connsiteY1" fmla="*/ 1782 h 206347"/>
              <a:gd name="connsiteX2" fmla="*/ 1245787 w 1245787"/>
              <a:gd name="connsiteY2" fmla="*/ 206347 h 206347"/>
              <a:gd name="connsiteX0" fmla="*/ 0 w 1245787"/>
              <a:gd name="connsiteY0" fmla="*/ 89044 h 200080"/>
              <a:gd name="connsiteX1" fmla="*/ 121303 w 1245787"/>
              <a:gd name="connsiteY1" fmla="*/ 1865 h 200080"/>
              <a:gd name="connsiteX2" fmla="*/ 1245787 w 1245787"/>
              <a:gd name="connsiteY2" fmla="*/ 200080 h 200080"/>
              <a:gd name="connsiteX0" fmla="*/ 0 w 223437"/>
              <a:gd name="connsiteY0" fmla="*/ 87196 h 96632"/>
              <a:gd name="connsiteX1" fmla="*/ 121303 w 223437"/>
              <a:gd name="connsiteY1" fmla="*/ 17 h 96632"/>
              <a:gd name="connsiteX2" fmla="*/ 223437 w 223437"/>
              <a:gd name="connsiteY2" fmla="*/ 96632 h 96632"/>
              <a:gd name="connsiteX0" fmla="*/ 0 w 223437"/>
              <a:gd name="connsiteY0" fmla="*/ 30924 h 40360"/>
              <a:gd name="connsiteX1" fmla="*/ 111778 w 223437"/>
              <a:gd name="connsiteY1" fmla="*/ 895 h 40360"/>
              <a:gd name="connsiteX2" fmla="*/ 223437 w 223437"/>
              <a:gd name="connsiteY2" fmla="*/ 40360 h 40360"/>
              <a:gd name="connsiteX0" fmla="*/ 0 w 223437"/>
              <a:gd name="connsiteY0" fmla="*/ 30924 h 40360"/>
              <a:gd name="connsiteX1" fmla="*/ 111778 w 223437"/>
              <a:gd name="connsiteY1" fmla="*/ 895 h 40360"/>
              <a:gd name="connsiteX2" fmla="*/ 223437 w 223437"/>
              <a:gd name="connsiteY2" fmla="*/ 40360 h 40360"/>
              <a:gd name="connsiteX0" fmla="*/ 0 w 223437"/>
              <a:gd name="connsiteY0" fmla="*/ 0 h 9436"/>
              <a:gd name="connsiteX1" fmla="*/ 223437 w 223437"/>
              <a:gd name="connsiteY1" fmla="*/ 9436 h 9436"/>
              <a:gd name="connsiteX0" fmla="*/ 0 w 10000"/>
              <a:gd name="connsiteY0" fmla="*/ 14823 h 24823"/>
              <a:gd name="connsiteX1" fmla="*/ 10000 w 10000"/>
              <a:gd name="connsiteY1" fmla="*/ 24823 h 24823"/>
              <a:gd name="connsiteX0" fmla="*/ 0 w 10000"/>
              <a:gd name="connsiteY0" fmla="*/ 9412 h 19412"/>
              <a:gd name="connsiteX1" fmla="*/ 10000 w 10000"/>
              <a:gd name="connsiteY1" fmla="*/ 19412 h 19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9412">
                <a:moveTo>
                  <a:pt x="0" y="9412"/>
                </a:moveTo>
                <a:cubicBezTo>
                  <a:pt x="3440" y="37980"/>
                  <a:pt x="6241" y="-31869"/>
                  <a:pt x="10000" y="19412"/>
                </a:cubicBezTo>
              </a:path>
            </a:pathLst>
          </a:custGeom>
          <a:noFill/>
          <a:ln w="254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3" name="Freeform 322"/>
          <p:cNvSpPr/>
          <p:nvPr/>
        </p:nvSpPr>
        <p:spPr>
          <a:xfrm>
            <a:off x="5837762" y="5532275"/>
            <a:ext cx="223437" cy="18317"/>
          </a:xfrm>
          <a:custGeom>
            <a:avLst/>
            <a:gdLst>
              <a:gd name="connsiteX0" fmla="*/ 0 w 1042587"/>
              <a:gd name="connsiteY0" fmla="*/ 48348 h 381634"/>
              <a:gd name="connsiteX1" fmla="*/ 299103 w 1042587"/>
              <a:gd name="connsiteY1" fmla="*/ 5619 h 381634"/>
              <a:gd name="connsiteX2" fmla="*/ 717847 w 1042587"/>
              <a:gd name="connsiteY2" fmla="*/ 159443 h 381634"/>
              <a:gd name="connsiteX3" fmla="*/ 1042587 w 1042587"/>
              <a:gd name="connsiteY3" fmla="*/ 381634 h 381634"/>
              <a:gd name="connsiteX0" fmla="*/ 17679 w 761816"/>
              <a:gd name="connsiteY0" fmla="*/ 6467 h 479453"/>
              <a:gd name="connsiteX1" fmla="*/ 18332 w 761816"/>
              <a:gd name="connsiteY1" fmla="*/ 103438 h 479453"/>
              <a:gd name="connsiteX2" fmla="*/ 437076 w 761816"/>
              <a:gd name="connsiteY2" fmla="*/ 257262 h 479453"/>
              <a:gd name="connsiteX3" fmla="*/ 761816 w 761816"/>
              <a:gd name="connsiteY3" fmla="*/ 479453 h 479453"/>
              <a:gd name="connsiteX0" fmla="*/ 0 w 744137"/>
              <a:gd name="connsiteY0" fmla="*/ 2778 h 475764"/>
              <a:gd name="connsiteX1" fmla="*/ 210203 w 744137"/>
              <a:gd name="connsiteY1" fmla="*/ 245799 h 475764"/>
              <a:gd name="connsiteX2" fmla="*/ 419397 w 744137"/>
              <a:gd name="connsiteY2" fmla="*/ 253573 h 475764"/>
              <a:gd name="connsiteX3" fmla="*/ 744137 w 744137"/>
              <a:gd name="connsiteY3" fmla="*/ 475764 h 475764"/>
              <a:gd name="connsiteX0" fmla="*/ 0 w 744137"/>
              <a:gd name="connsiteY0" fmla="*/ 5028 h 478014"/>
              <a:gd name="connsiteX1" fmla="*/ 356253 w 744137"/>
              <a:gd name="connsiteY1" fmla="*/ 133749 h 478014"/>
              <a:gd name="connsiteX2" fmla="*/ 419397 w 744137"/>
              <a:gd name="connsiteY2" fmla="*/ 255823 h 478014"/>
              <a:gd name="connsiteX3" fmla="*/ 744137 w 744137"/>
              <a:gd name="connsiteY3" fmla="*/ 478014 h 478014"/>
              <a:gd name="connsiteX0" fmla="*/ 0 w 744137"/>
              <a:gd name="connsiteY0" fmla="*/ 4993 h 477979"/>
              <a:gd name="connsiteX1" fmla="*/ 356253 w 744137"/>
              <a:gd name="connsiteY1" fmla="*/ 133714 h 477979"/>
              <a:gd name="connsiteX2" fmla="*/ 571797 w 744137"/>
              <a:gd name="connsiteY2" fmla="*/ 249438 h 477979"/>
              <a:gd name="connsiteX3" fmla="*/ 744137 w 744137"/>
              <a:gd name="connsiteY3" fmla="*/ 477979 h 477979"/>
              <a:gd name="connsiteX0" fmla="*/ 0 w 655237"/>
              <a:gd name="connsiteY0" fmla="*/ 3276 h 565162"/>
              <a:gd name="connsiteX1" fmla="*/ 267353 w 655237"/>
              <a:gd name="connsiteY1" fmla="*/ 220897 h 565162"/>
              <a:gd name="connsiteX2" fmla="*/ 482897 w 655237"/>
              <a:gd name="connsiteY2" fmla="*/ 336621 h 565162"/>
              <a:gd name="connsiteX3" fmla="*/ 655237 w 655237"/>
              <a:gd name="connsiteY3" fmla="*/ 565162 h 565162"/>
              <a:gd name="connsiteX0" fmla="*/ 0 w 655237"/>
              <a:gd name="connsiteY0" fmla="*/ 0 h 561886"/>
              <a:gd name="connsiteX1" fmla="*/ 267353 w 655237"/>
              <a:gd name="connsiteY1" fmla="*/ 217621 h 561886"/>
              <a:gd name="connsiteX2" fmla="*/ 482897 w 655237"/>
              <a:gd name="connsiteY2" fmla="*/ 333345 h 561886"/>
              <a:gd name="connsiteX3" fmla="*/ 655237 w 655237"/>
              <a:gd name="connsiteY3" fmla="*/ 561886 h 561886"/>
              <a:gd name="connsiteX0" fmla="*/ 0 w 648887"/>
              <a:gd name="connsiteY0" fmla="*/ 87327 h 344413"/>
              <a:gd name="connsiteX1" fmla="*/ 261003 w 648887"/>
              <a:gd name="connsiteY1" fmla="*/ 148 h 344413"/>
              <a:gd name="connsiteX2" fmla="*/ 476547 w 648887"/>
              <a:gd name="connsiteY2" fmla="*/ 115872 h 344413"/>
              <a:gd name="connsiteX3" fmla="*/ 648887 w 648887"/>
              <a:gd name="connsiteY3" fmla="*/ 344413 h 344413"/>
              <a:gd name="connsiteX0" fmla="*/ 0 w 648887"/>
              <a:gd name="connsiteY0" fmla="*/ 0 h 257086"/>
              <a:gd name="connsiteX1" fmla="*/ 273703 w 648887"/>
              <a:gd name="connsiteY1" fmla="*/ 1721 h 257086"/>
              <a:gd name="connsiteX2" fmla="*/ 476547 w 648887"/>
              <a:gd name="connsiteY2" fmla="*/ 28545 h 257086"/>
              <a:gd name="connsiteX3" fmla="*/ 648887 w 648887"/>
              <a:gd name="connsiteY3" fmla="*/ 257086 h 257086"/>
              <a:gd name="connsiteX0" fmla="*/ 0 w 648887"/>
              <a:gd name="connsiteY0" fmla="*/ 862 h 257948"/>
              <a:gd name="connsiteX1" fmla="*/ 273703 w 648887"/>
              <a:gd name="connsiteY1" fmla="*/ 2583 h 257948"/>
              <a:gd name="connsiteX2" fmla="*/ 476547 w 648887"/>
              <a:gd name="connsiteY2" fmla="*/ 67507 h 257948"/>
              <a:gd name="connsiteX3" fmla="*/ 648887 w 648887"/>
              <a:gd name="connsiteY3" fmla="*/ 257948 h 257948"/>
              <a:gd name="connsiteX0" fmla="*/ 0 w 648887"/>
              <a:gd name="connsiteY0" fmla="*/ 13861 h 270947"/>
              <a:gd name="connsiteX1" fmla="*/ 273703 w 648887"/>
              <a:gd name="connsiteY1" fmla="*/ 15582 h 270947"/>
              <a:gd name="connsiteX2" fmla="*/ 648887 w 648887"/>
              <a:gd name="connsiteY2" fmla="*/ 270947 h 270947"/>
              <a:gd name="connsiteX0" fmla="*/ 0 w 648887"/>
              <a:gd name="connsiteY0" fmla="*/ 0 h 257086"/>
              <a:gd name="connsiteX1" fmla="*/ 381653 w 648887"/>
              <a:gd name="connsiteY1" fmla="*/ 52521 h 257086"/>
              <a:gd name="connsiteX2" fmla="*/ 648887 w 648887"/>
              <a:gd name="connsiteY2" fmla="*/ 257086 h 257086"/>
              <a:gd name="connsiteX0" fmla="*/ 0 w 1245787"/>
              <a:gd name="connsiteY0" fmla="*/ 95311 h 206347"/>
              <a:gd name="connsiteX1" fmla="*/ 978553 w 1245787"/>
              <a:gd name="connsiteY1" fmla="*/ 1782 h 206347"/>
              <a:gd name="connsiteX2" fmla="*/ 1245787 w 1245787"/>
              <a:gd name="connsiteY2" fmla="*/ 206347 h 206347"/>
              <a:gd name="connsiteX0" fmla="*/ 0 w 1245787"/>
              <a:gd name="connsiteY0" fmla="*/ 89044 h 200080"/>
              <a:gd name="connsiteX1" fmla="*/ 121303 w 1245787"/>
              <a:gd name="connsiteY1" fmla="*/ 1865 h 200080"/>
              <a:gd name="connsiteX2" fmla="*/ 1245787 w 1245787"/>
              <a:gd name="connsiteY2" fmla="*/ 200080 h 200080"/>
              <a:gd name="connsiteX0" fmla="*/ 0 w 223437"/>
              <a:gd name="connsiteY0" fmla="*/ 87196 h 96632"/>
              <a:gd name="connsiteX1" fmla="*/ 121303 w 223437"/>
              <a:gd name="connsiteY1" fmla="*/ 17 h 96632"/>
              <a:gd name="connsiteX2" fmla="*/ 223437 w 223437"/>
              <a:gd name="connsiteY2" fmla="*/ 96632 h 96632"/>
              <a:gd name="connsiteX0" fmla="*/ 0 w 223437"/>
              <a:gd name="connsiteY0" fmla="*/ 30924 h 40360"/>
              <a:gd name="connsiteX1" fmla="*/ 111778 w 223437"/>
              <a:gd name="connsiteY1" fmla="*/ 895 h 40360"/>
              <a:gd name="connsiteX2" fmla="*/ 223437 w 223437"/>
              <a:gd name="connsiteY2" fmla="*/ 40360 h 40360"/>
              <a:gd name="connsiteX0" fmla="*/ 0 w 223437"/>
              <a:gd name="connsiteY0" fmla="*/ 30924 h 40360"/>
              <a:gd name="connsiteX1" fmla="*/ 111778 w 223437"/>
              <a:gd name="connsiteY1" fmla="*/ 895 h 40360"/>
              <a:gd name="connsiteX2" fmla="*/ 223437 w 223437"/>
              <a:gd name="connsiteY2" fmla="*/ 40360 h 40360"/>
              <a:gd name="connsiteX0" fmla="*/ 0 w 223437"/>
              <a:gd name="connsiteY0" fmla="*/ 0 h 9436"/>
              <a:gd name="connsiteX1" fmla="*/ 223437 w 223437"/>
              <a:gd name="connsiteY1" fmla="*/ 9436 h 9436"/>
              <a:gd name="connsiteX0" fmla="*/ 0 w 10000"/>
              <a:gd name="connsiteY0" fmla="*/ 14823 h 24823"/>
              <a:gd name="connsiteX1" fmla="*/ 10000 w 10000"/>
              <a:gd name="connsiteY1" fmla="*/ 24823 h 24823"/>
              <a:gd name="connsiteX0" fmla="*/ 0 w 10000"/>
              <a:gd name="connsiteY0" fmla="*/ 9412 h 19412"/>
              <a:gd name="connsiteX1" fmla="*/ 10000 w 10000"/>
              <a:gd name="connsiteY1" fmla="*/ 19412 h 19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9412">
                <a:moveTo>
                  <a:pt x="0" y="9412"/>
                </a:moveTo>
                <a:cubicBezTo>
                  <a:pt x="3440" y="37980"/>
                  <a:pt x="6241" y="-31869"/>
                  <a:pt x="10000" y="19412"/>
                </a:cubicBezTo>
              </a:path>
            </a:pathLst>
          </a:custGeom>
          <a:noFill/>
          <a:ln w="254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4" name="TextBox 323"/>
          <p:cNvSpPr txBox="1"/>
          <p:nvPr/>
        </p:nvSpPr>
        <p:spPr>
          <a:xfrm rot="5400000">
            <a:off x="5942198" y="5648935"/>
            <a:ext cx="247948" cy="92333"/>
          </a:xfrm>
          <a:prstGeom prst="rect">
            <a:avLst/>
          </a:prstGeom>
          <a:solidFill>
            <a:srgbClr val="FFFFCC"/>
          </a:solidFill>
        </p:spPr>
        <p:txBody>
          <a:bodyPr wrap="none" lIns="18000" tIns="0" rIns="18000" bIns="0" rtlCol="0">
            <a:spAutoFit/>
          </a:bodyPr>
          <a:lstStyle/>
          <a:p>
            <a:r>
              <a:rPr lang="nb-NO" sz="600" dirty="0" smtClean="0"/>
              <a:t>SOUT2</a:t>
            </a:r>
          </a:p>
        </p:txBody>
      </p:sp>
      <p:grpSp>
        <p:nvGrpSpPr>
          <p:cNvPr id="325" name="Group 324"/>
          <p:cNvGrpSpPr/>
          <p:nvPr/>
        </p:nvGrpSpPr>
        <p:grpSpPr>
          <a:xfrm rot="10800000">
            <a:off x="3801800" y="5260439"/>
            <a:ext cx="607921" cy="327412"/>
            <a:chOff x="338137" y="1498872"/>
            <a:chExt cx="607921" cy="327412"/>
          </a:xfrm>
        </p:grpSpPr>
        <p:sp>
          <p:nvSpPr>
            <p:cNvPr id="326" name="Rectangle 325"/>
            <p:cNvSpPr/>
            <p:nvPr/>
          </p:nvSpPr>
          <p:spPr>
            <a:xfrm rot="10800000">
              <a:off x="657283" y="1498872"/>
              <a:ext cx="288775" cy="32741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nb-NO" sz="900" dirty="0" smtClean="0">
                  <a:solidFill>
                    <a:schemeClr val="tx1"/>
                  </a:solidFill>
                </a:rPr>
                <a:t>SYS 32</a:t>
              </a:r>
              <a:endParaRPr lang="nb-NO" sz="1600" dirty="0"/>
            </a:p>
          </p:txBody>
        </p:sp>
        <p:cxnSp>
          <p:nvCxnSpPr>
            <p:cNvPr id="327" name="Straight Connector 326"/>
            <p:cNvCxnSpPr/>
            <p:nvPr/>
          </p:nvCxnSpPr>
          <p:spPr>
            <a:xfrm flipH="1">
              <a:off x="338138" y="1774031"/>
              <a:ext cx="30390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flipH="1">
              <a:off x="338137" y="1697831"/>
              <a:ext cx="30390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>
              <a:off x="338137" y="1621631"/>
              <a:ext cx="303905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H="1">
              <a:off x="338137" y="1545431"/>
              <a:ext cx="303905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/>
          <p:cNvGrpSpPr/>
          <p:nvPr/>
        </p:nvGrpSpPr>
        <p:grpSpPr>
          <a:xfrm rot="10800000">
            <a:off x="3801800" y="4909349"/>
            <a:ext cx="607921" cy="327412"/>
            <a:chOff x="338137" y="1498872"/>
            <a:chExt cx="607921" cy="327412"/>
          </a:xfrm>
        </p:grpSpPr>
        <p:sp>
          <p:nvSpPr>
            <p:cNvPr id="332" name="Rectangle 331"/>
            <p:cNvSpPr/>
            <p:nvPr/>
          </p:nvSpPr>
          <p:spPr>
            <a:xfrm rot="10800000">
              <a:off x="657283" y="1498872"/>
              <a:ext cx="288775" cy="32741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nb-NO" sz="900" dirty="0" smtClean="0">
                  <a:solidFill>
                    <a:schemeClr val="tx1"/>
                  </a:solidFill>
                </a:rPr>
                <a:t>SYS 31</a:t>
              </a:r>
              <a:endParaRPr lang="nb-NO" sz="1600" dirty="0"/>
            </a:p>
          </p:txBody>
        </p:sp>
        <p:cxnSp>
          <p:nvCxnSpPr>
            <p:cNvPr id="333" name="Straight Connector 332"/>
            <p:cNvCxnSpPr/>
            <p:nvPr/>
          </p:nvCxnSpPr>
          <p:spPr>
            <a:xfrm flipH="1">
              <a:off x="338138" y="1774031"/>
              <a:ext cx="303905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flipH="1">
              <a:off x="338137" y="1697831"/>
              <a:ext cx="303905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flipH="1">
              <a:off x="338137" y="1621631"/>
              <a:ext cx="303905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flipH="1">
              <a:off x="338137" y="1545431"/>
              <a:ext cx="303905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7" name="Group 336"/>
          <p:cNvGrpSpPr/>
          <p:nvPr/>
        </p:nvGrpSpPr>
        <p:grpSpPr>
          <a:xfrm rot="10800000">
            <a:off x="3794057" y="3285004"/>
            <a:ext cx="607921" cy="327412"/>
            <a:chOff x="338137" y="1498872"/>
            <a:chExt cx="607921" cy="327412"/>
          </a:xfrm>
        </p:grpSpPr>
        <p:sp>
          <p:nvSpPr>
            <p:cNvPr id="338" name="Rectangle 337"/>
            <p:cNvSpPr/>
            <p:nvPr/>
          </p:nvSpPr>
          <p:spPr>
            <a:xfrm rot="10800000">
              <a:off x="657283" y="1498872"/>
              <a:ext cx="288775" cy="32741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nb-NO" sz="900" dirty="0" smtClean="0">
                  <a:solidFill>
                    <a:schemeClr val="tx1"/>
                  </a:solidFill>
                </a:rPr>
                <a:t>SYS 22</a:t>
              </a:r>
              <a:endParaRPr lang="nb-NO" sz="1600" dirty="0"/>
            </a:p>
          </p:txBody>
        </p:sp>
        <p:cxnSp>
          <p:nvCxnSpPr>
            <p:cNvPr id="339" name="Straight Connector 338"/>
            <p:cNvCxnSpPr/>
            <p:nvPr/>
          </p:nvCxnSpPr>
          <p:spPr>
            <a:xfrm flipH="1">
              <a:off x="338138" y="1774031"/>
              <a:ext cx="30390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flipH="1">
              <a:off x="338137" y="1697831"/>
              <a:ext cx="30390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H="1">
              <a:off x="338137" y="1621631"/>
              <a:ext cx="303905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flipH="1">
              <a:off x="338137" y="1545431"/>
              <a:ext cx="303905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oup 342"/>
          <p:cNvGrpSpPr/>
          <p:nvPr/>
        </p:nvGrpSpPr>
        <p:grpSpPr>
          <a:xfrm rot="10800000">
            <a:off x="3794057" y="2942445"/>
            <a:ext cx="607921" cy="327412"/>
            <a:chOff x="338137" y="1498872"/>
            <a:chExt cx="607921" cy="327412"/>
          </a:xfrm>
        </p:grpSpPr>
        <p:sp>
          <p:nvSpPr>
            <p:cNvPr id="344" name="Rectangle 343"/>
            <p:cNvSpPr/>
            <p:nvPr/>
          </p:nvSpPr>
          <p:spPr>
            <a:xfrm rot="10800000">
              <a:off x="657283" y="1498872"/>
              <a:ext cx="288775" cy="32741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nb-NO" sz="900" dirty="0" smtClean="0">
                  <a:solidFill>
                    <a:schemeClr val="tx1"/>
                  </a:solidFill>
                </a:rPr>
                <a:t>SYS 21</a:t>
              </a:r>
              <a:endParaRPr lang="nb-NO" sz="1600" dirty="0"/>
            </a:p>
          </p:txBody>
        </p:sp>
        <p:cxnSp>
          <p:nvCxnSpPr>
            <p:cNvPr id="345" name="Straight Connector 344"/>
            <p:cNvCxnSpPr/>
            <p:nvPr/>
          </p:nvCxnSpPr>
          <p:spPr>
            <a:xfrm flipH="1">
              <a:off x="338138" y="1774031"/>
              <a:ext cx="303905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flipH="1">
              <a:off x="338137" y="1697831"/>
              <a:ext cx="303905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 flipH="1">
              <a:off x="338137" y="1621631"/>
              <a:ext cx="303905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H="1">
              <a:off x="338137" y="1545431"/>
              <a:ext cx="303905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Group 348"/>
          <p:cNvGrpSpPr/>
          <p:nvPr/>
        </p:nvGrpSpPr>
        <p:grpSpPr>
          <a:xfrm rot="10800000">
            <a:off x="3797884" y="1347653"/>
            <a:ext cx="607921" cy="327412"/>
            <a:chOff x="338137" y="1498872"/>
            <a:chExt cx="607921" cy="327412"/>
          </a:xfrm>
        </p:grpSpPr>
        <p:sp>
          <p:nvSpPr>
            <p:cNvPr id="350" name="Rectangle 349"/>
            <p:cNvSpPr/>
            <p:nvPr/>
          </p:nvSpPr>
          <p:spPr>
            <a:xfrm rot="10800000">
              <a:off x="657283" y="1498872"/>
              <a:ext cx="288775" cy="32741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nb-NO" sz="900" dirty="0" smtClean="0">
                  <a:solidFill>
                    <a:schemeClr val="tx1"/>
                  </a:solidFill>
                </a:rPr>
                <a:t>SYS 12</a:t>
              </a:r>
              <a:endParaRPr lang="nb-NO" sz="1600" dirty="0"/>
            </a:p>
          </p:txBody>
        </p:sp>
        <p:cxnSp>
          <p:nvCxnSpPr>
            <p:cNvPr id="351" name="Straight Connector 350"/>
            <p:cNvCxnSpPr/>
            <p:nvPr/>
          </p:nvCxnSpPr>
          <p:spPr>
            <a:xfrm flipH="1">
              <a:off x="338138" y="1774031"/>
              <a:ext cx="30390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H="1">
              <a:off x="338137" y="1697831"/>
              <a:ext cx="30390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flipH="1">
              <a:off x="338137" y="1621631"/>
              <a:ext cx="303905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 flipH="1">
              <a:off x="338137" y="1545431"/>
              <a:ext cx="303905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 rot="10800000">
            <a:off x="3797884" y="1005094"/>
            <a:ext cx="607921" cy="327412"/>
            <a:chOff x="338137" y="1498872"/>
            <a:chExt cx="607921" cy="327412"/>
          </a:xfrm>
        </p:grpSpPr>
        <p:sp>
          <p:nvSpPr>
            <p:cNvPr id="356" name="Rectangle 355"/>
            <p:cNvSpPr/>
            <p:nvPr/>
          </p:nvSpPr>
          <p:spPr>
            <a:xfrm rot="10800000">
              <a:off x="657283" y="1498872"/>
              <a:ext cx="288775" cy="32741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nb-NO" sz="900" dirty="0" smtClean="0">
                  <a:solidFill>
                    <a:schemeClr val="tx1"/>
                  </a:solidFill>
                </a:rPr>
                <a:t>SYS</a:t>
              </a:r>
            </a:p>
            <a:p>
              <a:pPr algn="ctr"/>
              <a:r>
                <a:rPr lang="nb-NO" sz="900" dirty="0" smtClean="0">
                  <a:solidFill>
                    <a:schemeClr val="tx1"/>
                  </a:solidFill>
                </a:rPr>
                <a:t>11</a:t>
              </a:r>
              <a:endParaRPr lang="nb-NO" sz="1600" dirty="0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H="1">
              <a:off x="338138" y="1774031"/>
              <a:ext cx="303905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H="1">
              <a:off x="338137" y="1697831"/>
              <a:ext cx="303905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flipH="1">
              <a:off x="338137" y="1621631"/>
              <a:ext cx="303905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flipH="1">
              <a:off x="338137" y="1545431"/>
              <a:ext cx="303905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Freeform 360"/>
          <p:cNvSpPr/>
          <p:nvPr/>
        </p:nvSpPr>
        <p:spPr>
          <a:xfrm>
            <a:off x="4399472" y="5434642"/>
            <a:ext cx="1699403" cy="508958"/>
          </a:xfrm>
          <a:custGeom>
            <a:avLst/>
            <a:gdLst>
              <a:gd name="connsiteX0" fmla="*/ 0 w 1699403"/>
              <a:gd name="connsiteY0" fmla="*/ 0 h 508958"/>
              <a:gd name="connsiteX1" fmla="*/ 1699403 w 1699403"/>
              <a:gd name="connsiteY1" fmla="*/ 508958 h 508958"/>
              <a:gd name="connsiteX0" fmla="*/ 0 w 1699403"/>
              <a:gd name="connsiteY0" fmla="*/ 0 h 508958"/>
              <a:gd name="connsiteX1" fmla="*/ 1699403 w 1699403"/>
              <a:gd name="connsiteY1" fmla="*/ 508958 h 508958"/>
              <a:gd name="connsiteX0" fmla="*/ 0 w 1699702"/>
              <a:gd name="connsiteY0" fmla="*/ 0 h 508958"/>
              <a:gd name="connsiteX1" fmla="*/ 1699403 w 1699702"/>
              <a:gd name="connsiteY1" fmla="*/ 508958 h 508958"/>
              <a:gd name="connsiteX0" fmla="*/ 0 w 1699403"/>
              <a:gd name="connsiteY0" fmla="*/ 0 h 508958"/>
              <a:gd name="connsiteX1" fmla="*/ 1699403 w 1699403"/>
              <a:gd name="connsiteY1" fmla="*/ 508958 h 508958"/>
              <a:gd name="connsiteX0" fmla="*/ 0 w 1699403"/>
              <a:gd name="connsiteY0" fmla="*/ 0 h 508958"/>
              <a:gd name="connsiteX1" fmla="*/ 1699403 w 1699403"/>
              <a:gd name="connsiteY1" fmla="*/ 508958 h 50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9403" h="508958">
                <a:moveTo>
                  <a:pt x="0" y="0"/>
                </a:moveTo>
                <a:cubicBezTo>
                  <a:pt x="730370" y="5751"/>
                  <a:pt x="1693652" y="71886"/>
                  <a:pt x="1699403" y="508958"/>
                </a:cubicBezTo>
              </a:path>
            </a:pathLst>
          </a:custGeom>
          <a:noFill/>
          <a:ln w="257175">
            <a:solidFill>
              <a:srgbClr val="FF000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2" name="Freeform 361"/>
          <p:cNvSpPr/>
          <p:nvPr/>
        </p:nvSpPr>
        <p:spPr>
          <a:xfrm>
            <a:off x="4404494" y="5077662"/>
            <a:ext cx="1311226" cy="897147"/>
          </a:xfrm>
          <a:custGeom>
            <a:avLst/>
            <a:gdLst>
              <a:gd name="connsiteX0" fmla="*/ 0 w 1699403"/>
              <a:gd name="connsiteY0" fmla="*/ 0 h 508958"/>
              <a:gd name="connsiteX1" fmla="*/ 1699403 w 1699403"/>
              <a:gd name="connsiteY1" fmla="*/ 508958 h 508958"/>
              <a:gd name="connsiteX0" fmla="*/ 0 w 1699403"/>
              <a:gd name="connsiteY0" fmla="*/ 0 h 508958"/>
              <a:gd name="connsiteX1" fmla="*/ 1699403 w 1699403"/>
              <a:gd name="connsiteY1" fmla="*/ 508958 h 508958"/>
              <a:gd name="connsiteX0" fmla="*/ 0 w 1699702"/>
              <a:gd name="connsiteY0" fmla="*/ 0 h 508958"/>
              <a:gd name="connsiteX1" fmla="*/ 1699403 w 1699702"/>
              <a:gd name="connsiteY1" fmla="*/ 508958 h 508958"/>
              <a:gd name="connsiteX0" fmla="*/ 0 w 1311698"/>
              <a:gd name="connsiteY0" fmla="*/ 0 h 897147"/>
              <a:gd name="connsiteX1" fmla="*/ 1311214 w 1311698"/>
              <a:gd name="connsiteY1" fmla="*/ 897147 h 897147"/>
              <a:gd name="connsiteX0" fmla="*/ 0 w 1311224"/>
              <a:gd name="connsiteY0" fmla="*/ 0 h 897147"/>
              <a:gd name="connsiteX1" fmla="*/ 1311214 w 1311224"/>
              <a:gd name="connsiteY1" fmla="*/ 897147 h 897147"/>
              <a:gd name="connsiteX0" fmla="*/ 0 w 1311226"/>
              <a:gd name="connsiteY0" fmla="*/ 0 h 897147"/>
              <a:gd name="connsiteX1" fmla="*/ 1311214 w 1311226"/>
              <a:gd name="connsiteY1" fmla="*/ 897147 h 89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1226" h="897147">
                <a:moveTo>
                  <a:pt x="0" y="0"/>
                </a:moveTo>
                <a:cubicBezTo>
                  <a:pt x="816634" y="5751"/>
                  <a:pt x="1314089" y="373811"/>
                  <a:pt x="1311214" y="897147"/>
                </a:cubicBezTo>
              </a:path>
            </a:pathLst>
          </a:custGeom>
          <a:noFill/>
          <a:ln w="257175">
            <a:solidFill>
              <a:srgbClr val="0000FF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3" name="Freeform 362"/>
          <p:cNvSpPr/>
          <p:nvPr/>
        </p:nvSpPr>
        <p:spPr>
          <a:xfrm>
            <a:off x="4423396" y="3454675"/>
            <a:ext cx="1690777" cy="1621782"/>
          </a:xfrm>
          <a:custGeom>
            <a:avLst/>
            <a:gdLst>
              <a:gd name="connsiteX0" fmla="*/ 0 w 1699403"/>
              <a:gd name="connsiteY0" fmla="*/ 0 h 508958"/>
              <a:gd name="connsiteX1" fmla="*/ 1699403 w 1699403"/>
              <a:gd name="connsiteY1" fmla="*/ 508958 h 508958"/>
              <a:gd name="connsiteX0" fmla="*/ 0 w 1699403"/>
              <a:gd name="connsiteY0" fmla="*/ 0 h 508958"/>
              <a:gd name="connsiteX1" fmla="*/ 1699403 w 1699403"/>
              <a:gd name="connsiteY1" fmla="*/ 508958 h 508958"/>
              <a:gd name="connsiteX0" fmla="*/ 0 w 1699702"/>
              <a:gd name="connsiteY0" fmla="*/ 0 h 508958"/>
              <a:gd name="connsiteX1" fmla="*/ 1699403 w 1699702"/>
              <a:gd name="connsiteY1" fmla="*/ 508958 h 508958"/>
              <a:gd name="connsiteX0" fmla="*/ 0 w 1699403"/>
              <a:gd name="connsiteY0" fmla="*/ 0 h 508958"/>
              <a:gd name="connsiteX1" fmla="*/ 1699403 w 1699403"/>
              <a:gd name="connsiteY1" fmla="*/ 508958 h 508958"/>
              <a:gd name="connsiteX0" fmla="*/ 0 w 1699403"/>
              <a:gd name="connsiteY0" fmla="*/ 0 h 508958"/>
              <a:gd name="connsiteX1" fmla="*/ 1699403 w 1699403"/>
              <a:gd name="connsiteY1" fmla="*/ 508958 h 508958"/>
              <a:gd name="connsiteX0" fmla="*/ 0 w 1690777"/>
              <a:gd name="connsiteY0" fmla="*/ 0 h 1621765"/>
              <a:gd name="connsiteX1" fmla="*/ 1690777 w 1690777"/>
              <a:gd name="connsiteY1" fmla="*/ 1621765 h 1621765"/>
              <a:gd name="connsiteX0" fmla="*/ 0 w 1690777"/>
              <a:gd name="connsiteY0" fmla="*/ 0 h 1621765"/>
              <a:gd name="connsiteX1" fmla="*/ 1088883 w 1690777"/>
              <a:gd name="connsiteY1" fmla="*/ 625602 h 1621765"/>
              <a:gd name="connsiteX2" fmla="*/ 1690777 w 1690777"/>
              <a:gd name="connsiteY2" fmla="*/ 1621765 h 1621765"/>
              <a:gd name="connsiteX0" fmla="*/ 0 w 1690777"/>
              <a:gd name="connsiteY0" fmla="*/ 0 h 1621765"/>
              <a:gd name="connsiteX1" fmla="*/ 717948 w 1690777"/>
              <a:gd name="connsiteY1" fmla="*/ 772251 h 1621765"/>
              <a:gd name="connsiteX2" fmla="*/ 1690777 w 1690777"/>
              <a:gd name="connsiteY2" fmla="*/ 1621765 h 1621765"/>
              <a:gd name="connsiteX0" fmla="*/ 0 w 1690777"/>
              <a:gd name="connsiteY0" fmla="*/ 0 h 1621765"/>
              <a:gd name="connsiteX1" fmla="*/ 717948 w 1690777"/>
              <a:gd name="connsiteY1" fmla="*/ 772251 h 1621765"/>
              <a:gd name="connsiteX2" fmla="*/ 1690777 w 1690777"/>
              <a:gd name="connsiteY2" fmla="*/ 1621765 h 1621765"/>
              <a:gd name="connsiteX0" fmla="*/ 0 w 1690777"/>
              <a:gd name="connsiteY0" fmla="*/ 0 h 1621765"/>
              <a:gd name="connsiteX1" fmla="*/ 657563 w 1690777"/>
              <a:gd name="connsiteY1" fmla="*/ 1022417 h 1621765"/>
              <a:gd name="connsiteX2" fmla="*/ 1690777 w 1690777"/>
              <a:gd name="connsiteY2" fmla="*/ 1621765 h 1621765"/>
              <a:gd name="connsiteX0" fmla="*/ 0 w 1690777"/>
              <a:gd name="connsiteY0" fmla="*/ 0 h 1621765"/>
              <a:gd name="connsiteX1" fmla="*/ 657563 w 1690777"/>
              <a:gd name="connsiteY1" fmla="*/ 1022417 h 1621765"/>
              <a:gd name="connsiteX2" fmla="*/ 1690777 w 1690777"/>
              <a:gd name="connsiteY2" fmla="*/ 1621765 h 1621765"/>
              <a:gd name="connsiteX0" fmla="*/ 0 w 1690777"/>
              <a:gd name="connsiteY0" fmla="*/ 17 h 1621782"/>
              <a:gd name="connsiteX1" fmla="*/ 657563 w 1690777"/>
              <a:gd name="connsiteY1" fmla="*/ 1022434 h 1621782"/>
              <a:gd name="connsiteX2" fmla="*/ 1690777 w 1690777"/>
              <a:gd name="connsiteY2" fmla="*/ 1621782 h 162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0777" h="1621782">
                <a:moveTo>
                  <a:pt x="0" y="17"/>
                </a:moveTo>
                <a:cubicBezTo>
                  <a:pt x="521113" y="-4234"/>
                  <a:pt x="375767" y="752140"/>
                  <a:pt x="657563" y="1022434"/>
                </a:cubicBezTo>
                <a:cubicBezTo>
                  <a:pt x="939359" y="1292728"/>
                  <a:pt x="1685026" y="1184710"/>
                  <a:pt x="1690777" y="1621782"/>
                </a:cubicBezTo>
              </a:path>
            </a:pathLst>
          </a:custGeom>
          <a:noFill/>
          <a:ln w="257175">
            <a:solidFill>
              <a:srgbClr val="FF000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4" name="Freeform 363"/>
          <p:cNvSpPr/>
          <p:nvPr/>
        </p:nvSpPr>
        <p:spPr>
          <a:xfrm>
            <a:off x="4393911" y="3097713"/>
            <a:ext cx="1337103" cy="2009954"/>
          </a:xfrm>
          <a:custGeom>
            <a:avLst/>
            <a:gdLst>
              <a:gd name="connsiteX0" fmla="*/ 0 w 1699403"/>
              <a:gd name="connsiteY0" fmla="*/ 0 h 508958"/>
              <a:gd name="connsiteX1" fmla="*/ 1699403 w 1699403"/>
              <a:gd name="connsiteY1" fmla="*/ 508958 h 508958"/>
              <a:gd name="connsiteX0" fmla="*/ 0 w 1699403"/>
              <a:gd name="connsiteY0" fmla="*/ 0 h 508958"/>
              <a:gd name="connsiteX1" fmla="*/ 1699403 w 1699403"/>
              <a:gd name="connsiteY1" fmla="*/ 508958 h 508958"/>
              <a:gd name="connsiteX0" fmla="*/ 0 w 1699702"/>
              <a:gd name="connsiteY0" fmla="*/ 0 h 508958"/>
              <a:gd name="connsiteX1" fmla="*/ 1699403 w 1699702"/>
              <a:gd name="connsiteY1" fmla="*/ 508958 h 508958"/>
              <a:gd name="connsiteX0" fmla="*/ 0 w 1311698"/>
              <a:gd name="connsiteY0" fmla="*/ 0 h 897147"/>
              <a:gd name="connsiteX1" fmla="*/ 1311214 w 1311698"/>
              <a:gd name="connsiteY1" fmla="*/ 897147 h 897147"/>
              <a:gd name="connsiteX0" fmla="*/ 0 w 1311224"/>
              <a:gd name="connsiteY0" fmla="*/ 0 h 897147"/>
              <a:gd name="connsiteX1" fmla="*/ 1311214 w 1311224"/>
              <a:gd name="connsiteY1" fmla="*/ 897147 h 897147"/>
              <a:gd name="connsiteX0" fmla="*/ 0 w 1311226"/>
              <a:gd name="connsiteY0" fmla="*/ 0 h 897147"/>
              <a:gd name="connsiteX1" fmla="*/ 1311214 w 1311226"/>
              <a:gd name="connsiteY1" fmla="*/ 897147 h 897147"/>
              <a:gd name="connsiteX0" fmla="*/ 0 w 1337104"/>
              <a:gd name="connsiteY0" fmla="*/ 0 h 2009954"/>
              <a:gd name="connsiteX1" fmla="*/ 1337093 w 1337104"/>
              <a:gd name="connsiteY1" fmla="*/ 2009954 h 2009954"/>
              <a:gd name="connsiteX0" fmla="*/ 0 w 1337104"/>
              <a:gd name="connsiteY0" fmla="*/ 0 h 2009954"/>
              <a:gd name="connsiteX1" fmla="*/ 954465 w 1337104"/>
              <a:gd name="connsiteY1" fmla="*/ 792800 h 2009954"/>
              <a:gd name="connsiteX2" fmla="*/ 1337093 w 1337104"/>
              <a:gd name="connsiteY2" fmla="*/ 2009954 h 2009954"/>
              <a:gd name="connsiteX0" fmla="*/ 0 w 1337130"/>
              <a:gd name="connsiteY0" fmla="*/ 0 h 2009954"/>
              <a:gd name="connsiteX1" fmla="*/ 954465 w 1337130"/>
              <a:gd name="connsiteY1" fmla="*/ 792800 h 2009954"/>
              <a:gd name="connsiteX2" fmla="*/ 1337093 w 1337130"/>
              <a:gd name="connsiteY2" fmla="*/ 2009954 h 2009954"/>
              <a:gd name="connsiteX0" fmla="*/ 0 w 1337108"/>
              <a:gd name="connsiteY0" fmla="*/ 0 h 2009954"/>
              <a:gd name="connsiteX1" fmla="*/ 954465 w 1337108"/>
              <a:gd name="connsiteY1" fmla="*/ 792800 h 2009954"/>
              <a:gd name="connsiteX2" fmla="*/ 1337093 w 1337108"/>
              <a:gd name="connsiteY2" fmla="*/ 2009954 h 2009954"/>
              <a:gd name="connsiteX0" fmla="*/ 0 w 1337104"/>
              <a:gd name="connsiteY0" fmla="*/ 0 h 2009954"/>
              <a:gd name="connsiteX1" fmla="*/ 825069 w 1337104"/>
              <a:gd name="connsiteY1" fmla="*/ 1077472 h 2009954"/>
              <a:gd name="connsiteX2" fmla="*/ 1337093 w 1337104"/>
              <a:gd name="connsiteY2" fmla="*/ 2009954 h 2009954"/>
              <a:gd name="connsiteX0" fmla="*/ 0 w 1337104"/>
              <a:gd name="connsiteY0" fmla="*/ 0 h 2009954"/>
              <a:gd name="connsiteX1" fmla="*/ 825069 w 1337104"/>
              <a:gd name="connsiteY1" fmla="*/ 1077472 h 2009954"/>
              <a:gd name="connsiteX2" fmla="*/ 1337093 w 1337104"/>
              <a:gd name="connsiteY2" fmla="*/ 2009954 h 2009954"/>
              <a:gd name="connsiteX0" fmla="*/ 0 w 1337104"/>
              <a:gd name="connsiteY0" fmla="*/ 0 h 2009954"/>
              <a:gd name="connsiteX1" fmla="*/ 825069 w 1337104"/>
              <a:gd name="connsiteY1" fmla="*/ 1077472 h 2009954"/>
              <a:gd name="connsiteX2" fmla="*/ 1337093 w 1337104"/>
              <a:gd name="connsiteY2" fmla="*/ 2009954 h 2009954"/>
              <a:gd name="connsiteX0" fmla="*/ 0 w 1337103"/>
              <a:gd name="connsiteY0" fmla="*/ 0 h 2009954"/>
              <a:gd name="connsiteX1" fmla="*/ 781936 w 1337103"/>
              <a:gd name="connsiteY1" fmla="*/ 922197 h 2009954"/>
              <a:gd name="connsiteX2" fmla="*/ 1337093 w 1337103"/>
              <a:gd name="connsiteY2" fmla="*/ 2009954 h 200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103" h="2009954">
                <a:moveTo>
                  <a:pt x="0" y="0"/>
                </a:moveTo>
                <a:cubicBezTo>
                  <a:pt x="594201" y="14101"/>
                  <a:pt x="790193" y="519937"/>
                  <a:pt x="781936" y="922197"/>
                </a:cubicBezTo>
                <a:cubicBezTo>
                  <a:pt x="771872" y="1412464"/>
                  <a:pt x="1339968" y="1486618"/>
                  <a:pt x="1337093" y="2009954"/>
                </a:cubicBezTo>
              </a:path>
            </a:pathLst>
          </a:custGeom>
          <a:noFill/>
          <a:ln w="257175">
            <a:solidFill>
              <a:srgbClr val="0000FF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5" name="Freeform 364"/>
          <p:cNvSpPr/>
          <p:nvPr/>
        </p:nvSpPr>
        <p:spPr>
          <a:xfrm>
            <a:off x="4409745" y="1519774"/>
            <a:ext cx="1708030" cy="2691464"/>
          </a:xfrm>
          <a:custGeom>
            <a:avLst/>
            <a:gdLst>
              <a:gd name="connsiteX0" fmla="*/ 0 w 1699403"/>
              <a:gd name="connsiteY0" fmla="*/ 0 h 508958"/>
              <a:gd name="connsiteX1" fmla="*/ 1699403 w 1699403"/>
              <a:gd name="connsiteY1" fmla="*/ 508958 h 508958"/>
              <a:gd name="connsiteX0" fmla="*/ 0 w 1699403"/>
              <a:gd name="connsiteY0" fmla="*/ 0 h 508958"/>
              <a:gd name="connsiteX1" fmla="*/ 1699403 w 1699403"/>
              <a:gd name="connsiteY1" fmla="*/ 508958 h 508958"/>
              <a:gd name="connsiteX0" fmla="*/ 0 w 1699702"/>
              <a:gd name="connsiteY0" fmla="*/ 0 h 508958"/>
              <a:gd name="connsiteX1" fmla="*/ 1699403 w 1699702"/>
              <a:gd name="connsiteY1" fmla="*/ 508958 h 508958"/>
              <a:gd name="connsiteX0" fmla="*/ 0 w 1699403"/>
              <a:gd name="connsiteY0" fmla="*/ 0 h 508958"/>
              <a:gd name="connsiteX1" fmla="*/ 1699403 w 1699403"/>
              <a:gd name="connsiteY1" fmla="*/ 508958 h 508958"/>
              <a:gd name="connsiteX0" fmla="*/ 0 w 1699403"/>
              <a:gd name="connsiteY0" fmla="*/ 0 h 508958"/>
              <a:gd name="connsiteX1" fmla="*/ 1699403 w 1699403"/>
              <a:gd name="connsiteY1" fmla="*/ 508958 h 508958"/>
              <a:gd name="connsiteX0" fmla="*/ 0 w 1690777"/>
              <a:gd name="connsiteY0" fmla="*/ 0 h 1621765"/>
              <a:gd name="connsiteX1" fmla="*/ 1690777 w 1690777"/>
              <a:gd name="connsiteY1" fmla="*/ 1621765 h 1621765"/>
              <a:gd name="connsiteX0" fmla="*/ 0 w 1690777"/>
              <a:gd name="connsiteY0" fmla="*/ 0 h 1621765"/>
              <a:gd name="connsiteX1" fmla="*/ 1088883 w 1690777"/>
              <a:gd name="connsiteY1" fmla="*/ 625602 h 1621765"/>
              <a:gd name="connsiteX2" fmla="*/ 1690777 w 1690777"/>
              <a:gd name="connsiteY2" fmla="*/ 1621765 h 1621765"/>
              <a:gd name="connsiteX0" fmla="*/ 0 w 1690777"/>
              <a:gd name="connsiteY0" fmla="*/ 0 h 1621765"/>
              <a:gd name="connsiteX1" fmla="*/ 717948 w 1690777"/>
              <a:gd name="connsiteY1" fmla="*/ 772251 h 1621765"/>
              <a:gd name="connsiteX2" fmla="*/ 1690777 w 1690777"/>
              <a:gd name="connsiteY2" fmla="*/ 1621765 h 1621765"/>
              <a:gd name="connsiteX0" fmla="*/ 0 w 1690777"/>
              <a:gd name="connsiteY0" fmla="*/ 0 h 1621765"/>
              <a:gd name="connsiteX1" fmla="*/ 717948 w 1690777"/>
              <a:gd name="connsiteY1" fmla="*/ 772251 h 1621765"/>
              <a:gd name="connsiteX2" fmla="*/ 1690777 w 1690777"/>
              <a:gd name="connsiteY2" fmla="*/ 1621765 h 1621765"/>
              <a:gd name="connsiteX0" fmla="*/ 0 w 1690777"/>
              <a:gd name="connsiteY0" fmla="*/ 0 h 1621765"/>
              <a:gd name="connsiteX1" fmla="*/ 657563 w 1690777"/>
              <a:gd name="connsiteY1" fmla="*/ 1022417 h 1621765"/>
              <a:gd name="connsiteX2" fmla="*/ 1690777 w 1690777"/>
              <a:gd name="connsiteY2" fmla="*/ 1621765 h 1621765"/>
              <a:gd name="connsiteX0" fmla="*/ 0 w 1690777"/>
              <a:gd name="connsiteY0" fmla="*/ 0 h 1621765"/>
              <a:gd name="connsiteX1" fmla="*/ 657563 w 1690777"/>
              <a:gd name="connsiteY1" fmla="*/ 1022417 h 1621765"/>
              <a:gd name="connsiteX2" fmla="*/ 1690777 w 1690777"/>
              <a:gd name="connsiteY2" fmla="*/ 1621765 h 1621765"/>
              <a:gd name="connsiteX0" fmla="*/ 0 w 1690777"/>
              <a:gd name="connsiteY0" fmla="*/ 17 h 1621782"/>
              <a:gd name="connsiteX1" fmla="*/ 657563 w 1690777"/>
              <a:gd name="connsiteY1" fmla="*/ 1022434 h 1621782"/>
              <a:gd name="connsiteX2" fmla="*/ 1690777 w 1690777"/>
              <a:gd name="connsiteY2" fmla="*/ 1621782 h 1621782"/>
              <a:gd name="connsiteX0" fmla="*/ 0 w 1708030"/>
              <a:gd name="connsiteY0" fmla="*/ 23 h 2691464"/>
              <a:gd name="connsiteX1" fmla="*/ 657563 w 1708030"/>
              <a:gd name="connsiteY1" fmla="*/ 1022440 h 2691464"/>
              <a:gd name="connsiteX2" fmla="*/ 1708030 w 1708030"/>
              <a:gd name="connsiteY2" fmla="*/ 2691464 h 2691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8030" h="2691464">
                <a:moveTo>
                  <a:pt x="0" y="23"/>
                </a:moveTo>
                <a:cubicBezTo>
                  <a:pt x="521113" y="-4228"/>
                  <a:pt x="372891" y="573867"/>
                  <a:pt x="657563" y="1022440"/>
                </a:cubicBezTo>
                <a:cubicBezTo>
                  <a:pt x="942235" y="1471013"/>
                  <a:pt x="1702279" y="2254392"/>
                  <a:pt x="1708030" y="2691464"/>
                </a:cubicBezTo>
              </a:path>
            </a:pathLst>
          </a:custGeom>
          <a:noFill/>
          <a:ln w="257175">
            <a:solidFill>
              <a:srgbClr val="FF000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6" name="Freeform 365"/>
          <p:cNvSpPr/>
          <p:nvPr/>
        </p:nvSpPr>
        <p:spPr>
          <a:xfrm>
            <a:off x="4380259" y="1162818"/>
            <a:ext cx="1328485" cy="3062376"/>
          </a:xfrm>
          <a:custGeom>
            <a:avLst/>
            <a:gdLst>
              <a:gd name="connsiteX0" fmla="*/ 0 w 1699403"/>
              <a:gd name="connsiteY0" fmla="*/ 0 h 508958"/>
              <a:gd name="connsiteX1" fmla="*/ 1699403 w 1699403"/>
              <a:gd name="connsiteY1" fmla="*/ 508958 h 508958"/>
              <a:gd name="connsiteX0" fmla="*/ 0 w 1699403"/>
              <a:gd name="connsiteY0" fmla="*/ 0 h 508958"/>
              <a:gd name="connsiteX1" fmla="*/ 1699403 w 1699403"/>
              <a:gd name="connsiteY1" fmla="*/ 508958 h 508958"/>
              <a:gd name="connsiteX0" fmla="*/ 0 w 1699702"/>
              <a:gd name="connsiteY0" fmla="*/ 0 h 508958"/>
              <a:gd name="connsiteX1" fmla="*/ 1699403 w 1699702"/>
              <a:gd name="connsiteY1" fmla="*/ 508958 h 508958"/>
              <a:gd name="connsiteX0" fmla="*/ 0 w 1311698"/>
              <a:gd name="connsiteY0" fmla="*/ 0 h 897147"/>
              <a:gd name="connsiteX1" fmla="*/ 1311214 w 1311698"/>
              <a:gd name="connsiteY1" fmla="*/ 897147 h 897147"/>
              <a:gd name="connsiteX0" fmla="*/ 0 w 1311224"/>
              <a:gd name="connsiteY0" fmla="*/ 0 h 897147"/>
              <a:gd name="connsiteX1" fmla="*/ 1311214 w 1311224"/>
              <a:gd name="connsiteY1" fmla="*/ 897147 h 897147"/>
              <a:gd name="connsiteX0" fmla="*/ 0 w 1311226"/>
              <a:gd name="connsiteY0" fmla="*/ 0 h 897147"/>
              <a:gd name="connsiteX1" fmla="*/ 1311214 w 1311226"/>
              <a:gd name="connsiteY1" fmla="*/ 897147 h 897147"/>
              <a:gd name="connsiteX0" fmla="*/ 0 w 1337104"/>
              <a:gd name="connsiteY0" fmla="*/ 0 h 2009954"/>
              <a:gd name="connsiteX1" fmla="*/ 1337093 w 1337104"/>
              <a:gd name="connsiteY1" fmla="*/ 2009954 h 2009954"/>
              <a:gd name="connsiteX0" fmla="*/ 0 w 1337104"/>
              <a:gd name="connsiteY0" fmla="*/ 0 h 2009954"/>
              <a:gd name="connsiteX1" fmla="*/ 954465 w 1337104"/>
              <a:gd name="connsiteY1" fmla="*/ 792800 h 2009954"/>
              <a:gd name="connsiteX2" fmla="*/ 1337093 w 1337104"/>
              <a:gd name="connsiteY2" fmla="*/ 2009954 h 2009954"/>
              <a:gd name="connsiteX0" fmla="*/ 0 w 1337130"/>
              <a:gd name="connsiteY0" fmla="*/ 0 h 2009954"/>
              <a:gd name="connsiteX1" fmla="*/ 954465 w 1337130"/>
              <a:gd name="connsiteY1" fmla="*/ 792800 h 2009954"/>
              <a:gd name="connsiteX2" fmla="*/ 1337093 w 1337130"/>
              <a:gd name="connsiteY2" fmla="*/ 2009954 h 2009954"/>
              <a:gd name="connsiteX0" fmla="*/ 0 w 1337108"/>
              <a:gd name="connsiteY0" fmla="*/ 0 h 2009954"/>
              <a:gd name="connsiteX1" fmla="*/ 954465 w 1337108"/>
              <a:gd name="connsiteY1" fmla="*/ 792800 h 2009954"/>
              <a:gd name="connsiteX2" fmla="*/ 1337093 w 1337108"/>
              <a:gd name="connsiteY2" fmla="*/ 2009954 h 2009954"/>
              <a:gd name="connsiteX0" fmla="*/ 0 w 1337104"/>
              <a:gd name="connsiteY0" fmla="*/ 0 h 2009954"/>
              <a:gd name="connsiteX1" fmla="*/ 825069 w 1337104"/>
              <a:gd name="connsiteY1" fmla="*/ 1077472 h 2009954"/>
              <a:gd name="connsiteX2" fmla="*/ 1337093 w 1337104"/>
              <a:gd name="connsiteY2" fmla="*/ 2009954 h 2009954"/>
              <a:gd name="connsiteX0" fmla="*/ 0 w 1337104"/>
              <a:gd name="connsiteY0" fmla="*/ 0 h 2009954"/>
              <a:gd name="connsiteX1" fmla="*/ 825069 w 1337104"/>
              <a:gd name="connsiteY1" fmla="*/ 1077472 h 2009954"/>
              <a:gd name="connsiteX2" fmla="*/ 1337093 w 1337104"/>
              <a:gd name="connsiteY2" fmla="*/ 2009954 h 2009954"/>
              <a:gd name="connsiteX0" fmla="*/ 0 w 1337104"/>
              <a:gd name="connsiteY0" fmla="*/ 0 h 2009954"/>
              <a:gd name="connsiteX1" fmla="*/ 825069 w 1337104"/>
              <a:gd name="connsiteY1" fmla="*/ 1077472 h 2009954"/>
              <a:gd name="connsiteX2" fmla="*/ 1337093 w 1337104"/>
              <a:gd name="connsiteY2" fmla="*/ 2009954 h 2009954"/>
              <a:gd name="connsiteX0" fmla="*/ 0 w 1337103"/>
              <a:gd name="connsiteY0" fmla="*/ 0 h 2009954"/>
              <a:gd name="connsiteX1" fmla="*/ 781936 w 1337103"/>
              <a:gd name="connsiteY1" fmla="*/ 922197 h 2009954"/>
              <a:gd name="connsiteX2" fmla="*/ 1337093 w 1337103"/>
              <a:gd name="connsiteY2" fmla="*/ 2009954 h 2009954"/>
              <a:gd name="connsiteX0" fmla="*/ 0 w 1328485"/>
              <a:gd name="connsiteY0" fmla="*/ 0 h 3062376"/>
              <a:gd name="connsiteX1" fmla="*/ 781936 w 1328485"/>
              <a:gd name="connsiteY1" fmla="*/ 922197 h 3062376"/>
              <a:gd name="connsiteX2" fmla="*/ 1328467 w 1328485"/>
              <a:gd name="connsiteY2" fmla="*/ 3062376 h 306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8485" h="3062376">
                <a:moveTo>
                  <a:pt x="0" y="0"/>
                </a:moveTo>
                <a:cubicBezTo>
                  <a:pt x="594201" y="14101"/>
                  <a:pt x="560525" y="411801"/>
                  <a:pt x="781936" y="922197"/>
                </a:cubicBezTo>
                <a:cubicBezTo>
                  <a:pt x="1003347" y="1432593"/>
                  <a:pt x="1331342" y="2539040"/>
                  <a:pt x="1328467" y="3062376"/>
                </a:cubicBezTo>
              </a:path>
            </a:pathLst>
          </a:custGeom>
          <a:noFill/>
          <a:ln w="257175">
            <a:solidFill>
              <a:srgbClr val="0000FF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7" name="TextBox 366"/>
          <p:cNvSpPr txBox="1"/>
          <p:nvPr/>
        </p:nvSpPr>
        <p:spPr>
          <a:xfrm rot="5400000">
            <a:off x="5987880" y="3781145"/>
            <a:ext cx="150165" cy="92333"/>
          </a:xfrm>
          <a:prstGeom prst="rect">
            <a:avLst/>
          </a:prstGeom>
          <a:solidFill>
            <a:srgbClr val="FFFFCC"/>
          </a:solidFill>
        </p:spPr>
        <p:txBody>
          <a:bodyPr wrap="none" lIns="18000" tIns="0" rIns="18000" bIns="0" rtlCol="0">
            <a:spAutoFit/>
          </a:bodyPr>
          <a:lstStyle/>
          <a:p>
            <a:r>
              <a:rPr lang="nb-NO" sz="600" dirty="0" smtClean="0"/>
              <a:t>RST</a:t>
            </a:r>
            <a:endParaRPr lang="nb-NO" sz="600" dirty="0"/>
          </a:p>
        </p:txBody>
      </p:sp>
      <p:sp>
        <p:nvSpPr>
          <p:cNvPr id="372" name="Freeform 371"/>
          <p:cNvSpPr/>
          <p:nvPr/>
        </p:nvSpPr>
        <p:spPr>
          <a:xfrm rot="4022091">
            <a:off x="4830172" y="1157177"/>
            <a:ext cx="2711502" cy="1387268"/>
          </a:xfrm>
          <a:custGeom>
            <a:avLst/>
            <a:gdLst>
              <a:gd name="connsiteX0" fmla="*/ 0 w 1042587"/>
              <a:gd name="connsiteY0" fmla="*/ 48348 h 381634"/>
              <a:gd name="connsiteX1" fmla="*/ 299103 w 1042587"/>
              <a:gd name="connsiteY1" fmla="*/ 5619 h 381634"/>
              <a:gd name="connsiteX2" fmla="*/ 717847 w 1042587"/>
              <a:gd name="connsiteY2" fmla="*/ 159443 h 381634"/>
              <a:gd name="connsiteX3" fmla="*/ 1042587 w 1042587"/>
              <a:gd name="connsiteY3" fmla="*/ 381634 h 381634"/>
              <a:gd name="connsiteX0" fmla="*/ 0 w 1999683"/>
              <a:gd name="connsiteY0" fmla="*/ 48685 h 1421265"/>
              <a:gd name="connsiteX1" fmla="*/ 299103 w 1999683"/>
              <a:gd name="connsiteY1" fmla="*/ 5956 h 1421265"/>
              <a:gd name="connsiteX2" fmla="*/ 717847 w 1999683"/>
              <a:gd name="connsiteY2" fmla="*/ 159780 h 1421265"/>
              <a:gd name="connsiteX3" fmla="*/ 1999683 w 1999683"/>
              <a:gd name="connsiteY3" fmla="*/ 1421265 h 1421265"/>
              <a:gd name="connsiteX0" fmla="*/ 0 w 3047560"/>
              <a:gd name="connsiteY0" fmla="*/ 194743 h 1430931"/>
              <a:gd name="connsiteX1" fmla="*/ 1346980 w 3047560"/>
              <a:gd name="connsiteY1" fmla="*/ 15622 h 1430931"/>
              <a:gd name="connsiteX2" fmla="*/ 1765724 w 3047560"/>
              <a:gd name="connsiteY2" fmla="*/ 169446 h 1430931"/>
              <a:gd name="connsiteX3" fmla="*/ 3047560 w 3047560"/>
              <a:gd name="connsiteY3" fmla="*/ 1430931 h 1430931"/>
              <a:gd name="connsiteX0" fmla="*/ 0 w 3047560"/>
              <a:gd name="connsiteY0" fmla="*/ 174787 h 1410975"/>
              <a:gd name="connsiteX1" fmla="*/ 656911 w 3047560"/>
              <a:gd name="connsiteY1" fmla="*/ 26958 h 1410975"/>
              <a:gd name="connsiteX2" fmla="*/ 1765724 w 3047560"/>
              <a:gd name="connsiteY2" fmla="*/ 149490 h 1410975"/>
              <a:gd name="connsiteX3" fmla="*/ 3047560 w 3047560"/>
              <a:gd name="connsiteY3" fmla="*/ 1410975 h 1410975"/>
              <a:gd name="connsiteX0" fmla="*/ 0 w 3047560"/>
              <a:gd name="connsiteY0" fmla="*/ 167121 h 1403309"/>
              <a:gd name="connsiteX1" fmla="*/ 656911 w 3047560"/>
              <a:gd name="connsiteY1" fmla="*/ 19292 h 1403309"/>
              <a:gd name="connsiteX2" fmla="*/ 2319526 w 3047560"/>
              <a:gd name="connsiteY2" fmla="*/ 652945 h 1403309"/>
              <a:gd name="connsiteX3" fmla="*/ 3047560 w 3047560"/>
              <a:gd name="connsiteY3" fmla="*/ 1403309 h 1403309"/>
              <a:gd name="connsiteX0" fmla="*/ 0 w 3047560"/>
              <a:gd name="connsiteY0" fmla="*/ 382449 h 1618637"/>
              <a:gd name="connsiteX1" fmla="*/ 477985 w 3047560"/>
              <a:gd name="connsiteY1" fmla="*/ 10290 h 1618637"/>
              <a:gd name="connsiteX2" fmla="*/ 2319526 w 3047560"/>
              <a:gd name="connsiteY2" fmla="*/ 868273 h 1618637"/>
              <a:gd name="connsiteX3" fmla="*/ 3047560 w 3047560"/>
              <a:gd name="connsiteY3" fmla="*/ 1618637 h 1618637"/>
              <a:gd name="connsiteX0" fmla="*/ 0 w 3047560"/>
              <a:gd name="connsiteY0" fmla="*/ 393382 h 1629570"/>
              <a:gd name="connsiteX1" fmla="*/ 477985 w 3047560"/>
              <a:gd name="connsiteY1" fmla="*/ 21223 h 1629570"/>
              <a:gd name="connsiteX2" fmla="*/ 2762557 w 3047560"/>
              <a:gd name="connsiteY2" fmla="*/ 1143274 h 1629570"/>
              <a:gd name="connsiteX3" fmla="*/ 3047560 w 3047560"/>
              <a:gd name="connsiteY3" fmla="*/ 1629570 h 1629570"/>
              <a:gd name="connsiteX0" fmla="*/ 0 w 3047560"/>
              <a:gd name="connsiteY0" fmla="*/ 393382 h 1629570"/>
              <a:gd name="connsiteX1" fmla="*/ 477985 w 3047560"/>
              <a:gd name="connsiteY1" fmla="*/ 21223 h 1629570"/>
              <a:gd name="connsiteX2" fmla="*/ 2762557 w 3047560"/>
              <a:gd name="connsiteY2" fmla="*/ 1143274 h 1629570"/>
              <a:gd name="connsiteX3" fmla="*/ 3047560 w 3047560"/>
              <a:gd name="connsiteY3" fmla="*/ 1629570 h 1629570"/>
              <a:gd name="connsiteX0" fmla="*/ 0 w 2942890"/>
              <a:gd name="connsiteY0" fmla="*/ 393382 h 1586341"/>
              <a:gd name="connsiteX1" fmla="*/ 477985 w 2942890"/>
              <a:gd name="connsiteY1" fmla="*/ 21223 h 1586341"/>
              <a:gd name="connsiteX2" fmla="*/ 2762557 w 2942890"/>
              <a:gd name="connsiteY2" fmla="*/ 1143274 h 1586341"/>
              <a:gd name="connsiteX3" fmla="*/ 2862088 w 2942890"/>
              <a:gd name="connsiteY3" fmla="*/ 1586341 h 1586341"/>
              <a:gd name="connsiteX0" fmla="*/ 0 w 2862088"/>
              <a:gd name="connsiteY0" fmla="*/ 385983 h 1578942"/>
              <a:gd name="connsiteX1" fmla="*/ 477985 w 2862088"/>
              <a:gd name="connsiteY1" fmla="*/ 13824 h 1578942"/>
              <a:gd name="connsiteX2" fmla="*/ 2595925 w 2862088"/>
              <a:gd name="connsiteY2" fmla="*/ 964138 h 1578942"/>
              <a:gd name="connsiteX3" fmla="*/ 2862088 w 2862088"/>
              <a:gd name="connsiteY3" fmla="*/ 1578942 h 1578942"/>
              <a:gd name="connsiteX0" fmla="*/ 0 w 3149918"/>
              <a:gd name="connsiteY0" fmla="*/ 385983 h 1397199"/>
              <a:gd name="connsiteX1" fmla="*/ 477985 w 3149918"/>
              <a:gd name="connsiteY1" fmla="*/ 13824 h 1397199"/>
              <a:gd name="connsiteX2" fmla="*/ 2595925 w 3149918"/>
              <a:gd name="connsiteY2" fmla="*/ 964138 h 1397199"/>
              <a:gd name="connsiteX3" fmla="*/ 3149918 w 3149918"/>
              <a:gd name="connsiteY3" fmla="*/ 1397199 h 1397199"/>
              <a:gd name="connsiteX0" fmla="*/ 0 w 2749218"/>
              <a:gd name="connsiteY0" fmla="*/ 385983 h 1336833"/>
              <a:gd name="connsiteX1" fmla="*/ 477985 w 2749218"/>
              <a:gd name="connsiteY1" fmla="*/ 13824 h 1336833"/>
              <a:gd name="connsiteX2" fmla="*/ 2595925 w 2749218"/>
              <a:gd name="connsiteY2" fmla="*/ 964138 h 1336833"/>
              <a:gd name="connsiteX3" fmla="*/ 2651604 w 2749218"/>
              <a:gd name="connsiteY3" fmla="*/ 1336833 h 1336833"/>
              <a:gd name="connsiteX0" fmla="*/ 0 w 2651604"/>
              <a:gd name="connsiteY0" fmla="*/ 372179 h 1323029"/>
              <a:gd name="connsiteX1" fmla="*/ 477985 w 2651604"/>
              <a:gd name="connsiteY1" fmla="*/ 20 h 1323029"/>
              <a:gd name="connsiteX2" fmla="*/ 1699967 w 2651604"/>
              <a:gd name="connsiteY2" fmla="*/ 360545 h 1323029"/>
              <a:gd name="connsiteX3" fmla="*/ 2651604 w 2651604"/>
              <a:gd name="connsiteY3" fmla="*/ 1323029 h 1323029"/>
              <a:gd name="connsiteX0" fmla="*/ 0 w 2888402"/>
              <a:gd name="connsiteY0" fmla="*/ 279686 h 1323516"/>
              <a:gd name="connsiteX1" fmla="*/ 714783 w 2888402"/>
              <a:gd name="connsiteY1" fmla="*/ 507 h 1323516"/>
              <a:gd name="connsiteX2" fmla="*/ 1936765 w 2888402"/>
              <a:gd name="connsiteY2" fmla="*/ 361032 h 1323516"/>
              <a:gd name="connsiteX3" fmla="*/ 2888402 w 2888402"/>
              <a:gd name="connsiteY3" fmla="*/ 1323516 h 1323516"/>
              <a:gd name="connsiteX0" fmla="*/ 0 w 2802891"/>
              <a:gd name="connsiteY0" fmla="*/ 273490 h 1323608"/>
              <a:gd name="connsiteX1" fmla="*/ 629272 w 2802891"/>
              <a:gd name="connsiteY1" fmla="*/ 599 h 1323608"/>
              <a:gd name="connsiteX2" fmla="*/ 1851254 w 2802891"/>
              <a:gd name="connsiteY2" fmla="*/ 361124 h 1323608"/>
              <a:gd name="connsiteX3" fmla="*/ 2802891 w 2802891"/>
              <a:gd name="connsiteY3" fmla="*/ 1323608 h 1323608"/>
              <a:gd name="connsiteX0" fmla="*/ 0 w 2802891"/>
              <a:gd name="connsiteY0" fmla="*/ 273490 h 1323608"/>
              <a:gd name="connsiteX1" fmla="*/ 629272 w 2802891"/>
              <a:gd name="connsiteY1" fmla="*/ 599 h 1323608"/>
              <a:gd name="connsiteX2" fmla="*/ 1851254 w 2802891"/>
              <a:gd name="connsiteY2" fmla="*/ 361124 h 1323608"/>
              <a:gd name="connsiteX3" fmla="*/ 2802891 w 2802891"/>
              <a:gd name="connsiteY3" fmla="*/ 1323608 h 1323608"/>
              <a:gd name="connsiteX0" fmla="*/ 0 w 2770500"/>
              <a:gd name="connsiteY0" fmla="*/ 273490 h 1412970"/>
              <a:gd name="connsiteX1" fmla="*/ 629272 w 2770500"/>
              <a:gd name="connsiteY1" fmla="*/ 599 h 1412970"/>
              <a:gd name="connsiteX2" fmla="*/ 1851254 w 2770500"/>
              <a:gd name="connsiteY2" fmla="*/ 361124 h 1412970"/>
              <a:gd name="connsiteX3" fmla="*/ 2770500 w 2770500"/>
              <a:gd name="connsiteY3" fmla="*/ 1412970 h 1412970"/>
              <a:gd name="connsiteX0" fmla="*/ 0 w 2726964"/>
              <a:gd name="connsiteY0" fmla="*/ 273490 h 1624919"/>
              <a:gd name="connsiteX1" fmla="*/ 629272 w 2726964"/>
              <a:gd name="connsiteY1" fmla="*/ 599 h 1624919"/>
              <a:gd name="connsiteX2" fmla="*/ 1851254 w 2726964"/>
              <a:gd name="connsiteY2" fmla="*/ 361124 h 1624919"/>
              <a:gd name="connsiteX3" fmla="*/ 2726964 w 2726964"/>
              <a:gd name="connsiteY3" fmla="*/ 1624919 h 1624919"/>
              <a:gd name="connsiteX0" fmla="*/ 0 w 2726964"/>
              <a:gd name="connsiteY0" fmla="*/ 279564 h 1630993"/>
              <a:gd name="connsiteX1" fmla="*/ 629272 w 2726964"/>
              <a:gd name="connsiteY1" fmla="*/ 6673 h 1630993"/>
              <a:gd name="connsiteX2" fmla="*/ 1922527 w 2726964"/>
              <a:gd name="connsiteY2" fmla="*/ 606834 h 1630993"/>
              <a:gd name="connsiteX3" fmla="*/ 2726964 w 2726964"/>
              <a:gd name="connsiteY3" fmla="*/ 1630993 h 163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6964" h="1630993">
                <a:moveTo>
                  <a:pt x="0" y="279564"/>
                </a:moveTo>
                <a:cubicBezTo>
                  <a:pt x="89731" y="248941"/>
                  <a:pt x="308851" y="-47872"/>
                  <a:pt x="629272" y="6673"/>
                </a:cubicBezTo>
                <a:cubicBezTo>
                  <a:pt x="949693" y="61218"/>
                  <a:pt x="1572912" y="336114"/>
                  <a:pt x="1922527" y="606834"/>
                </a:cubicBezTo>
                <a:cubicBezTo>
                  <a:pt x="2272142" y="877554"/>
                  <a:pt x="2543532" y="1550648"/>
                  <a:pt x="2726964" y="1630993"/>
                </a:cubicBezTo>
              </a:path>
            </a:pathLst>
          </a:cu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4" name="Freeform 373"/>
          <p:cNvSpPr/>
          <p:nvPr/>
        </p:nvSpPr>
        <p:spPr>
          <a:xfrm>
            <a:off x="3609395" y="4837899"/>
            <a:ext cx="2633897" cy="1156909"/>
          </a:xfrm>
          <a:custGeom>
            <a:avLst/>
            <a:gdLst>
              <a:gd name="connsiteX0" fmla="*/ 0 w 1042587"/>
              <a:gd name="connsiteY0" fmla="*/ 48348 h 381634"/>
              <a:gd name="connsiteX1" fmla="*/ 299103 w 1042587"/>
              <a:gd name="connsiteY1" fmla="*/ 5619 h 381634"/>
              <a:gd name="connsiteX2" fmla="*/ 717847 w 1042587"/>
              <a:gd name="connsiteY2" fmla="*/ 159443 h 381634"/>
              <a:gd name="connsiteX3" fmla="*/ 1042587 w 1042587"/>
              <a:gd name="connsiteY3" fmla="*/ 381634 h 381634"/>
              <a:gd name="connsiteX0" fmla="*/ 17679 w 761816"/>
              <a:gd name="connsiteY0" fmla="*/ 6467 h 479453"/>
              <a:gd name="connsiteX1" fmla="*/ 18332 w 761816"/>
              <a:gd name="connsiteY1" fmla="*/ 103438 h 479453"/>
              <a:gd name="connsiteX2" fmla="*/ 437076 w 761816"/>
              <a:gd name="connsiteY2" fmla="*/ 257262 h 479453"/>
              <a:gd name="connsiteX3" fmla="*/ 761816 w 761816"/>
              <a:gd name="connsiteY3" fmla="*/ 479453 h 479453"/>
              <a:gd name="connsiteX0" fmla="*/ 0 w 744137"/>
              <a:gd name="connsiteY0" fmla="*/ 2778 h 475764"/>
              <a:gd name="connsiteX1" fmla="*/ 210203 w 744137"/>
              <a:gd name="connsiteY1" fmla="*/ 245799 h 475764"/>
              <a:gd name="connsiteX2" fmla="*/ 419397 w 744137"/>
              <a:gd name="connsiteY2" fmla="*/ 253573 h 475764"/>
              <a:gd name="connsiteX3" fmla="*/ 744137 w 744137"/>
              <a:gd name="connsiteY3" fmla="*/ 475764 h 475764"/>
              <a:gd name="connsiteX0" fmla="*/ 0 w 744137"/>
              <a:gd name="connsiteY0" fmla="*/ 5028 h 478014"/>
              <a:gd name="connsiteX1" fmla="*/ 356253 w 744137"/>
              <a:gd name="connsiteY1" fmla="*/ 133749 h 478014"/>
              <a:gd name="connsiteX2" fmla="*/ 419397 w 744137"/>
              <a:gd name="connsiteY2" fmla="*/ 255823 h 478014"/>
              <a:gd name="connsiteX3" fmla="*/ 744137 w 744137"/>
              <a:gd name="connsiteY3" fmla="*/ 478014 h 478014"/>
              <a:gd name="connsiteX0" fmla="*/ 0 w 744137"/>
              <a:gd name="connsiteY0" fmla="*/ 4993 h 477979"/>
              <a:gd name="connsiteX1" fmla="*/ 356253 w 744137"/>
              <a:gd name="connsiteY1" fmla="*/ 133714 h 477979"/>
              <a:gd name="connsiteX2" fmla="*/ 571797 w 744137"/>
              <a:gd name="connsiteY2" fmla="*/ 249438 h 477979"/>
              <a:gd name="connsiteX3" fmla="*/ 744137 w 744137"/>
              <a:gd name="connsiteY3" fmla="*/ 477979 h 477979"/>
              <a:gd name="connsiteX0" fmla="*/ 0 w 655237"/>
              <a:gd name="connsiteY0" fmla="*/ 3276 h 565162"/>
              <a:gd name="connsiteX1" fmla="*/ 267353 w 655237"/>
              <a:gd name="connsiteY1" fmla="*/ 220897 h 565162"/>
              <a:gd name="connsiteX2" fmla="*/ 482897 w 655237"/>
              <a:gd name="connsiteY2" fmla="*/ 336621 h 565162"/>
              <a:gd name="connsiteX3" fmla="*/ 655237 w 655237"/>
              <a:gd name="connsiteY3" fmla="*/ 565162 h 565162"/>
              <a:gd name="connsiteX0" fmla="*/ 0 w 655237"/>
              <a:gd name="connsiteY0" fmla="*/ 0 h 561886"/>
              <a:gd name="connsiteX1" fmla="*/ 267353 w 655237"/>
              <a:gd name="connsiteY1" fmla="*/ 217621 h 561886"/>
              <a:gd name="connsiteX2" fmla="*/ 482897 w 655237"/>
              <a:gd name="connsiteY2" fmla="*/ 333345 h 561886"/>
              <a:gd name="connsiteX3" fmla="*/ 655237 w 655237"/>
              <a:gd name="connsiteY3" fmla="*/ 561886 h 561886"/>
              <a:gd name="connsiteX0" fmla="*/ 0 w 629837"/>
              <a:gd name="connsiteY0" fmla="*/ 26250 h 346836"/>
              <a:gd name="connsiteX1" fmla="*/ 241953 w 629837"/>
              <a:gd name="connsiteY1" fmla="*/ 2571 h 346836"/>
              <a:gd name="connsiteX2" fmla="*/ 457497 w 629837"/>
              <a:gd name="connsiteY2" fmla="*/ 118295 h 346836"/>
              <a:gd name="connsiteX3" fmla="*/ 629837 w 629837"/>
              <a:gd name="connsiteY3" fmla="*/ 346836 h 346836"/>
              <a:gd name="connsiteX0" fmla="*/ 0 w 629837"/>
              <a:gd name="connsiteY0" fmla="*/ 0 h 320586"/>
              <a:gd name="connsiteX1" fmla="*/ 216553 w 629837"/>
              <a:gd name="connsiteY1" fmla="*/ 147771 h 320586"/>
              <a:gd name="connsiteX2" fmla="*/ 457497 w 629837"/>
              <a:gd name="connsiteY2" fmla="*/ 92045 h 320586"/>
              <a:gd name="connsiteX3" fmla="*/ 629837 w 629837"/>
              <a:gd name="connsiteY3" fmla="*/ 320586 h 320586"/>
              <a:gd name="connsiteX0" fmla="*/ 0 w 629837"/>
              <a:gd name="connsiteY0" fmla="*/ 0 h 320586"/>
              <a:gd name="connsiteX1" fmla="*/ 216553 w 629837"/>
              <a:gd name="connsiteY1" fmla="*/ 147771 h 320586"/>
              <a:gd name="connsiteX2" fmla="*/ 362247 w 629837"/>
              <a:gd name="connsiteY2" fmla="*/ 238095 h 320586"/>
              <a:gd name="connsiteX3" fmla="*/ 629837 w 629837"/>
              <a:gd name="connsiteY3" fmla="*/ 320586 h 320586"/>
              <a:gd name="connsiteX0" fmla="*/ 0 w 728897"/>
              <a:gd name="connsiteY0" fmla="*/ 0 h 968286"/>
              <a:gd name="connsiteX1" fmla="*/ 315613 w 728897"/>
              <a:gd name="connsiteY1" fmla="*/ 795471 h 968286"/>
              <a:gd name="connsiteX2" fmla="*/ 461307 w 728897"/>
              <a:gd name="connsiteY2" fmla="*/ 885795 h 968286"/>
              <a:gd name="connsiteX3" fmla="*/ 728897 w 728897"/>
              <a:gd name="connsiteY3" fmla="*/ 968286 h 968286"/>
              <a:gd name="connsiteX0" fmla="*/ 0 w 728897"/>
              <a:gd name="connsiteY0" fmla="*/ 0 h 968286"/>
              <a:gd name="connsiteX1" fmla="*/ 315613 w 728897"/>
              <a:gd name="connsiteY1" fmla="*/ 795471 h 968286"/>
              <a:gd name="connsiteX2" fmla="*/ 461307 w 728897"/>
              <a:gd name="connsiteY2" fmla="*/ 885795 h 968286"/>
              <a:gd name="connsiteX3" fmla="*/ 728897 w 728897"/>
              <a:gd name="connsiteY3" fmla="*/ 968286 h 968286"/>
              <a:gd name="connsiteX0" fmla="*/ 0 w 728897"/>
              <a:gd name="connsiteY0" fmla="*/ 0 h 968286"/>
              <a:gd name="connsiteX1" fmla="*/ 315613 w 728897"/>
              <a:gd name="connsiteY1" fmla="*/ 795471 h 968286"/>
              <a:gd name="connsiteX2" fmla="*/ 728897 w 728897"/>
              <a:gd name="connsiteY2" fmla="*/ 968286 h 968286"/>
              <a:gd name="connsiteX0" fmla="*/ 0 w 3491147"/>
              <a:gd name="connsiteY0" fmla="*/ 905154 h 917568"/>
              <a:gd name="connsiteX1" fmla="*/ 3077863 w 3491147"/>
              <a:gd name="connsiteY1" fmla="*/ 30575 h 917568"/>
              <a:gd name="connsiteX2" fmla="*/ 3491147 w 3491147"/>
              <a:gd name="connsiteY2" fmla="*/ 203390 h 917568"/>
              <a:gd name="connsiteX0" fmla="*/ 0 w 3491147"/>
              <a:gd name="connsiteY0" fmla="*/ 810883 h 824322"/>
              <a:gd name="connsiteX1" fmla="*/ 3077863 w 3491147"/>
              <a:gd name="connsiteY1" fmla="*/ 25204 h 824322"/>
              <a:gd name="connsiteX2" fmla="*/ 3491147 w 3491147"/>
              <a:gd name="connsiteY2" fmla="*/ 198019 h 824322"/>
              <a:gd name="connsiteX0" fmla="*/ 0 w 3491147"/>
              <a:gd name="connsiteY0" fmla="*/ 930611 h 942389"/>
              <a:gd name="connsiteX1" fmla="*/ 1744363 w 3491147"/>
              <a:gd name="connsiteY1" fmla="*/ 17932 h 942389"/>
              <a:gd name="connsiteX2" fmla="*/ 3491147 w 3491147"/>
              <a:gd name="connsiteY2" fmla="*/ 317747 h 942389"/>
              <a:gd name="connsiteX0" fmla="*/ 0 w 2703747"/>
              <a:gd name="connsiteY0" fmla="*/ 1065141 h 1077784"/>
              <a:gd name="connsiteX1" fmla="*/ 1744363 w 2703747"/>
              <a:gd name="connsiteY1" fmla="*/ 152462 h 1077784"/>
              <a:gd name="connsiteX2" fmla="*/ 2703747 w 2703747"/>
              <a:gd name="connsiteY2" fmla="*/ 20477 h 1077784"/>
              <a:gd name="connsiteX0" fmla="*/ 0 w 2703747"/>
              <a:gd name="connsiteY0" fmla="*/ 1056677 h 1069320"/>
              <a:gd name="connsiteX1" fmla="*/ 1744363 w 2703747"/>
              <a:gd name="connsiteY1" fmla="*/ 143998 h 1069320"/>
              <a:gd name="connsiteX2" fmla="*/ 2703747 w 2703747"/>
              <a:gd name="connsiteY2" fmla="*/ 12013 h 1069320"/>
              <a:gd name="connsiteX0" fmla="*/ 0 w 2633897"/>
              <a:gd name="connsiteY0" fmla="*/ 1155202 h 1168080"/>
              <a:gd name="connsiteX1" fmla="*/ 1744363 w 2633897"/>
              <a:gd name="connsiteY1" fmla="*/ 242523 h 1168080"/>
              <a:gd name="connsiteX2" fmla="*/ 2633897 w 2633897"/>
              <a:gd name="connsiteY2" fmla="*/ 2588 h 1168080"/>
              <a:gd name="connsiteX0" fmla="*/ 0 w 2633897"/>
              <a:gd name="connsiteY0" fmla="*/ 1152614 h 1165492"/>
              <a:gd name="connsiteX1" fmla="*/ 1744363 w 2633897"/>
              <a:gd name="connsiteY1" fmla="*/ 239935 h 1165492"/>
              <a:gd name="connsiteX2" fmla="*/ 2633897 w 2633897"/>
              <a:gd name="connsiteY2" fmla="*/ 0 h 1165492"/>
              <a:gd name="connsiteX0" fmla="*/ 0 w 2633897"/>
              <a:gd name="connsiteY0" fmla="*/ 1152614 h 1219515"/>
              <a:gd name="connsiteX1" fmla="*/ 1096663 w 2633897"/>
              <a:gd name="connsiteY1" fmla="*/ 1027335 h 1219515"/>
              <a:gd name="connsiteX2" fmla="*/ 2633897 w 2633897"/>
              <a:gd name="connsiteY2" fmla="*/ 0 h 1219515"/>
              <a:gd name="connsiteX0" fmla="*/ 0 w 2633897"/>
              <a:gd name="connsiteY0" fmla="*/ 1152614 h 1205533"/>
              <a:gd name="connsiteX1" fmla="*/ 1185563 w 2633897"/>
              <a:gd name="connsiteY1" fmla="*/ 970185 h 1205533"/>
              <a:gd name="connsiteX2" fmla="*/ 2633897 w 2633897"/>
              <a:gd name="connsiteY2" fmla="*/ 0 h 1205533"/>
              <a:gd name="connsiteX0" fmla="*/ 0 w 2633897"/>
              <a:gd name="connsiteY0" fmla="*/ 1152614 h 1156909"/>
              <a:gd name="connsiteX1" fmla="*/ 1185563 w 2633897"/>
              <a:gd name="connsiteY1" fmla="*/ 970185 h 1156909"/>
              <a:gd name="connsiteX2" fmla="*/ 2633897 w 2633897"/>
              <a:gd name="connsiteY2" fmla="*/ 0 h 1156909"/>
              <a:gd name="connsiteX0" fmla="*/ 0 w 2633897"/>
              <a:gd name="connsiteY0" fmla="*/ 1152614 h 1156909"/>
              <a:gd name="connsiteX1" fmla="*/ 1185563 w 2633897"/>
              <a:gd name="connsiteY1" fmla="*/ 970185 h 1156909"/>
              <a:gd name="connsiteX2" fmla="*/ 2633897 w 2633897"/>
              <a:gd name="connsiteY2" fmla="*/ 0 h 115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3897" h="1156909">
                <a:moveTo>
                  <a:pt x="0" y="1152614"/>
                </a:moveTo>
                <a:cubicBezTo>
                  <a:pt x="280231" y="1165171"/>
                  <a:pt x="746580" y="1162287"/>
                  <a:pt x="1185563" y="970185"/>
                </a:cubicBezTo>
                <a:cubicBezTo>
                  <a:pt x="1624546" y="778083"/>
                  <a:pt x="2192196" y="46547"/>
                  <a:pt x="263389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5" name="Freeform 374"/>
          <p:cNvSpPr/>
          <p:nvPr/>
        </p:nvSpPr>
        <p:spPr>
          <a:xfrm>
            <a:off x="3631779" y="4829984"/>
            <a:ext cx="2665647" cy="1234465"/>
          </a:xfrm>
          <a:custGeom>
            <a:avLst/>
            <a:gdLst>
              <a:gd name="connsiteX0" fmla="*/ 0 w 1042587"/>
              <a:gd name="connsiteY0" fmla="*/ 48348 h 381634"/>
              <a:gd name="connsiteX1" fmla="*/ 299103 w 1042587"/>
              <a:gd name="connsiteY1" fmla="*/ 5619 h 381634"/>
              <a:gd name="connsiteX2" fmla="*/ 717847 w 1042587"/>
              <a:gd name="connsiteY2" fmla="*/ 159443 h 381634"/>
              <a:gd name="connsiteX3" fmla="*/ 1042587 w 1042587"/>
              <a:gd name="connsiteY3" fmla="*/ 381634 h 381634"/>
              <a:gd name="connsiteX0" fmla="*/ 17679 w 761816"/>
              <a:gd name="connsiteY0" fmla="*/ 6467 h 479453"/>
              <a:gd name="connsiteX1" fmla="*/ 18332 w 761816"/>
              <a:gd name="connsiteY1" fmla="*/ 103438 h 479453"/>
              <a:gd name="connsiteX2" fmla="*/ 437076 w 761816"/>
              <a:gd name="connsiteY2" fmla="*/ 257262 h 479453"/>
              <a:gd name="connsiteX3" fmla="*/ 761816 w 761816"/>
              <a:gd name="connsiteY3" fmla="*/ 479453 h 479453"/>
              <a:gd name="connsiteX0" fmla="*/ 0 w 744137"/>
              <a:gd name="connsiteY0" fmla="*/ 2778 h 475764"/>
              <a:gd name="connsiteX1" fmla="*/ 210203 w 744137"/>
              <a:gd name="connsiteY1" fmla="*/ 245799 h 475764"/>
              <a:gd name="connsiteX2" fmla="*/ 419397 w 744137"/>
              <a:gd name="connsiteY2" fmla="*/ 253573 h 475764"/>
              <a:gd name="connsiteX3" fmla="*/ 744137 w 744137"/>
              <a:gd name="connsiteY3" fmla="*/ 475764 h 475764"/>
              <a:gd name="connsiteX0" fmla="*/ 0 w 744137"/>
              <a:gd name="connsiteY0" fmla="*/ 5028 h 478014"/>
              <a:gd name="connsiteX1" fmla="*/ 356253 w 744137"/>
              <a:gd name="connsiteY1" fmla="*/ 133749 h 478014"/>
              <a:gd name="connsiteX2" fmla="*/ 419397 w 744137"/>
              <a:gd name="connsiteY2" fmla="*/ 255823 h 478014"/>
              <a:gd name="connsiteX3" fmla="*/ 744137 w 744137"/>
              <a:gd name="connsiteY3" fmla="*/ 478014 h 478014"/>
              <a:gd name="connsiteX0" fmla="*/ 0 w 744137"/>
              <a:gd name="connsiteY0" fmla="*/ 4993 h 477979"/>
              <a:gd name="connsiteX1" fmla="*/ 356253 w 744137"/>
              <a:gd name="connsiteY1" fmla="*/ 133714 h 477979"/>
              <a:gd name="connsiteX2" fmla="*/ 571797 w 744137"/>
              <a:gd name="connsiteY2" fmla="*/ 249438 h 477979"/>
              <a:gd name="connsiteX3" fmla="*/ 744137 w 744137"/>
              <a:gd name="connsiteY3" fmla="*/ 477979 h 477979"/>
              <a:gd name="connsiteX0" fmla="*/ 0 w 655237"/>
              <a:gd name="connsiteY0" fmla="*/ 3276 h 565162"/>
              <a:gd name="connsiteX1" fmla="*/ 267353 w 655237"/>
              <a:gd name="connsiteY1" fmla="*/ 220897 h 565162"/>
              <a:gd name="connsiteX2" fmla="*/ 482897 w 655237"/>
              <a:gd name="connsiteY2" fmla="*/ 336621 h 565162"/>
              <a:gd name="connsiteX3" fmla="*/ 655237 w 655237"/>
              <a:gd name="connsiteY3" fmla="*/ 565162 h 565162"/>
              <a:gd name="connsiteX0" fmla="*/ 0 w 655237"/>
              <a:gd name="connsiteY0" fmla="*/ 0 h 561886"/>
              <a:gd name="connsiteX1" fmla="*/ 267353 w 655237"/>
              <a:gd name="connsiteY1" fmla="*/ 217621 h 561886"/>
              <a:gd name="connsiteX2" fmla="*/ 482897 w 655237"/>
              <a:gd name="connsiteY2" fmla="*/ 333345 h 561886"/>
              <a:gd name="connsiteX3" fmla="*/ 655237 w 655237"/>
              <a:gd name="connsiteY3" fmla="*/ 561886 h 561886"/>
              <a:gd name="connsiteX0" fmla="*/ 0 w 629837"/>
              <a:gd name="connsiteY0" fmla="*/ 26250 h 346836"/>
              <a:gd name="connsiteX1" fmla="*/ 241953 w 629837"/>
              <a:gd name="connsiteY1" fmla="*/ 2571 h 346836"/>
              <a:gd name="connsiteX2" fmla="*/ 457497 w 629837"/>
              <a:gd name="connsiteY2" fmla="*/ 118295 h 346836"/>
              <a:gd name="connsiteX3" fmla="*/ 629837 w 629837"/>
              <a:gd name="connsiteY3" fmla="*/ 346836 h 346836"/>
              <a:gd name="connsiteX0" fmla="*/ 0 w 629837"/>
              <a:gd name="connsiteY0" fmla="*/ 0 h 320586"/>
              <a:gd name="connsiteX1" fmla="*/ 216553 w 629837"/>
              <a:gd name="connsiteY1" fmla="*/ 147771 h 320586"/>
              <a:gd name="connsiteX2" fmla="*/ 457497 w 629837"/>
              <a:gd name="connsiteY2" fmla="*/ 92045 h 320586"/>
              <a:gd name="connsiteX3" fmla="*/ 629837 w 629837"/>
              <a:gd name="connsiteY3" fmla="*/ 320586 h 320586"/>
              <a:gd name="connsiteX0" fmla="*/ 0 w 629837"/>
              <a:gd name="connsiteY0" fmla="*/ 0 h 320586"/>
              <a:gd name="connsiteX1" fmla="*/ 216553 w 629837"/>
              <a:gd name="connsiteY1" fmla="*/ 147771 h 320586"/>
              <a:gd name="connsiteX2" fmla="*/ 362247 w 629837"/>
              <a:gd name="connsiteY2" fmla="*/ 238095 h 320586"/>
              <a:gd name="connsiteX3" fmla="*/ 629837 w 629837"/>
              <a:gd name="connsiteY3" fmla="*/ 320586 h 320586"/>
              <a:gd name="connsiteX0" fmla="*/ 0 w 728897"/>
              <a:gd name="connsiteY0" fmla="*/ 0 h 968286"/>
              <a:gd name="connsiteX1" fmla="*/ 315613 w 728897"/>
              <a:gd name="connsiteY1" fmla="*/ 795471 h 968286"/>
              <a:gd name="connsiteX2" fmla="*/ 461307 w 728897"/>
              <a:gd name="connsiteY2" fmla="*/ 885795 h 968286"/>
              <a:gd name="connsiteX3" fmla="*/ 728897 w 728897"/>
              <a:gd name="connsiteY3" fmla="*/ 968286 h 968286"/>
              <a:gd name="connsiteX0" fmla="*/ 0 w 728897"/>
              <a:gd name="connsiteY0" fmla="*/ 0 h 968286"/>
              <a:gd name="connsiteX1" fmla="*/ 315613 w 728897"/>
              <a:gd name="connsiteY1" fmla="*/ 795471 h 968286"/>
              <a:gd name="connsiteX2" fmla="*/ 461307 w 728897"/>
              <a:gd name="connsiteY2" fmla="*/ 885795 h 968286"/>
              <a:gd name="connsiteX3" fmla="*/ 728897 w 728897"/>
              <a:gd name="connsiteY3" fmla="*/ 968286 h 968286"/>
              <a:gd name="connsiteX0" fmla="*/ 0 w 728897"/>
              <a:gd name="connsiteY0" fmla="*/ 0 h 968286"/>
              <a:gd name="connsiteX1" fmla="*/ 315613 w 728897"/>
              <a:gd name="connsiteY1" fmla="*/ 795471 h 968286"/>
              <a:gd name="connsiteX2" fmla="*/ 728897 w 728897"/>
              <a:gd name="connsiteY2" fmla="*/ 968286 h 968286"/>
              <a:gd name="connsiteX0" fmla="*/ 0 w 3491147"/>
              <a:gd name="connsiteY0" fmla="*/ 905154 h 917568"/>
              <a:gd name="connsiteX1" fmla="*/ 3077863 w 3491147"/>
              <a:gd name="connsiteY1" fmla="*/ 30575 h 917568"/>
              <a:gd name="connsiteX2" fmla="*/ 3491147 w 3491147"/>
              <a:gd name="connsiteY2" fmla="*/ 203390 h 917568"/>
              <a:gd name="connsiteX0" fmla="*/ 0 w 3491147"/>
              <a:gd name="connsiteY0" fmla="*/ 810883 h 824322"/>
              <a:gd name="connsiteX1" fmla="*/ 3077863 w 3491147"/>
              <a:gd name="connsiteY1" fmla="*/ 25204 h 824322"/>
              <a:gd name="connsiteX2" fmla="*/ 3491147 w 3491147"/>
              <a:gd name="connsiteY2" fmla="*/ 198019 h 824322"/>
              <a:gd name="connsiteX0" fmla="*/ 0 w 3491147"/>
              <a:gd name="connsiteY0" fmla="*/ 930611 h 942389"/>
              <a:gd name="connsiteX1" fmla="*/ 1744363 w 3491147"/>
              <a:gd name="connsiteY1" fmla="*/ 17932 h 942389"/>
              <a:gd name="connsiteX2" fmla="*/ 3491147 w 3491147"/>
              <a:gd name="connsiteY2" fmla="*/ 317747 h 942389"/>
              <a:gd name="connsiteX0" fmla="*/ 0 w 2703747"/>
              <a:gd name="connsiteY0" fmla="*/ 1065141 h 1077784"/>
              <a:gd name="connsiteX1" fmla="*/ 1744363 w 2703747"/>
              <a:gd name="connsiteY1" fmla="*/ 152462 h 1077784"/>
              <a:gd name="connsiteX2" fmla="*/ 2703747 w 2703747"/>
              <a:gd name="connsiteY2" fmla="*/ 20477 h 1077784"/>
              <a:gd name="connsiteX0" fmla="*/ 0 w 2703747"/>
              <a:gd name="connsiteY0" fmla="*/ 1056677 h 1069320"/>
              <a:gd name="connsiteX1" fmla="*/ 1744363 w 2703747"/>
              <a:gd name="connsiteY1" fmla="*/ 143998 h 1069320"/>
              <a:gd name="connsiteX2" fmla="*/ 2703747 w 2703747"/>
              <a:gd name="connsiteY2" fmla="*/ 12013 h 1069320"/>
              <a:gd name="connsiteX0" fmla="*/ 0 w 2633897"/>
              <a:gd name="connsiteY0" fmla="*/ 1155202 h 1168080"/>
              <a:gd name="connsiteX1" fmla="*/ 1744363 w 2633897"/>
              <a:gd name="connsiteY1" fmla="*/ 242523 h 1168080"/>
              <a:gd name="connsiteX2" fmla="*/ 2633897 w 2633897"/>
              <a:gd name="connsiteY2" fmla="*/ 2588 h 1168080"/>
              <a:gd name="connsiteX0" fmla="*/ 0 w 2633897"/>
              <a:gd name="connsiteY0" fmla="*/ 1152614 h 1165492"/>
              <a:gd name="connsiteX1" fmla="*/ 1744363 w 2633897"/>
              <a:gd name="connsiteY1" fmla="*/ 239935 h 1165492"/>
              <a:gd name="connsiteX2" fmla="*/ 2633897 w 2633897"/>
              <a:gd name="connsiteY2" fmla="*/ 0 h 1165492"/>
              <a:gd name="connsiteX0" fmla="*/ 0 w 2633897"/>
              <a:gd name="connsiteY0" fmla="*/ 1152614 h 1219515"/>
              <a:gd name="connsiteX1" fmla="*/ 1096663 w 2633897"/>
              <a:gd name="connsiteY1" fmla="*/ 1027335 h 1219515"/>
              <a:gd name="connsiteX2" fmla="*/ 2633897 w 2633897"/>
              <a:gd name="connsiteY2" fmla="*/ 0 h 1219515"/>
              <a:gd name="connsiteX0" fmla="*/ 0 w 2633897"/>
              <a:gd name="connsiteY0" fmla="*/ 1152614 h 1205533"/>
              <a:gd name="connsiteX1" fmla="*/ 1185563 w 2633897"/>
              <a:gd name="connsiteY1" fmla="*/ 970185 h 1205533"/>
              <a:gd name="connsiteX2" fmla="*/ 2633897 w 2633897"/>
              <a:gd name="connsiteY2" fmla="*/ 0 h 1205533"/>
              <a:gd name="connsiteX0" fmla="*/ 0 w 2633897"/>
              <a:gd name="connsiteY0" fmla="*/ 1152614 h 1156909"/>
              <a:gd name="connsiteX1" fmla="*/ 1185563 w 2633897"/>
              <a:gd name="connsiteY1" fmla="*/ 970185 h 1156909"/>
              <a:gd name="connsiteX2" fmla="*/ 2633897 w 2633897"/>
              <a:gd name="connsiteY2" fmla="*/ 0 h 1156909"/>
              <a:gd name="connsiteX0" fmla="*/ 0 w 2633897"/>
              <a:gd name="connsiteY0" fmla="*/ 1152614 h 1156909"/>
              <a:gd name="connsiteX1" fmla="*/ 1185563 w 2633897"/>
              <a:gd name="connsiteY1" fmla="*/ 970185 h 1156909"/>
              <a:gd name="connsiteX2" fmla="*/ 2633897 w 2633897"/>
              <a:gd name="connsiteY2" fmla="*/ 0 h 1156909"/>
              <a:gd name="connsiteX0" fmla="*/ 0 w 2691047"/>
              <a:gd name="connsiteY0" fmla="*/ 1152614 h 1156909"/>
              <a:gd name="connsiteX1" fmla="*/ 1242713 w 2691047"/>
              <a:gd name="connsiteY1" fmla="*/ 970185 h 1156909"/>
              <a:gd name="connsiteX2" fmla="*/ 2691047 w 2691047"/>
              <a:gd name="connsiteY2" fmla="*/ 0 h 1156909"/>
              <a:gd name="connsiteX0" fmla="*/ 0 w 2665647"/>
              <a:gd name="connsiteY0" fmla="*/ 1228814 h 1234465"/>
              <a:gd name="connsiteX1" fmla="*/ 1242713 w 2665647"/>
              <a:gd name="connsiteY1" fmla="*/ 1046385 h 1234465"/>
              <a:gd name="connsiteX2" fmla="*/ 2665647 w 2665647"/>
              <a:gd name="connsiteY2" fmla="*/ 0 h 1234465"/>
              <a:gd name="connsiteX0" fmla="*/ 0 w 2665647"/>
              <a:gd name="connsiteY0" fmla="*/ 1228814 h 1234465"/>
              <a:gd name="connsiteX1" fmla="*/ 1242713 w 2665647"/>
              <a:gd name="connsiteY1" fmla="*/ 1046385 h 1234465"/>
              <a:gd name="connsiteX2" fmla="*/ 2665647 w 2665647"/>
              <a:gd name="connsiteY2" fmla="*/ 0 h 1234465"/>
              <a:gd name="connsiteX0" fmla="*/ 0 w 2665647"/>
              <a:gd name="connsiteY0" fmla="*/ 1228814 h 1234465"/>
              <a:gd name="connsiteX1" fmla="*/ 1242713 w 2665647"/>
              <a:gd name="connsiteY1" fmla="*/ 1046385 h 1234465"/>
              <a:gd name="connsiteX2" fmla="*/ 2665647 w 2665647"/>
              <a:gd name="connsiteY2" fmla="*/ 0 h 123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5647" h="1234465">
                <a:moveTo>
                  <a:pt x="0" y="1228814"/>
                </a:moveTo>
                <a:cubicBezTo>
                  <a:pt x="280231" y="1241371"/>
                  <a:pt x="798439" y="1251187"/>
                  <a:pt x="1242713" y="1046385"/>
                </a:cubicBezTo>
                <a:cubicBezTo>
                  <a:pt x="1686987" y="841583"/>
                  <a:pt x="2623996" y="65597"/>
                  <a:pt x="266564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6" name="Freeform 375"/>
          <p:cNvSpPr/>
          <p:nvPr/>
        </p:nvSpPr>
        <p:spPr>
          <a:xfrm>
            <a:off x="3614918" y="3984119"/>
            <a:ext cx="2633897" cy="755231"/>
          </a:xfrm>
          <a:custGeom>
            <a:avLst/>
            <a:gdLst>
              <a:gd name="connsiteX0" fmla="*/ 0 w 1042587"/>
              <a:gd name="connsiteY0" fmla="*/ 48348 h 381634"/>
              <a:gd name="connsiteX1" fmla="*/ 299103 w 1042587"/>
              <a:gd name="connsiteY1" fmla="*/ 5619 h 381634"/>
              <a:gd name="connsiteX2" fmla="*/ 717847 w 1042587"/>
              <a:gd name="connsiteY2" fmla="*/ 159443 h 381634"/>
              <a:gd name="connsiteX3" fmla="*/ 1042587 w 1042587"/>
              <a:gd name="connsiteY3" fmla="*/ 381634 h 381634"/>
              <a:gd name="connsiteX0" fmla="*/ 17679 w 761816"/>
              <a:gd name="connsiteY0" fmla="*/ 6467 h 479453"/>
              <a:gd name="connsiteX1" fmla="*/ 18332 w 761816"/>
              <a:gd name="connsiteY1" fmla="*/ 103438 h 479453"/>
              <a:gd name="connsiteX2" fmla="*/ 437076 w 761816"/>
              <a:gd name="connsiteY2" fmla="*/ 257262 h 479453"/>
              <a:gd name="connsiteX3" fmla="*/ 761816 w 761816"/>
              <a:gd name="connsiteY3" fmla="*/ 479453 h 479453"/>
              <a:gd name="connsiteX0" fmla="*/ 0 w 744137"/>
              <a:gd name="connsiteY0" fmla="*/ 2778 h 475764"/>
              <a:gd name="connsiteX1" fmla="*/ 210203 w 744137"/>
              <a:gd name="connsiteY1" fmla="*/ 245799 h 475764"/>
              <a:gd name="connsiteX2" fmla="*/ 419397 w 744137"/>
              <a:gd name="connsiteY2" fmla="*/ 253573 h 475764"/>
              <a:gd name="connsiteX3" fmla="*/ 744137 w 744137"/>
              <a:gd name="connsiteY3" fmla="*/ 475764 h 475764"/>
              <a:gd name="connsiteX0" fmla="*/ 0 w 744137"/>
              <a:gd name="connsiteY0" fmla="*/ 5028 h 478014"/>
              <a:gd name="connsiteX1" fmla="*/ 356253 w 744137"/>
              <a:gd name="connsiteY1" fmla="*/ 133749 h 478014"/>
              <a:gd name="connsiteX2" fmla="*/ 419397 w 744137"/>
              <a:gd name="connsiteY2" fmla="*/ 255823 h 478014"/>
              <a:gd name="connsiteX3" fmla="*/ 744137 w 744137"/>
              <a:gd name="connsiteY3" fmla="*/ 478014 h 478014"/>
              <a:gd name="connsiteX0" fmla="*/ 0 w 744137"/>
              <a:gd name="connsiteY0" fmla="*/ 4993 h 477979"/>
              <a:gd name="connsiteX1" fmla="*/ 356253 w 744137"/>
              <a:gd name="connsiteY1" fmla="*/ 133714 h 477979"/>
              <a:gd name="connsiteX2" fmla="*/ 571797 w 744137"/>
              <a:gd name="connsiteY2" fmla="*/ 249438 h 477979"/>
              <a:gd name="connsiteX3" fmla="*/ 744137 w 744137"/>
              <a:gd name="connsiteY3" fmla="*/ 477979 h 477979"/>
              <a:gd name="connsiteX0" fmla="*/ 0 w 655237"/>
              <a:gd name="connsiteY0" fmla="*/ 3276 h 565162"/>
              <a:gd name="connsiteX1" fmla="*/ 267353 w 655237"/>
              <a:gd name="connsiteY1" fmla="*/ 220897 h 565162"/>
              <a:gd name="connsiteX2" fmla="*/ 482897 w 655237"/>
              <a:gd name="connsiteY2" fmla="*/ 336621 h 565162"/>
              <a:gd name="connsiteX3" fmla="*/ 655237 w 655237"/>
              <a:gd name="connsiteY3" fmla="*/ 565162 h 565162"/>
              <a:gd name="connsiteX0" fmla="*/ 0 w 655237"/>
              <a:gd name="connsiteY0" fmla="*/ 0 h 561886"/>
              <a:gd name="connsiteX1" fmla="*/ 267353 w 655237"/>
              <a:gd name="connsiteY1" fmla="*/ 217621 h 561886"/>
              <a:gd name="connsiteX2" fmla="*/ 482897 w 655237"/>
              <a:gd name="connsiteY2" fmla="*/ 333345 h 561886"/>
              <a:gd name="connsiteX3" fmla="*/ 655237 w 655237"/>
              <a:gd name="connsiteY3" fmla="*/ 561886 h 561886"/>
              <a:gd name="connsiteX0" fmla="*/ 0 w 629837"/>
              <a:gd name="connsiteY0" fmla="*/ 26250 h 346836"/>
              <a:gd name="connsiteX1" fmla="*/ 241953 w 629837"/>
              <a:gd name="connsiteY1" fmla="*/ 2571 h 346836"/>
              <a:gd name="connsiteX2" fmla="*/ 457497 w 629837"/>
              <a:gd name="connsiteY2" fmla="*/ 118295 h 346836"/>
              <a:gd name="connsiteX3" fmla="*/ 629837 w 629837"/>
              <a:gd name="connsiteY3" fmla="*/ 346836 h 346836"/>
              <a:gd name="connsiteX0" fmla="*/ 0 w 629837"/>
              <a:gd name="connsiteY0" fmla="*/ 0 h 320586"/>
              <a:gd name="connsiteX1" fmla="*/ 216553 w 629837"/>
              <a:gd name="connsiteY1" fmla="*/ 147771 h 320586"/>
              <a:gd name="connsiteX2" fmla="*/ 457497 w 629837"/>
              <a:gd name="connsiteY2" fmla="*/ 92045 h 320586"/>
              <a:gd name="connsiteX3" fmla="*/ 629837 w 629837"/>
              <a:gd name="connsiteY3" fmla="*/ 320586 h 320586"/>
              <a:gd name="connsiteX0" fmla="*/ 0 w 629837"/>
              <a:gd name="connsiteY0" fmla="*/ 0 h 320586"/>
              <a:gd name="connsiteX1" fmla="*/ 216553 w 629837"/>
              <a:gd name="connsiteY1" fmla="*/ 147771 h 320586"/>
              <a:gd name="connsiteX2" fmla="*/ 362247 w 629837"/>
              <a:gd name="connsiteY2" fmla="*/ 238095 h 320586"/>
              <a:gd name="connsiteX3" fmla="*/ 629837 w 629837"/>
              <a:gd name="connsiteY3" fmla="*/ 320586 h 320586"/>
              <a:gd name="connsiteX0" fmla="*/ 0 w 728897"/>
              <a:gd name="connsiteY0" fmla="*/ 0 h 968286"/>
              <a:gd name="connsiteX1" fmla="*/ 315613 w 728897"/>
              <a:gd name="connsiteY1" fmla="*/ 795471 h 968286"/>
              <a:gd name="connsiteX2" fmla="*/ 461307 w 728897"/>
              <a:gd name="connsiteY2" fmla="*/ 885795 h 968286"/>
              <a:gd name="connsiteX3" fmla="*/ 728897 w 728897"/>
              <a:gd name="connsiteY3" fmla="*/ 968286 h 968286"/>
              <a:gd name="connsiteX0" fmla="*/ 0 w 728897"/>
              <a:gd name="connsiteY0" fmla="*/ 0 h 968286"/>
              <a:gd name="connsiteX1" fmla="*/ 315613 w 728897"/>
              <a:gd name="connsiteY1" fmla="*/ 795471 h 968286"/>
              <a:gd name="connsiteX2" fmla="*/ 461307 w 728897"/>
              <a:gd name="connsiteY2" fmla="*/ 885795 h 968286"/>
              <a:gd name="connsiteX3" fmla="*/ 728897 w 728897"/>
              <a:gd name="connsiteY3" fmla="*/ 968286 h 968286"/>
              <a:gd name="connsiteX0" fmla="*/ 0 w 728897"/>
              <a:gd name="connsiteY0" fmla="*/ 0 h 968286"/>
              <a:gd name="connsiteX1" fmla="*/ 315613 w 728897"/>
              <a:gd name="connsiteY1" fmla="*/ 795471 h 968286"/>
              <a:gd name="connsiteX2" fmla="*/ 728897 w 728897"/>
              <a:gd name="connsiteY2" fmla="*/ 968286 h 968286"/>
              <a:gd name="connsiteX0" fmla="*/ 0 w 3491147"/>
              <a:gd name="connsiteY0" fmla="*/ 905154 h 917568"/>
              <a:gd name="connsiteX1" fmla="*/ 3077863 w 3491147"/>
              <a:gd name="connsiteY1" fmla="*/ 30575 h 917568"/>
              <a:gd name="connsiteX2" fmla="*/ 3491147 w 3491147"/>
              <a:gd name="connsiteY2" fmla="*/ 203390 h 917568"/>
              <a:gd name="connsiteX0" fmla="*/ 0 w 3491147"/>
              <a:gd name="connsiteY0" fmla="*/ 810883 h 824322"/>
              <a:gd name="connsiteX1" fmla="*/ 3077863 w 3491147"/>
              <a:gd name="connsiteY1" fmla="*/ 25204 h 824322"/>
              <a:gd name="connsiteX2" fmla="*/ 3491147 w 3491147"/>
              <a:gd name="connsiteY2" fmla="*/ 198019 h 824322"/>
              <a:gd name="connsiteX0" fmla="*/ 0 w 3491147"/>
              <a:gd name="connsiteY0" fmla="*/ 930611 h 942389"/>
              <a:gd name="connsiteX1" fmla="*/ 1744363 w 3491147"/>
              <a:gd name="connsiteY1" fmla="*/ 17932 h 942389"/>
              <a:gd name="connsiteX2" fmla="*/ 3491147 w 3491147"/>
              <a:gd name="connsiteY2" fmla="*/ 317747 h 942389"/>
              <a:gd name="connsiteX0" fmla="*/ 0 w 2703747"/>
              <a:gd name="connsiteY0" fmla="*/ 1065141 h 1077784"/>
              <a:gd name="connsiteX1" fmla="*/ 1744363 w 2703747"/>
              <a:gd name="connsiteY1" fmla="*/ 152462 h 1077784"/>
              <a:gd name="connsiteX2" fmla="*/ 2703747 w 2703747"/>
              <a:gd name="connsiteY2" fmla="*/ 20477 h 1077784"/>
              <a:gd name="connsiteX0" fmla="*/ 0 w 2703747"/>
              <a:gd name="connsiteY0" fmla="*/ 1056677 h 1069320"/>
              <a:gd name="connsiteX1" fmla="*/ 1744363 w 2703747"/>
              <a:gd name="connsiteY1" fmla="*/ 143998 h 1069320"/>
              <a:gd name="connsiteX2" fmla="*/ 2703747 w 2703747"/>
              <a:gd name="connsiteY2" fmla="*/ 12013 h 1069320"/>
              <a:gd name="connsiteX0" fmla="*/ 0 w 2633897"/>
              <a:gd name="connsiteY0" fmla="*/ 1155202 h 1168080"/>
              <a:gd name="connsiteX1" fmla="*/ 1744363 w 2633897"/>
              <a:gd name="connsiteY1" fmla="*/ 242523 h 1168080"/>
              <a:gd name="connsiteX2" fmla="*/ 2633897 w 2633897"/>
              <a:gd name="connsiteY2" fmla="*/ 2588 h 1168080"/>
              <a:gd name="connsiteX0" fmla="*/ 0 w 2633897"/>
              <a:gd name="connsiteY0" fmla="*/ 1152614 h 1165492"/>
              <a:gd name="connsiteX1" fmla="*/ 1744363 w 2633897"/>
              <a:gd name="connsiteY1" fmla="*/ 239935 h 1165492"/>
              <a:gd name="connsiteX2" fmla="*/ 2633897 w 2633897"/>
              <a:gd name="connsiteY2" fmla="*/ 0 h 1165492"/>
              <a:gd name="connsiteX0" fmla="*/ 0 w 2633897"/>
              <a:gd name="connsiteY0" fmla="*/ 1152614 h 1219515"/>
              <a:gd name="connsiteX1" fmla="*/ 1096663 w 2633897"/>
              <a:gd name="connsiteY1" fmla="*/ 1027335 h 1219515"/>
              <a:gd name="connsiteX2" fmla="*/ 2633897 w 2633897"/>
              <a:gd name="connsiteY2" fmla="*/ 0 h 1219515"/>
              <a:gd name="connsiteX0" fmla="*/ 0 w 2633897"/>
              <a:gd name="connsiteY0" fmla="*/ 1152614 h 1205533"/>
              <a:gd name="connsiteX1" fmla="*/ 1185563 w 2633897"/>
              <a:gd name="connsiteY1" fmla="*/ 970185 h 1205533"/>
              <a:gd name="connsiteX2" fmla="*/ 2633897 w 2633897"/>
              <a:gd name="connsiteY2" fmla="*/ 0 h 1205533"/>
              <a:gd name="connsiteX0" fmla="*/ 0 w 2633897"/>
              <a:gd name="connsiteY0" fmla="*/ 1152614 h 1156909"/>
              <a:gd name="connsiteX1" fmla="*/ 1185563 w 2633897"/>
              <a:gd name="connsiteY1" fmla="*/ 970185 h 1156909"/>
              <a:gd name="connsiteX2" fmla="*/ 2633897 w 2633897"/>
              <a:gd name="connsiteY2" fmla="*/ 0 h 1156909"/>
              <a:gd name="connsiteX0" fmla="*/ 0 w 2633897"/>
              <a:gd name="connsiteY0" fmla="*/ 1152614 h 1156909"/>
              <a:gd name="connsiteX1" fmla="*/ 1185563 w 2633897"/>
              <a:gd name="connsiteY1" fmla="*/ 970185 h 1156909"/>
              <a:gd name="connsiteX2" fmla="*/ 2633897 w 2633897"/>
              <a:gd name="connsiteY2" fmla="*/ 0 h 1156909"/>
              <a:gd name="connsiteX0" fmla="*/ 0 w 2633897"/>
              <a:gd name="connsiteY0" fmla="*/ 0 h 1713448"/>
              <a:gd name="connsiteX1" fmla="*/ 1185563 w 2633897"/>
              <a:gd name="connsiteY1" fmla="*/ 1703521 h 1713448"/>
              <a:gd name="connsiteX2" fmla="*/ 2633897 w 2633897"/>
              <a:gd name="connsiteY2" fmla="*/ 733336 h 1713448"/>
              <a:gd name="connsiteX0" fmla="*/ 0 w 2633897"/>
              <a:gd name="connsiteY0" fmla="*/ 19373 h 755231"/>
              <a:gd name="connsiteX1" fmla="*/ 1395113 w 2633897"/>
              <a:gd name="connsiteY1" fmla="*/ 65544 h 755231"/>
              <a:gd name="connsiteX2" fmla="*/ 2633897 w 2633897"/>
              <a:gd name="connsiteY2" fmla="*/ 752709 h 75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3897" h="755231">
                <a:moveTo>
                  <a:pt x="0" y="19373"/>
                </a:moveTo>
                <a:cubicBezTo>
                  <a:pt x="280231" y="31930"/>
                  <a:pt x="956130" y="-56679"/>
                  <a:pt x="1395113" y="65544"/>
                </a:cubicBezTo>
                <a:cubicBezTo>
                  <a:pt x="1834096" y="187767"/>
                  <a:pt x="2192196" y="799256"/>
                  <a:pt x="2633897" y="75270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7" name="Freeform 376"/>
          <p:cNvSpPr/>
          <p:nvPr/>
        </p:nvSpPr>
        <p:spPr>
          <a:xfrm>
            <a:off x="3612597" y="4042011"/>
            <a:ext cx="2703747" cy="745893"/>
          </a:xfrm>
          <a:custGeom>
            <a:avLst/>
            <a:gdLst>
              <a:gd name="connsiteX0" fmla="*/ 0 w 1042587"/>
              <a:gd name="connsiteY0" fmla="*/ 48348 h 381634"/>
              <a:gd name="connsiteX1" fmla="*/ 299103 w 1042587"/>
              <a:gd name="connsiteY1" fmla="*/ 5619 h 381634"/>
              <a:gd name="connsiteX2" fmla="*/ 717847 w 1042587"/>
              <a:gd name="connsiteY2" fmla="*/ 159443 h 381634"/>
              <a:gd name="connsiteX3" fmla="*/ 1042587 w 1042587"/>
              <a:gd name="connsiteY3" fmla="*/ 381634 h 381634"/>
              <a:gd name="connsiteX0" fmla="*/ 17679 w 761816"/>
              <a:gd name="connsiteY0" fmla="*/ 6467 h 479453"/>
              <a:gd name="connsiteX1" fmla="*/ 18332 w 761816"/>
              <a:gd name="connsiteY1" fmla="*/ 103438 h 479453"/>
              <a:gd name="connsiteX2" fmla="*/ 437076 w 761816"/>
              <a:gd name="connsiteY2" fmla="*/ 257262 h 479453"/>
              <a:gd name="connsiteX3" fmla="*/ 761816 w 761816"/>
              <a:gd name="connsiteY3" fmla="*/ 479453 h 479453"/>
              <a:gd name="connsiteX0" fmla="*/ 0 w 744137"/>
              <a:gd name="connsiteY0" fmla="*/ 2778 h 475764"/>
              <a:gd name="connsiteX1" fmla="*/ 210203 w 744137"/>
              <a:gd name="connsiteY1" fmla="*/ 245799 h 475764"/>
              <a:gd name="connsiteX2" fmla="*/ 419397 w 744137"/>
              <a:gd name="connsiteY2" fmla="*/ 253573 h 475764"/>
              <a:gd name="connsiteX3" fmla="*/ 744137 w 744137"/>
              <a:gd name="connsiteY3" fmla="*/ 475764 h 475764"/>
              <a:gd name="connsiteX0" fmla="*/ 0 w 744137"/>
              <a:gd name="connsiteY0" fmla="*/ 5028 h 478014"/>
              <a:gd name="connsiteX1" fmla="*/ 356253 w 744137"/>
              <a:gd name="connsiteY1" fmla="*/ 133749 h 478014"/>
              <a:gd name="connsiteX2" fmla="*/ 419397 w 744137"/>
              <a:gd name="connsiteY2" fmla="*/ 255823 h 478014"/>
              <a:gd name="connsiteX3" fmla="*/ 744137 w 744137"/>
              <a:gd name="connsiteY3" fmla="*/ 478014 h 478014"/>
              <a:gd name="connsiteX0" fmla="*/ 0 w 744137"/>
              <a:gd name="connsiteY0" fmla="*/ 4993 h 477979"/>
              <a:gd name="connsiteX1" fmla="*/ 356253 w 744137"/>
              <a:gd name="connsiteY1" fmla="*/ 133714 h 477979"/>
              <a:gd name="connsiteX2" fmla="*/ 571797 w 744137"/>
              <a:gd name="connsiteY2" fmla="*/ 249438 h 477979"/>
              <a:gd name="connsiteX3" fmla="*/ 744137 w 744137"/>
              <a:gd name="connsiteY3" fmla="*/ 477979 h 477979"/>
              <a:gd name="connsiteX0" fmla="*/ 0 w 655237"/>
              <a:gd name="connsiteY0" fmla="*/ 3276 h 565162"/>
              <a:gd name="connsiteX1" fmla="*/ 267353 w 655237"/>
              <a:gd name="connsiteY1" fmla="*/ 220897 h 565162"/>
              <a:gd name="connsiteX2" fmla="*/ 482897 w 655237"/>
              <a:gd name="connsiteY2" fmla="*/ 336621 h 565162"/>
              <a:gd name="connsiteX3" fmla="*/ 655237 w 655237"/>
              <a:gd name="connsiteY3" fmla="*/ 565162 h 565162"/>
              <a:gd name="connsiteX0" fmla="*/ 0 w 655237"/>
              <a:gd name="connsiteY0" fmla="*/ 0 h 561886"/>
              <a:gd name="connsiteX1" fmla="*/ 267353 w 655237"/>
              <a:gd name="connsiteY1" fmla="*/ 217621 h 561886"/>
              <a:gd name="connsiteX2" fmla="*/ 482897 w 655237"/>
              <a:gd name="connsiteY2" fmla="*/ 333345 h 561886"/>
              <a:gd name="connsiteX3" fmla="*/ 655237 w 655237"/>
              <a:gd name="connsiteY3" fmla="*/ 561886 h 561886"/>
              <a:gd name="connsiteX0" fmla="*/ 0 w 629837"/>
              <a:gd name="connsiteY0" fmla="*/ 26250 h 346836"/>
              <a:gd name="connsiteX1" fmla="*/ 241953 w 629837"/>
              <a:gd name="connsiteY1" fmla="*/ 2571 h 346836"/>
              <a:gd name="connsiteX2" fmla="*/ 457497 w 629837"/>
              <a:gd name="connsiteY2" fmla="*/ 118295 h 346836"/>
              <a:gd name="connsiteX3" fmla="*/ 629837 w 629837"/>
              <a:gd name="connsiteY3" fmla="*/ 346836 h 346836"/>
              <a:gd name="connsiteX0" fmla="*/ 0 w 629837"/>
              <a:gd name="connsiteY0" fmla="*/ 0 h 320586"/>
              <a:gd name="connsiteX1" fmla="*/ 216553 w 629837"/>
              <a:gd name="connsiteY1" fmla="*/ 147771 h 320586"/>
              <a:gd name="connsiteX2" fmla="*/ 457497 w 629837"/>
              <a:gd name="connsiteY2" fmla="*/ 92045 h 320586"/>
              <a:gd name="connsiteX3" fmla="*/ 629837 w 629837"/>
              <a:gd name="connsiteY3" fmla="*/ 320586 h 320586"/>
              <a:gd name="connsiteX0" fmla="*/ 0 w 629837"/>
              <a:gd name="connsiteY0" fmla="*/ 0 h 320586"/>
              <a:gd name="connsiteX1" fmla="*/ 216553 w 629837"/>
              <a:gd name="connsiteY1" fmla="*/ 147771 h 320586"/>
              <a:gd name="connsiteX2" fmla="*/ 362247 w 629837"/>
              <a:gd name="connsiteY2" fmla="*/ 238095 h 320586"/>
              <a:gd name="connsiteX3" fmla="*/ 629837 w 629837"/>
              <a:gd name="connsiteY3" fmla="*/ 320586 h 320586"/>
              <a:gd name="connsiteX0" fmla="*/ 0 w 728897"/>
              <a:gd name="connsiteY0" fmla="*/ 0 h 968286"/>
              <a:gd name="connsiteX1" fmla="*/ 315613 w 728897"/>
              <a:gd name="connsiteY1" fmla="*/ 795471 h 968286"/>
              <a:gd name="connsiteX2" fmla="*/ 461307 w 728897"/>
              <a:gd name="connsiteY2" fmla="*/ 885795 h 968286"/>
              <a:gd name="connsiteX3" fmla="*/ 728897 w 728897"/>
              <a:gd name="connsiteY3" fmla="*/ 968286 h 968286"/>
              <a:gd name="connsiteX0" fmla="*/ 0 w 728897"/>
              <a:gd name="connsiteY0" fmla="*/ 0 h 968286"/>
              <a:gd name="connsiteX1" fmla="*/ 315613 w 728897"/>
              <a:gd name="connsiteY1" fmla="*/ 795471 h 968286"/>
              <a:gd name="connsiteX2" fmla="*/ 461307 w 728897"/>
              <a:gd name="connsiteY2" fmla="*/ 885795 h 968286"/>
              <a:gd name="connsiteX3" fmla="*/ 728897 w 728897"/>
              <a:gd name="connsiteY3" fmla="*/ 968286 h 968286"/>
              <a:gd name="connsiteX0" fmla="*/ 0 w 728897"/>
              <a:gd name="connsiteY0" fmla="*/ 0 h 968286"/>
              <a:gd name="connsiteX1" fmla="*/ 315613 w 728897"/>
              <a:gd name="connsiteY1" fmla="*/ 795471 h 968286"/>
              <a:gd name="connsiteX2" fmla="*/ 728897 w 728897"/>
              <a:gd name="connsiteY2" fmla="*/ 968286 h 968286"/>
              <a:gd name="connsiteX0" fmla="*/ 0 w 3491147"/>
              <a:gd name="connsiteY0" fmla="*/ 905154 h 917568"/>
              <a:gd name="connsiteX1" fmla="*/ 3077863 w 3491147"/>
              <a:gd name="connsiteY1" fmla="*/ 30575 h 917568"/>
              <a:gd name="connsiteX2" fmla="*/ 3491147 w 3491147"/>
              <a:gd name="connsiteY2" fmla="*/ 203390 h 917568"/>
              <a:gd name="connsiteX0" fmla="*/ 0 w 3491147"/>
              <a:gd name="connsiteY0" fmla="*/ 810883 h 824322"/>
              <a:gd name="connsiteX1" fmla="*/ 3077863 w 3491147"/>
              <a:gd name="connsiteY1" fmla="*/ 25204 h 824322"/>
              <a:gd name="connsiteX2" fmla="*/ 3491147 w 3491147"/>
              <a:gd name="connsiteY2" fmla="*/ 198019 h 824322"/>
              <a:gd name="connsiteX0" fmla="*/ 0 w 3491147"/>
              <a:gd name="connsiteY0" fmla="*/ 930611 h 942389"/>
              <a:gd name="connsiteX1" fmla="*/ 1744363 w 3491147"/>
              <a:gd name="connsiteY1" fmla="*/ 17932 h 942389"/>
              <a:gd name="connsiteX2" fmla="*/ 3491147 w 3491147"/>
              <a:gd name="connsiteY2" fmla="*/ 317747 h 942389"/>
              <a:gd name="connsiteX0" fmla="*/ 0 w 2703747"/>
              <a:gd name="connsiteY0" fmla="*/ 1065141 h 1077784"/>
              <a:gd name="connsiteX1" fmla="*/ 1744363 w 2703747"/>
              <a:gd name="connsiteY1" fmla="*/ 152462 h 1077784"/>
              <a:gd name="connsiteX2" fmla="*/ 2703747 w 2703747"/>
              <a:gd name="connsiteY2" fmla="*/ 20477 h 1077784"/>
              <a:gd name="connsiteX0" fmla="*/ 0 w 2703747"/>
              <a:gd name="connsiteY0" fmla="*/ 1056677 h 1069320"/>
              <a:gd name="connsiteX1" fmla="*/ 1744363 w 2703747"/>
              <a:gd name="connsiteY1" fmla="*/ 143998 h 1069320"/>
              <a:gd name="connsiteX2" fmla="*/ 2703747 w 2703747"/>
              <a:gd name="connsiteY2" fmla="*/ 12013 h 1069320"/>
              <a:gd name="connsiteX0" fmla="*/ 0 w 2633897"/>
              <a:gd name="connsiteY0" fmla="*/ 1155202 h 1168080"/>
              <a:gd name="connsiteX1" fmla="*/ 1744363 w 2633897"/>
              <a:gd name="connsiteY1" fmla="*/ 242523 h 1168080"/>
              <a:gd name="connsiteX2" fmla="*/ 2633897 w 2633897"/>
              <a:gd name="connsiteY2" fmla="*/ 2588 h 1168080"/>
              <a:gd name="connsiteX0" fmla="*/ 0 w 2633897"/>
              <a:gd name="connsiteY0" fmla="*/ 1152614 h 1165492"/>
              <a:gd name="connsiteX1" fmla="*/ 1744363 w 2633897"/>
              <a:gd name="connsiteY1" fmla="*/ 239935 h 1165492"/>
              <a:gd name="connsiteX2" fmla="*/ 2633897 w 2633897"/>
              <a:gd name="connsiteY2" fmla="*/ 0 h 1165492"/>
              <a:gd name="connsiteX0" fmla="*/ 0 w 2633897"/>
              <a:gd name="connsiteY0" fmla="*/ 1152614 h 1219515"/>
              <a:gd name="connsiteX1" fmla="*/ 1096663 w 2633897"/>
              <a:gd name="connsiteY1" fmla="*/ 1027335 h 1219515"/>
              <a:gd name="connsiteX2" fmla="*/ 2633897 w 2633897"/>
              <a:gd name="connsiteY2" fmla="*/ 0 h 1219515"/>
              <a:gd name="connsiteX0" fmla="*/ 0 w 2633897"/>
              <a:gd name="connsiteY0" fmla="*/ 1152614 h 1205533"/>
              <a:gd name="connsiteX1" fmla="*/ 1185563 w 2633897"/>
              <a:gd name="connsiteY1" fmla="*/ 970185 h 1205533"/>
              <a:gd name="connsiteX2" fmla="*/ 2633897 w 2633897"/>
              <a:gd name="connsiteY2" fmla="*/ 0 h 1205533"/>
              <a:gd name="connsiteX0" fmla="*/ 0 w 2633897"/>
              <a:gd name="connsiteY0" fmla="*/ 1152614 h 1156909"/>
              <a:gd name="connsiteX1" fmla="*/ 1185563 w 2633897"/>
              <a:gd name="connsiteY1" fmla="*/ 970185 h 1156909"/>
              <a:gd name="connsiteX2" fmla="*/ 2633897 w 2633897"/>
              <a:gd name="connsiteY2" fmla="*/ 0 h 1156909"/>
              <a:gd name="connsiteX0" fmla="*/ 0 w 2633897"/>
              <a:gd name="connsiteY0" fmla="*/ 1152614 h 1156909"/>
              <a:gd name="connsiteX1" fmla="*/ 1185563 w 2633897"/>
              <a:gd name="connsiteY1" fmla="*/ 970185 h 1156909"/>
              <a:gd name="connsiteX2" fmla="*/ 2633897 w 2633897"/>
              <a:gd name="connsiteY2" fmla="*/ 0 h 1156909"/>
              <a:gd name="connsiteX0" fmla="*/ 0 w 2691047"/>
              <a:gd name="connsiteY0" fmla="*/ 1152614 h 1156909"/>
              <a:gd name="connsiteX1" fmla="*/ 1242713 w 2691047"/>
              <a:gd name="connsiteY1" fmla="*/ 970185 h 1156909"/>
              <a:gd name="connsiteX2" fmla="*/ 2691047 w 2691047"/>
              <a:gd name="connsiteY2" fmla="*/ 0 h 1156909"/>
              <a:gd name="connsiteX0" fmla="*/ 0 w 2665647"/>
              <a:gd name="connsiteY0" fmla="*/ 1228814 h 1234465"/>
              <a:gd name="connsiteX1" fmla="*/ 1242713 w 2665647"/>
              <a:gd name="connsiteY1" fmla="*/ 1046385 h 1234465"/>
              <a:gd name="connsiteX2" fmla="*/ 2665647 w 2665647"/>
              <a:gd name="connsiteY2" fmla="*/ 0 h 1234465"/>
              <a:gd name="connsiteX0" fmla="*/ 0 w 2665647"/>
              <a:gd name="connsiteY0" fmla="*/ 1228814 h 1234465"/>
              <a:gd name="connsiteX1" fmla="*/ 1242713 w 2665647"/>
              <a:gd name="connsiteY1" fmla="*/ 1046385 h 1234465"/>
              <a:gd name="connsiteX2" fmla="*/ 2665647 w 2665647"/>
              <a:gd name="connsiteY2" fmla="*/ 0 h 1234465"/>
              <a:gd name="connsiteX0" fmla="*/ 0 w 2665647"/>
              <a:gd name="connsiteY0" fmla="*/ 1228814 h 1234465"/>
              <a:gd name="connsiteX1" fmla="*/ 1242713 w 2665647"/>
              <a:gd name="connsiteY1" fmla="*/ 1046385 h 1234465"/>
              <a:gd name="connsiteX2" fmla="*/ 2665647 w 2665647"/>
              <a:gd name="connsiteY2" fmla="*/ 0 h 1234465"/>
              <a:gd name="connsiteX0" fmla="*/ 0 w 2703747"/>
              <a:gd name="connsiteY0" fmla="*/ 0 h 1717733"/>
              <a:gd name="connsiteX1" fmla="*/ 1280813 w 2703747"/>
              <a:gd name="connsiteY1" fmla="*/ 1709871 h 1717733"/>
              <a:gd name="connsiteX2" fmla="*/ 2703747 w 2703747"/>
              <a:gd name="connsiteY2" fmla="*/ 663486 h 1717733"/>
              <a:gd name="connsiteX0" fmla="*/ 0 w 2703747"/>
              <a:gd name="connsiteY0" fmla="*/ 0 h 670795"/>
              <a:gd name="connsiteX1" fmla="*/ 1096663 w 2703747"/>
              <a:gd name="connsiteY1" fmla="*/ 223971 h 670795"/>
              <a:gd name="connsiteX2" fmla="*/ 2703747 w 2703747"/>
              <a:gd name="connsiteY2" fmla="*/ 663486 h 670795"/>
              <a:gd name="connsiteX0" fmla="*/ 0 w 2703747"/>
              <a:gd name="connsiteY0" fmla="*/ 0 h 723182"/>
              <a:gd name="connsiteX1" fmla="*/ 1096663 w 2703747"/>
              <a:gd name="connsiteY1" fmla="*/ 223971 h 723182"/>
              <a:gd name="connsiteX2" fmla="*/ 2703747 w 2703747"/>
              <a:gd name="connsiteY2" fmla="*/ 663486 h 723182"/>
              <a:gd name="connsiteX0" fmla="*/ 0 w 2703747"/>
              <a:gd name="connsiteY0" fmla="*/ 35709 h 745893"/>
              <a:gd name="connsiteX1" fmla="*/ 1299863 w 2703747"/>
              <a:gd name="connsiteY1" fmla="*/ 50130 h 745893"/>
              <a:gd name="connsiteX2" fmla="*/ 2703747 w 2703747"/>
              <a:gd name="connsiteY2" fmla="*/ 699195 h 74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3747" h="745893">
                <a:moveTo>
                  <a:pt x="0" y="35709"/>
                </a:moveTo>
                <a:cubicBezTo>
                  <a:pt x="280231" y="48266"/>
                  <a:pt x="849239" y="-60451"/>
                  <a:pt x="1299863" y="50130"/>
                </a:cubicBezTo>
                <a:cubicBezTo>
                  <a:pt x="1750487" y="160711"/>
                  <a:pt x="2477946" y="942592"/>
                  <a:pt x="2703747" y="69919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8" name="Freeform 377"/>
          <p:cNvSpPr/>
          <p:nvPr/>
        </p:nvSpPr>
        <p:spPr>
          <a:xfrm>
            <a:off x="3592555" y="2109441"/>
            <a:ext cx="2716447" cy="2508082"/>
          </a:xfrm>
          <a:custGeom>
            <a:avLst/>
            <a:gdLst>
              <a:gd name="connsiteX0" fmla="*/ 0 w 1042587"/>
              <a:gd name="connsiteY0" fmla="*/ 48348 h 381634"/>
              <a:gd name="connsiteX1" fmla="*/ 299103 w 1042587"/>
              <a:gd name="connsiteY1" fmla="*/ 5619 h 381634"/>
              <a:gd name="connsiteX2" fmla="*/ 717847 w 1042587"/>
              <a:gd name="connsiteY2" fmla="*/ 159443 h 381634"/>
              <a:gd name="connsiteX3" fmla="*/ 1042587 w 1042587"/>
              <a:gd name="connsiteY3" fmla="*/ 381634 h 381634"/>
              <a:gd name="connsiteX0" fmla="*/ 17679 w 761816"/>
              <a:gd name="connsiteY0" fmla="*/ 6467 h 479453"/>
              <a:gd name="connsiteX1" fmla="*/ 18332 w 761816"/>
              <a:gd name="connsiteY1" fmla="*/ 103438 h 479453"/>
              <a:gd name="connsiteX2" fmla="*/ 437076 w 761816"/>
              <a:gd name="connsiteY2" fmla="*/ 257262 h 479453"/>
              <a:gd name="connsiteX3" fmla="*/ 761816 w 761816"/>
              <a:gd name="connsiteY3" fmla="*/ 479453 h 479453"/>
              <a:gd name="connsiteX0" fmla="*/ 0 w 744137"/>
              <a:gd name="connsiteY0" fmla="*/ 2778 h 475764"/>
              <a:gd name="connsiteX1" fmla="*/ 210203 w 744137"/>
              <a:gd name="connsiteY1" fmla="*/ 245799 h 475764"/>
              <a:gd name="connsiteX2" fmla="*/ 419397 w 744137"/>
              <a:gd name="connsiteY2" fmla="*/ 253573 h 475764"/>
              <a:gd name="connsiteX3" fmla="*/ 744137 w 744137"/>
              <a:gd name="connsiteY3" fmla="*/ 475764 h 475764"/>
              <a:gd name="connsiteX0" fmla="*/ 0 w 744137"/>
              <a:gd name="connsiteY0" fmla="*/ 5028 h 478014"/>
              <a:gd name="connsiteX1" fmla="*/ 356253 w 744137"/>
              <a:gd name="connsiteY1" fmla="*/ 133749 h 478014"/>
              <a:gd name="connsiteX2" fmla="*/ 419397 w 744137"/>
              <a:gd name="connsiteY2" fmla="*/ 255823 h 478014"/>
              <a:gd name="connsiteX3" fmla="*/ 744137 w 744137"/>
              <a:gd name="connsiteY3" fmla="*/ 478014 h 478014"/>
              <a:gd name="connsiteX0" fmla="*/ 0 w 744137"/>
              <a:gd name="connsiteY0" fmla="*/ 4993 h 477979"/>
              <a:gd name="connsiteX1" fmla="*/ 356253 w 744137"/>
              <a:gd name="connsiteY1" fmla="*/ 133714 h 477979"/>
              <a:gd name="connsiteX2" fmla="*/ 571797 w 744137"/>
              <a:gd name="connsiteY2" fmla="*/ 249438 h 477979"/>
              <a:gd name="connsiteX3" fmla="*/ 744137 w 744137"/>
              <a:gd name="connsiteY3" fmla="*/ 477979 h 477979"/>
              <a:gd name="connsiteX0" fmla="*/ 0 w 655237"/>
              <a:gd name="connsiteY0" fmla="*/ 3276 h 565162"/>
              <a:gd name="connsiteX1" fmla="*/ 267353 w 655237"/>
              <a:gd name="connsiteY1" fmla="*/ 220897 h 565162"/>
              <a:gd name="connsiteX2" fmla="*/ 482897 w 655237"/>
              <a:gd name="connsiteY2" fmla="*/ 336621 h 565162"/>
              <a:gd name="connsiteX3" fmla="*/ 655237 w 655237"/>
              <a:gd name="connsiteY3" fmla="*/ 565162 h 565162"/>
              <a:gd name="connsiteX0" fmla="*/ 0 w 655237"/>
              <a:gd name="connsiteY0" fmla="*/ 0 h 561886"/>
              <a:gd name="connsiteX1" fmla="*/ 267353 w 655237"/>
              <a:gd name="connsiteY1" fmla="*/ 217621 h 561886"/>
              <a:gd name="connsiteX2" fmla="*/ 482897 w 655237"/>
              <a:gd name="connsiteY2" fmla="*/ 333345 h 561886"/>
              <a:gd name="connsiteX3" fmla="*/ 655237 w 655237"/>
              <a:gd name="connsiteY3" fmla="*/ 561886 h 561886"/>
              <a:gd name="connsiteX0" fmla="*/ 0 w 629837"/>
              <a:gd name="connsiteY0" fmla="*/ 26250 h 346836"/>
              <a:gd name="connsiteX1" fmla="*/ 241953 w 629837"/>
              <a:gd name="connsiteY1" fmla="*/ 2571 h 346836"/>
              <a:gd name="connsiteX2" fmla="*/ 457497 w 629837"/>
              <a:gd name="connsiteY2" fmla="*/ 118295 h 346836"/>
              <a:gd name="connsiteX3" fmla="*/ 629837 w 629837"/>
              <a:gd name="connsiteY3" fmla="*/ 346836 h 346836"/>
              <a:gd name="connsiteX0" fmla="*/ 0 w 629837"/>
              <a:gd name="connsiteY0" fmla="*/ 0 h 320586"/>
              <a:gd name="connsiteX1" fmla="*/ 216553 w 629837"/>
              <a:gd name="connsiteY1" fmla="*/ 147771 h 320586"/>
              <a:gd name="connsiteX2" fmla="*/ 457497 w 629837"/>
              <a:gd name="connsiteY2" fmla="*/ 92045 h 320586"/>
              <a:gd name="connsiteX3" fmla="*/ 629837 w 629837"/>
              <a:gd name="connsiteY3" fmla="*/ 320586 h 320586"/>
              <a:gd name="connsiteX0" fmla="*/ 0 w 629837"/>
              <a:gd name="connsiteY0" fmla="*/ 0 h 320586"/>
              <a:gd name="connsiteX1" fmla="*/ 216553 w 629837"/>
              <a:gd name="connsiteY1" fmla="*/ 147771 h 320586"/>
              <a:gd name="connsiteX2" fmla="*/ 362247 w 629837"/>
              <a:gd name="connsiteY2" fmla="*/ 238095 h 320586"/>
              <a:gd name="connsiteX3" fmla="*/ 629837 w 629837"/>
              <a:gd name="connsiteY3" fmla="*/ 320586 h 320586"/>
              <a:gd name="connsiteX0" fmla="*/ 0 w 728897"/>
              <a:gd name="connsiteY0" fmla="*/ 0 h 968286"/>
              <a:gd name="connsiteX1" fmla="*/ 315613 w 728897"/>
              <a:gd name="connsiteY1" fmla="*/ 795471 h 968286"/>
              <a:gd name="connsiteX2" fmla="*/ 461307 w 728897"/>
              <a:gd name="connsiteY2" fmla="*/ 885795 h 968286"/>
              <a:gd name="connsiteX3" fmla="*/ 728897 w 728897"/>
              <a:gd name="connsiteY3" fmla="*/ 968286 h 968286"/>
              <a:gd name="connsiteX0" fmla="*/ 0 w 728897"/>
              <a:gd name="connsiteY0" fmla="*/ 0 h 968286"/>
              <a:gd name="connsiteX1" fmla="*/ 315613 w 728897"/>
              <a:gd name="connsiteY1" fmla="*/ 795471 h 968286"/>
              <a:gd name="connsiteX2" fmla="*/ 461307 w 728897"/>
              <a:gd name="connsiteY2" fmla="*/ 885795 h 968286"/>
              <a:gd name="connsiteX3" fmla="*/ 728897 w 728897"/>
              <a:gd name="connsiteY3" fmla="*/ 968286 h 968286"/>
              <a:gd name="connsiteX0" fmla="*/ 0 w 728897"/>
              <a:gd name="connsiteY0" fmla="*/ 0 h 968286"/>
              <a:gd name="connsiteX1" fmla="*/ 315613 w 728897"/>
              <a:gd name="connsiteY1" fmla="*/ 795471 h 968286"/>
              <a:gd name="connsiteX2" fmla="*/ 728897 w 728897"/>
              <a:gd name="connsiteY2" fmla="*/ 968286 h 968286"/>
              <a:gd name="connsiteX0" fmla="*/ 0 w 3491147"/>
              <a:gd name="connsiteY0" fmla="*/ 905154 h 917568"/>
              <a:gd name="connsiteX1" fmla="*/ 3077863 w 3491147"/>
              <a:gd name="connsiteY1" fmla="*/ 30575 h 917568"/>
              <a:gd name="connsiteX2" fmla="*/ 3491147 w 3491147"/>
              <a:gd name="connsiteY2" fmla="*/ 203390 h 917568"/>
              <a:gd name="connsiteX0" fmla="*/ 0 w 3491147"/>
              <a:gd name="connsiteY0" fmla="*/ 810883 h 824322"/>
              <a:gd name="connsiteX1" fmla="*/ 3077863 w 3491147"/>
              <a:gd name="connsiteY1" fmla="*/ 25204 h 824322"/>
              <a:gd name="connsiteX2" fmla="*/ 3491147 w 3491147"/>
              <a:gd name="connsiteY2" fmla="*/ 198019 h 824322"/>
              <a:gd name="connsiteX0" fmla="*/ 0 w 3491147"/>
              <a:gd name="connsiteY0" fmla="*/ 930611 h 942389"/>
              <a:gd name="connsiteX1" fmla="*/ 1744363 w 3491147"/>
              <a:gd name="connsiteY1" fmla="*/ 17932 h 942389"/>
              <a:gd name="connsiteX2" fmla="*/ 3491147 w 3491147"/>
              <a:gd name="connsiteY2" fmla="*/ 317747 h 942389"/>
              <a:gd name="connsiteX0" fmla="*/ 0 w 2703747"/>
              <a:gd name="connsiteY0" fmla="*/ 1065141 h 1077784"/>
              <a:gd name="connsiteX1" fmla="*/ 1744363 w 2703747"/>
              <a:gd name="connsiteY1" fmla="*/ 152462 h 1077784"/>
              <a:gd name="connsiteX2" fmla="*/ 2703747 w 2703747"/>
              <a:gd name="connsiteY2" fmla="*/ 20477 h 1077784"/>
              <a:gd name="connsiteX0" fmla="*/ 0 w 2703747"/>
              <a:gd name="connsiteY0" fmla="*/ 1056677 h 1069320"/>
              <a:gd name="connsiteX1" fmla="*/ 1744363 w 2703747"/>
              <a:gd name="connsiteY1" fmla="*/ 143998 h 1069320"/>
              <a:gd name="connsiteX2" fmla="*/ 2703747 w 2703747"/>
              <a:gd name="connsiteY2" fmla="*/ 12013 h 1069320"/>
              <a:gd name="connsiteX0" fmla="*/ 0 w 2633897"/>
              <a:gd name="connsiteY0" fmla="*/ 1155202 h 1168080"/>
              <a:gd name="connsiteX1" fmla="*/ 1744363 w 2633897"/>
              <a:gd name="connsiteY1" fmla="*/ 242523 h 1168080"/>
              <a:gd name="connsiteX2" fmla="*/ 2633897 w 2633897"/>
              <a:gd name="connsiteY2" fmla="*/ 2588 h 1168080"/>
              <a:gd name="connsiteX0" fmla="*/ 0 w 2633897"/>
              <a:gd name="connsiteY0" fmla="*/ 1152614 h 1165492"/>
              <a:gd name="connsiteX1" fmla="*/ 1744363 w 2633897"/>
              <a:gd name="connsiteY1" fmla="*/ 239935 h 1165492"/>
              <a:gd name="connsiteX2" fmla="*/ 2633897 w 2633897"/>
              <a:gd name="connsiteY2" fmla="*/ 0 h 1165492"/>
              <a:gd name="connsiteX0" fmla="*/ 0 w 2633897"/>
              <a:gd name="connsiteY0" fmla="*/ 1152614 h 1219515"/>
              <a:gd name="connsiteX1" fmla="*/ 1096663 w 2633897"/>
              <a:gd name="connsiteY1" fmla="*/ 1027335 h 1219515"/>
              <a:gd name="connsiteX2" fmla="*/ 2633897 w 2633897"/>
              <a:gd name="connsiteY2" fmla="*/ 0 h 1219515"/>
              <a:gd name="connsiteX0" fmla="*/ 0 w 2633897"/>
              <a:gd name="connsiteY0" fmla="*/ 1152614 h 1205533"/>
              <a:gd name="connsiteX1" fmla="*/ 1185563 w 2633897"/>
              <a:gd name="connsiteY1" fmla="*/ 970185 h 1205533"/>
              <a:gd name="connsiteX2" fmla="*/ 2633897 w 2633897"/>
              <a:gd name="connsiteY2" fmla="*/ 0 h 1205533"/>
              <a:gd name="connsiteX0" fmla="*/ 0 w 2633897"/>
              <a:gd name="connsiteY0" fmla="*/ 1152614 h 1156909"/>
              <a:gd name="connsiteX1" fmla="*/ 1185563 w 2633897"/>
              <a:gd name="connsiteY1" fmla="*/ 970185 h 1156909"/>
              <a:gd name="connsiteX2" fmla="*/ 2633897 w 2633897"/>
              <a:gd name="connsiteY2" fmla="*/ 0 h 1156909"/>
              <a:gd name="connsiteX0" fmla="*/ 0 w 2633897"/>
              <a:gd name="connsiteY0" fmla="*/ 1152614 h 1156909"/>
              <a:gd name="connsiteX1" fmla="*/ 1185563 w 2633897"/>
              <a:gd name="connsiteY1" fmla="*/ 970185 h 1156909"/>
              <a:gd name="connsiteX2" fmla="*/ 2633897 w 2633897"/>
              <a:gd name="connsiteY2" fmla="*/ 0 h 1156909"/>
              <a:gd name="connsiteX0" fmla="*/ 0 w 2691047"/>
              <a:gd name="connsiteY0" fmla="*/ 1152614 h 1156909"/>
              <a:gd name="connsiteX1" fmla="*/ 1242713 w 2691047"/>
              <a:gd name="connsiteY1" fmla="*/ 970185 h 1156909"/>
              <a:gd name="connsiteX2" fmla="*/ 2691047 w 2691047"/>
              <a:gd name="connsiteY2" fmla="*/ 0 h 1156909"/>
              <a:gd name="connsiteX0" fmla="*/ 0 w 2665647"/>
              <a:gd name="connsiteY0" fmla="*/ 1228814 h 1234465"/>
              <a:gd name="connsiteX1" fmla="*/ 1242713 w 2665647"/>
              <a:gd name="connsiteY1" fmla="*/ 1046385 h 1234465"/>
              <a:gd name="connsiteX2" fmla="*/ 2665647 w 2665647"/>
              <a:gd name="connsiteY2" fmla="*/ 0 h 1234465"/>
              <a:gd name="connsiteX0" fmla="*/ 0 w 2665647"/>
              <a:gd name="connsiteY0" fmla="*/ 1228814 h 1234465"/>
              <a:gd name="connsiteX1" fmla="*/ 1242713 w 2665647"/>
              <a:gd name="connsiteY1" fmla="*/ 1046385 h 1234465"/>
              <a:gd name="connsiteX2" fmla="*/ 2665647 w 2665647"/>
              <a:gd name="connsiteY2" fmla="*/ 0 h 1234465"/>
              <a:gd name="connsiteX0" fmla="*/ 0 w 2665647"/>
              <a:gd name="connsiteY0" fmla="*/ 1228814 h 1234465"/>
              <a:gd name="connsiteX1" fmla="*/ 1242713 w 2665647"/>
              <a:gd name="connsiteY1" fmla="*/ 1046385 h 1234465"/>
              <a:gd name="connsiteX2" fmla="*/ 2665647 w 2665647"/>
              <a:gd name="connsiteY2" fmla="*/ 0 h 1234465"/>
              <a:gd name="connsiteX0" fmla="*/ 0 w 2703747"/>
              <a:gd name="connsiteY0" fmla="*/ 0 h 1717733"/>
              <a:gd name="connsiteX1" fmla="*/ 1280813 w 2703747"/>
              <a:gd name="connsiteY1" fmla="*/ 1709871 h 1717733"/>
              <a:gd name="connsiteX2" fmla="*/ 2703747 w 2703747"/>
              <a:gd name="connsiteY2" fmla="*/ 663486 h 1717733"/>
              <a:gd name="connsiteX0" fmla="*/ 0 w 2703747"/>
              <a:gd name="connsiteY0" fmla="*/ 0 h 670795"/>
              <a:gd name="connsiteX1" fmla="*/ 1096663 w 2703747"/>
              <a:gd name="connsiteY1" fmla="*/ 223971 h 670795"/>
              <a:gd name="connsiteX2" fmla="*/ 2703747 w 2703747"/>
              <a:gd name="connsiteY2" fmla="*/ 663486 h 670795"/>
              <a:gd name="connsiteX0" fmla="*/ 0 w 2703747"/>
              <a:gd name="connsiteY0" fmla="*/ 0 h 723182"/>
              <a:gd name="connsiteX1" fmla="*/ 1096663 w 2703747"/>
              <a:gd name="connsiteY1" fmla="*/ 223971 h 723182"/>
              <a:gd name="connsiteX2" fmla="*/ 2703747 w 2703747"/>
              <a:gd name="connsiteY2" fmla="*/ 663486 h 723182"/>
              <a:gd name="connsiteX0" fmla="*/ 0 w 2703747"/>
              <a:gd name="connsiteY0" fmla="*/ 35709 h 745893"/>
              <a:gd name="connsiteX1" fmla="*/ 1299863 w 2703747"/>
              <a:gd name="connsiteY1" fmla="*/ 50130 h 745893"/>
              <a:gd name="connsiteX2" fmla="*/ 2703747 w 2703747"/>
              <a:gd name="connsiteY2" fmla="*/ 699195 h 745893"/>
              <a:gd name="connsiteX0" fmla="*/ 0 w 2716447"/>
              <a:gd name="connsiteY0" fmla="*/ 0 h 2551924"/>
              <a:gd name="connsiteX1" fmla="*/ 1312563 w 2716447"/>
              <a:gd name="connsiteY1" fmla="*/ 1836871 h 2551924"/>
              <a:gd name="connsiteX2" fmla="*/ 2716447 w 2716447"/>
              <a:gd name="connsiteY2" fmla="*/ 2485936 h 2551924"/>
              <a:gd name="connsiteX0" fmla="*/ 0 w 2716447"/>
              <a:gd name="connsiteY0" fmla="*/ 0 h 2527127"/>
              <a:gd name="connsiteX1" fmla="*/ 1337963 w 2716447"/>
              <a:gd name="connsiteY1" fmla="*/ 1417771 h 2527127"/>
              <a:gd name="connsiteX2" fmla="*/ 2716447 w 2716447"/>
              <a:gd name="connsiteY2" fmla="*/ 2485936 h 2527127"/>
              <a:gd name="connsiteX0" fmla="*/ 0 w 2720848"/>
              <a:gd name="connsiteY0" fmla="*/ 0 h 2485936"/>
              <a:gd name="connsiteX1" fmla="*/ 1337963 w 2720848"/>
              <a:gd name="connsiteY1" fmla="*/ 1417771 h 2485936"/>
              <a:gd name="connsiteX2" fmla="*/ 2716447 w 2720848"/>
              <a:gd name="connsiteY2" fmla="*/ 2485936 h 2485936"/>
              <a:gd name="connsiteX0" fmla="*/ 0 w 2720848"/>
              <a:gd name="connsiteY0" fmla="*/ 0 h 2485936"/>
              <a:gd name="connsiteX1" fmla="*/ 1337963 w 2720848"/>
              <a:gd name="connsiteY1" fmla="*/ 1417771 h 2485936"/>
              <a:gd name="connsiteX2" fmla="*/ 2716447 w 2720848"/>
              <a:gd name="connsiteY2" fmla="*/ 2485936 h 2485936"/>
              <a:gd name="connsiteX0" fmla="*/ 0 w 2716447"/>
              <a:gd name="connsiteY0" fmla="*/ 0 h 2508082"/>
              <a:gd name="connsiteX1" fmla="*/ 1337963 w 2716447"/>
              <a:gd name="connsiteY1" fmla="*/ 1417771 h 2508082"/>
              <a:gd name="connsiteX2" fmla="*/ 2716447 w 2716447"/>
              <a:gd name="connsiteY2" fmla="*/ 2485936 h 250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6447" h="2508082">
                <a:moveTo>
                  <a:pt x="0" y="0"/>
                </a:moveTo>
                <a:cubicBezTo>
                  <a:pt x="280231" y="12557"/>
                  <a:pt x="885222" y="1003448"/>
                  <a:pt x="1337963" y="1417771"/>
                </a:cubicBezTo>
                <a:cubicBezTo>
                  <a:pt x="1790704" y="1832094"/>
                  <a:pt x="2541446" y="2653133"/>
                  <a:pt x="2716447" y="248593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9" name="Freeform 378"/>
          <p:cNvSpPr/>
          <p:nvPr/>
        </p:nvSpPr>
        <p:spPr>
          <a:xfrm>
            <a:off x="3607426" y="2041187"/>
            <a:ext cx="2627653" cy="2543086"/>
          </a:xfrm>
          <a:custGeom>
            <a:avLst/>
            <a:gdLst>
              <a:gd name="connsiteX0" fmla="*/ 0 w 1042587"/>
              <a:gd name="connsiteY0" fmla="*/ 48348 h 381634"/>
              <a:gd name="connsiteX1" fmla="*/ 299103 w 1042587"/>
              <a:gd name="connsiteY1" fmla="*/ 5619 h 381634"/>
              <a:gd name="connsiteX2" fmla="*/ 717847 w 1042587"/>
              <a:gd name="connsiteY2" fmla="*/ 159443 h 381634"/>
              <a:gd name="connsiteX3" fmla="*/ 1042587 w 1042587"/>
              <a:gd name="connsiteY3" fmla="*/ 381634 h 381634"/>
              <a:gd name="connsiteX0" fmla="*/ 17679 w 761816"/>
              <a:gd name="connsiteY0" fmla="*/ 6467 h 479453"/>
              <a:gd name="connsiteX1" fmla="*/ 18332 w 761816"/>
              <a:gd name="connsiteY1" fmla="*/ 103438 h 479453"/>
              <a:gd name="connsiteX2" fmla="*/ 437076 w 761816"/>
              <a:gd name="connsiteY2" fmla="*/ 257262 h 479453"/>
              <a:gd name="connsiteX3" fmla="*/ 761816 w 761816"/>
              <a:gd name="connsiteY3" fmla="*/ 479453 h 479453"/>
              <a:gd name="connsiteX0" fmla="*/ 0 w 744137"/>
              <a:gd name="connsiteY0" fmla="*/ 2778 h 475764"/>
              <a:gd name="connsiteX1" fmla="*/ 210203 w 744137"/>
              <a:gd name="connsiteY1" fmla="*/ 245799 h 475764"/>
              <a:gd name="connsiteX2" fmla="*/ 419397 w 744137"/>
              <a:gd name="connsiteY2" fmla="*/ 253573 h 475764"/>
              <a:gd name="connsiteX3" fmla="*/ 744137 w 744137"/>
              <a:gd name="connsiteY3" fmla="*/ 475764 h 475764"/>
              <a:gd name="connsiteX0" fmla="*/ 0 w 744137"/>
              <a:gd name="connsiteY0" fmla="*/ 5028 h 478014"/>
              <a:gd name="connsiteX1" fmla="*/ 356253 w 744137"/>
              <a:gd name="connsiteY1" fmla="*/ 133749 h 478014"/>
              <a:gd name="connsiteX2" fmla="*/ 419397 w 744137"/>
              <a:gd name="connsiteY2" fmla="*/ 255823 h 478014"/>
              <a:gd name="connsiteX3" fmla="*/ 744137 w 744137"/>
              <a:gd name="connsiteY3" fmla="*/ 478014 h 478014"/>
              <a:gd name="connsiteX0" fmla="*/ 0 w 744137"/>
              <a:gd name="connsiteY0" fmla="*/ 4993 h 477979"/>
              <a:gd name="connsiteX1" fmla="*/ 356253 w 744137"/>
              <a:gd name="connsiteY1" fmla="*/ 133714 h 477979"/>
              <a:gd name="connsiteX2" fmla="*/ 571797 w 744137"/>
              <a:gd name="connsiteY2" fmla="*/ 249438 h 477979"/>
              <a:gd name="connsiteX3" fmla="*/ 744137 w 744137"/>
              <a:gd name="connsiteY3" fmla="*/ 477979 h 477979"/>
              <a:gd name="connsiteX0" fmla="*/ 0 w 655237"/>
              <a:gd name="connsiteY0" fmla="*/ 3276 h 565162"/>
              <a:gd name="connsiteX1" fmla="*/ 267353 w 655237"/>
              <a:gd name="connsiteY1" fmla="*/ 220897 h 565162"/>
              <a:gd name="connsiteX2" fmla="*/ 482897 w 655237"/>
              <a:gd name="connsiteY2" fmla="*/ 336621 h 565162"/>
              <a:gd name="connsiteX3" fmla="*/ 655237 w 655237"/>
              <a:gd name="connsiteY3" fmla="*/ 565162 h 565162"/>
              <a:gd name="connsiteX0" fmla="*/ 0 w 655237"/>
              <a:gd name="connsiteY0" fmla="*/ 0 h 561886"/>
              <a:gd name="connsiteX1" fmla="*/ 267353 w 655237"/>
              <a:gd name="connsiteY1" fmla="*/ 217621 h 561886"/>
              <a:gd name="connsiteX2" fmla="*/ 482897 w 655237"/>
              <a:gd name="connsiteY2" fmla="*/ 333345 h 561886"/>
              <a:gd name="connsiteX3" fmla="*/ 655237 w 655237"/>
              <a:gd name="connsiteY3" fmla="*/ 561886 h 561886"/>
              <a:gd name="connsiteX0" fmla="*/ 0 w 629837"/>
              <a:gd name="connsiteY0" fmla="*/ 26250 h 346836"/>
              <a:gd name="connsiteX1" fmla="*/ 241953 w 629837"/>
              <a:gd name="connsiteY1" fmla="*/ 2571 h 346836"/>
              <a:gd name="connsiteX2" fmla="*/ 457497 w 629837"/>
              <a:gd name="connsiteY2" fmla="*/ 118295 h 346836"/>
              <a:gd name="connsiteX3" fmla="*/ 629837 w 629837"/>
              <a:gd name="connsiteY3" fmla="*/ 346836 h 346836"/>
              <a:gd name="connsiteX0" fmla="*/ 0 w 629837"/>
              <a:gd name="connsiteY0" fmla="*/ 0 h 320586"/>
              <a:gd name="connsiteX1" fmla="*/ 216553 w 629837"/>
              <a:gd name="connsiteY1" fmla="*/ 147771 h 320586"/>
              <a:gd name="connsiteX2" fmla="*/ 457497 w 629837"/>
              <a:gd name="connsiteY2" fmla="*/ 92045 h 320586"/>
              <a:gd name="connsiteX3" fmla="*/ 629837 w 629837"/>
              <a:gd name="connsiteY3" fmla="*/ 320586 h 320586"/>
              <a:gd name="connsiteX0" fmla="*/ 0 w 629837"/>
              <a:gd name="connsiteY0" fmla="*/ 0 h 320586"/>
              <a:gd name="connsiteX1" fmla="*/ 216553 w 629837"/>
              <a:gd name="connsiteY1" fmla="*/ 147771 h 320586"/>
              <a:gd name="connsiteX2" fmla="*/ 362247 w 629837"/>
              <a:gd name="connsiteY2" fmla="*/ 238095 h 320586"/>
              <a:gd name="connsiteX3" fmla="*/ 629837 w 629837"/>
              <a:gd name="connsiteY3" fmla="*/ 320586 h 320586"/>
              <a:gd name="connsiteX0" fmla="*/ 0 w 728897"/>
              <a:gd name="connsiteY0" fmla="*/ 0 h 968286"/>
              <a:gd name="connsiteX1" fmla="*/ 315613 w 728897"/>
              <a:gd name="connsiteY1" fmla="*/ 795471 h 968286"/>
              <a:gd name="connsiteX2" fmla="*/ 461307 w 728897"/>
              <a:gd name="connsiteY2" fmla="*/ 885795 h 968286"/>
              <a:gd name="connsiteX3" fmla="*/ 728897 w 728897"/>
              <a:gd name="connsiteY3" fmla="*/ 968286 h 968286"/>
              <a:gd name="connsiteX0" fmla="*/ 0 w 728897"/>
              <a:gd name="connsiteY0" fmla="*/ 0 h 968286"/>
              <a:gd name="connsiteX1" fmla="*/ 315613 w 728897"/>
              <a:gd name="connsiteY1" fmla="*/ 795471 h 968286"/>
              <a:gd name="connsiteX2" fmla="*/ 461307 w 728897"/>
              <a:gd name="connsiteY2" fmla="*/ 885795 h 968286"/>
              <a:gd name="connsiteX3" fmla="*/ 728897 w 728897"/>
              <a:gd name="connsiteY3" fmla="*/ 968286 h 968286"/>
              <a:gd name="connsiteX0" fmla="*/ 0 w 728897"/>
              <a:gd name="connsiteY0" fmla="*/ 0 h 968286"/>
              <a:gd name="connsiteX1" fmla="*/ 315613 w 728897"/>
              <a:gd name="connsiteY1" fmla="*/ 795471 h 968286"/>
              <a:gd name="connsiteX2" fmla="*/ 728897 w 728897"/>
              <a:gd name="connsiteY2" fmla="*/ 968286 h 968286"/>
              <a:gd name="connsiteX0" fmla="*/ 0 w 3491147"/>
              <a:gd name="connsiteY0" fmla="*/ 905154 h 917568"/>
              <a:gd name="connsiteX1" fmla="*/ 3077863 w 3491147"/>
              <a:gd name="connsiteY1" fmla="*/ 30575 h 917568"/>
              <a:gd name="connsiteX2" fmla="*/ 3491147 w 3491147"/>
              <a:gd name="connsiteY2" fmla="*/ 203390 h 917568"/>
              <a:gd name="connsiteX0" fmla="*/ 0 w 3491147"/>
              <a:gd name="connsiteY0" fmla="*/ 810883 h 824322"/>
              <a:gd name="connsiteX1" fmla="*/ 3077863 w 3491147"/>
              <a:gd name="connsiteY1" fmla="*/ 25204 h 824322"/>
              <a:gd name="connsiteX2" fmla="*/ 3491147 w 3491147"/>
              <a:gd name="connsiteY2" fmla="*/ 198019 h 824322"/>
              <a:gd name="connsiteX0" fmla="*/ 0 w 3491147"/>
              <a:gd name="connsiteY0" fmla="*/ 930611 h 942389"/>
              <a:gd name="connsiteX1" fmla="*/ 1744363 w 3491147"/>
              <a:gd name="connsiteY1" fmla="*/ 17932 h 942389"/>
              <a:gd name="connsiteX2" fmla="*/ 3491147 w 3491147"/>
              <a:gd name="connsiteY2" fmla="*/ 317747 h 942389"/>
              <a:gd name="connsiteX0" fmla="*/ 0 w 2703747"/>
              <a:gd name="connsiteY0" fmla="*/ 1065141 h 1077784"/>
              <a:gd name="connsiteX1" fmla="*/ 1744363 w 2703747"/>
              <a:gd name="connsiteY1" fmla="*/ 152462 h 1077784"/>
              <a:gd name="connsiteX2" fmla="*/ 2703747 w 2703747"/>
              <a:gd name="connsiteY2" fmla="*/ 20477 h 1077784"/>
              <a:gd name="connsiteX0" fmla="*/ 0 w 2703747"/>
              <a:gd name="connsiteY0" fmla="*/ 1056677 h 1069320"/>
              <a:gd name="connsiteX1" fmla="*/ 1744363 w 2703747"/>
              <a:gd name="connsiteY1" fmla="*/ 143998 h 1069320"/>
              <a:gd name="connsiteX2" fmla="*/ 2703747 w 2703747"/>
              <a:gd name="connsiteY2" fmla="*/ 12013 h 1069320"/>
              <a:gd name="connsiteX0" fmla="*/ 0 w 2633897"/>
              <a:gd name="connsiteY0" fmla="*/ 1155202 h 1168080"/>
              <a:gd name="connsiteX1" fmla="*/ 1744363 w 2633897"/>
              <a:gd name="connsiteY1" fmla="*/ 242523 h 1168080"/>
              <a:gd name="connsiteX2" fmla="*/ 2633897 w 2633897"/>
              <a:gd name="connsiteY2" fmla="*/ 2588 h 1168080"/>
              <a:gd name="connsiteX0" fmla="*/ 0 w 2633897"/>
              <a:gd name="connsiteY0" fmla="*/ 1152614 h 1165492"/>
              <a:gd name="connsiteX1" fmla="*/ 1744363 w 2633897"/>
              <a:gd name="connsiteY1" fmla="*/ 239935 h 1165492"/>
              <a:gd name="connsiteX2" fmla="*/ 2633897 w 2633897"/>
              <a:gd name="connsiteY2" fmla="*/ 0 h 1165492"/>
              <a:gd name="connsiteX0" fmla="*/ 0 w 2633897"/>
              <a:gd name="connsiteY0" fmla="*/ 1152614 h 1219515"/>
              <a:gd name="connsiteX1" fmla="*/ 1096663 w 2633897"/>
              <a:gd name="connsiteY1" fmla="*/ 1027335 h 1219515"/>
              <a:gd name="connsiteX2" fmla="*/ 2633897 w 2633897"/>
              <a:gd name="connsiteY2" fmla="*/ 0 h 1219515"/>
              <a:gd name="connsiteX0" fmla="*/ 0 w 2633897"/>
              <a:gd name="connsiteY0" fmla="*/ 1152614 h 1205533"/>
              <a:gd name="connsiteX1" fmla="*/ 1185563 w 2633897"/>
              <a:gd name="connsiteY1" fmla="*/ 970185 h 1205533"/>
              <a:gd name="connsiteX2" fmla="*/ 2633897 w 2633897"/>
              <a:gd name="connsiteY2" fmla="*/ 0 h 1205533"/>
              <a:gd name="connsiteX0" fmla="*/ 0 w 2633897"/>
              <a:gd name="connsiteY0" fmla="*/ 1152614 h 1156909"/>
              <a:gd name="connsiteX1" fmla="*/ 1185563 w 2633897"/>
              <a:gd name="connsiteY1" fmla="*/ 970185 h 1156909"/>
              <a:gd name="connsiteX2" fmla="*/ 2633897 w 2633897"/>
              <a:gd name="connsiteY2" fmla="*/ 0 h 1156909"/>
              <a:gd name="connsiteX0" fmla="*/ 0 w 2633897"/>
              <a:gd name="connsiteY0" fmla="*/ 1152614 h 1156909"/>
              <a:gd name="connsiteX1" fmla="*/ 1185563 w 2633897"/>
              <a:gd name="connsiteY1" fmla="*/ 970185 h 1156909"/>
              <a:gd name="connsiteX2" fmla="*/ 2633897 w 2633897"/>
              <a:gd name="connsiteY2" fmla="*/ 0 h 1156909"/>
              <a:gd name="connsiteX0" fmla="*/ 0 w 2633897"/>
              <a:gd name="connsiteY0" fmla="*/ 0 h 1713448"/>
              <a:gd name="connsiteX1" fmla="*/ 1185563 w 2633897"/>
              <a:gd name="connsiteY1" fmla="*/ 1703521 h 1713448"/>
              <a:gd name="connsiteX2" fmla="*/ 2633897 w 2633897"/>
              <a:gd name="connsiteY2" fmla="*/ 733336 h 1713448"/>
              <a:gd name="connsiteX0" fmla="*/ 0 w 2633897"/>
              <a:gd name="connsiteY0" fmla="*/ 19373 h 755231"/>
              <a:gd name="connsiteX1" fmla="*/ 1395113 w 2633897"/>
              <a:gd name="connsiteY1" fmla="*/ 65544 h 755231"/>
              <a:gd name="connsiteX2" fmla="*/ 2633897 w 2633897"/>
              <a:gd name="connsiteY2" fmla="*/ 752709 h 755231"/>
              <a:gd name="connsiteX0" fmla="*/ 0 w 2627547"/>
              <a:gd name="connsiteY0" fmla="*/ 0 h 2547715"/>
              <a:gd name="connsiteX1" fmla="*/ 1388763 w 2627547"/>
              <a:gd name="connsiteY1" fmla="*/ 1855921 h 2547715"/>
              <a:gd name="connsiteX2" fmla="*/ 2627547 w 2627547"/>
              <a:gd name="connsiteY2" fmla="*/ 2543086 h 2547715"/>
              <a:gd name="connsiteX0" fmla="*/ 0 w 2627547"/>
              <a:gd name="connsiteY0" fmla="*/ 0 h 2545534"/>
              <a:gd name="connsiteX1" fmla="*/ 1617363 w 2627547"/>
              <a:gd name="connsiteY1" fmla="*/ 1538421 h 2545534"/>
              <a:gd name="connsiteX2" fmla="*/ 2627547 w 2627547"/>
              <a:gd name="connsiteY2" fmla="*/ 2543086 h 2545534"/>
              <a:gd name="connsiteX0" fmla="*/ 0 w 2627653"/>
              <a:gd name="connsiteY0" fmla="*/ 0 h 2543086"/>
              <a:gd name="connsiteX1" fmla="*/ 1617363 w 2627653"/>
              <a:gd name="connsiteY1" fmla="*/ 1538421 h 2543086"/>
              <a:gd name="connsiteX2" fmla="*/ 2627547 w 2627653"/>
              <a:gd name="connsiteY2" fmla="*/ 2543086 h 2543086"/>
              <a:gd name="connsiteX0" fmla="*/ 0 w 2627653"/>
              <a:gd name="connsiteY0" fmla="*/ 0 h 2543086"/>
              <a:gd name="connsiteX1" fmla="*/ 1617363 w 2627653"/>
              <a:gd name="connsiteY1" fmla="*/ 1538421 h 2543086"/>
              <a:gd name="connsiteX2" fmla="*/ 2627547 w 2627653"/>
              <a:gd name="connsiteY2" fmla="*/ 2543086 h 254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653" h="2543086">
                <a:moveTo>
                  <a:pt x="0" y="0"/>
                </a:moveTo>
                <a:cubicBezTo>
                  <a:pt x="680281" y="76057"/>
                  <a:pt x="1179439" y="1114573"/>
                  <a:pt x="1617363" y="1538421"/>
                </a:cubicBezTo>
                <a:cubicBezTo>
                  <a:pt x="2055288" y="1962269"/>
                  <a:pt x="2636696" y="2138783"/>
                  <a:pt x="2627547" y="254308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29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814637" y="309562"/>
            <a:ext cx="3514725" cy="6238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916" y="3220001"/>
            <a:ext cx="364507" cy="55748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580629" y="2380004"/>
            <a:ext cx="483079" cy="483079"/>
            <a:chOff x="6461185" y="2286000"/>
            <a:chExt cx="483079" cy="483079"/>
          </a:xfrm>
        </p:grpSpPr>
        <p:sp>
          <p:nvSpPr>
            <p:cNvPr id="4" name="Rectangle 3"/>
            <p:cNvSpPr/>
            <p:nvPr/>
          </p:nvSpPr>
          <p:spPr>
            <a:xfrm>
              <a:off x="6461185" y="2286000"/>
              <a:ext cx="483079" cy="4830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50324" y="2375139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7" name="Oval 6"/>
          <p:cNvSpPr/>
          <p:nvPr/>
        </p:nvSpPr>
        <p:spPr>
          <a:xfrm>
            <a:off x="5388349" y="4178893"/>
            <a:ext cx="179461" cy="1794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Oval 7"/>
          <p:cNvSpPr/>
          <p:nvPr/>
        </p:nvSpPr>
        <p:spPr>
          <a:xfrm>
            <a:off x="6064174" y="4546362"/>
            <a:ext cx="179461" cy="1794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537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462087"/>
            <a:ext cx="71151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8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9436" y="1054100"/>
            <a:ext cx="7992519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9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1563599" y="1432190"/>
            <a:ext cx="3208938" cy="2271715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ctangle 5"/>
          <p:cNvSpPr/>
          <p:nvPr/>
        </p:nvSpPr>
        <p:spPr>
          <a:xfrm flipH="1">
            <a:off x="4947280" y="3038344"/>
            <a:ext cx="3146108" cy="2336006"/>
          </a:xfrm>
          <a:prstGeom prst="rect">
            <a:avLst/>
          </a:prstGeom>
          <a:blipFill>
            <a:blip r:embed="rId3">
              <a:alphaModFix amt="4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7914364"/>
      </p:ext>
    </p:extLst>
  </p:cSld>
  <p:clrMapOvr>
    <a:masterClrMapping/>
  </p:clrMapOvr>
</p:sld>
</file>

<file path=ppt/theme/theme1.xml><?xml version="1.0" encoding="utf-8"?>
<a:theme xmlns:a="http://schemas.openxmlformats.org/drawingml/2006/main" name="Min defaul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 default" id="{76BC8D8D-A4C7-47E7-86D0-1B0A0CF61A71}" vid="{D81BC6E9-C56E-4B8C-9356-91FF8828C3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7884</TotalTime>
  <Words>64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Min default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31</cp:revision>
  <cp:lastPrinted>2014-11-28T21:37:35Z</cp:lastPrinted>
  <dcterms:created xsi:type="dcterms:W3CDTF">2014-11-19T19:37:53Z</dcterms:created>
  <dcterms:modified xsi:type="dcterms:W3CDTF">2014-12-03T23:26:18Z</dcterms:modified>
</cp:coreProperties>
</file>