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Nunito"/>
      <p:regular r:id="rId24"/>
      <p:bold r:id="rId25"/>
      <p:italic r:id="rId26"/>
      <p:boldItalic r:id="rId27"/>
    </p:embeddedFon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5F621E-A73E-432D-9F85-7AC69A5C492E}">
  <a:tblStyle styleId="{335F621E-A73E-432D-9F85-7AC69A5C49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Nunito-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ontserrat-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Montserrat-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c851bde4d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bc851bde4d_4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7112eb902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27112eb902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b799d19c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db799d19c2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b799d19c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2db799d19c2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b799d19c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db799d19c2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db799d19c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db799d19c2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7112eb902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27112eb902a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b85631122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db85631122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112eb90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7112eb902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112eb92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7112eb925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b799d19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db799d19c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b799d19c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db799d19c2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c851bde4d_4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bc851bde4d_4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b799d19c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2db799d19c2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db799d19c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db799d19c2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112eb90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7112eb902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2"/>
          <p:cNvPicPr preferRelativeResize="0"/>
          <p:nvPr/>
        </p:nvPicPr>
        <p:blipFill>
          <a:blip r:embed="rId2">
            <a:alphaModFix/>
          </a:blip>
          <a:stretch>
            <a:fillRect/>
          </a:stretch>
        </p:blipFill>
        <p:spPr>
          <a:xfrm>
            <a:off x="4399738" y="862588"/>
            <a:ext cx="4295775" cy="2581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0" name="Shape 110"/>
        <p:cNvGrpSpPr/>
        <p:nvPr/>
      </p:nvGrpSpPr>
      <p:grpSpPr>
        <a:xfrm>
          <a:off x="0" y="0"/>
          <a:ext cx="0" cy="0"/>
          <a:chOff x="0" y="0"/>
          <a:chExt cx="0" cy="0"/>
        </a:xfrm>
      </p:grpSpPr>
      <p:sp>
        <p:nvSpPr>
          <p:cNvPr id="111" name="Google Shape;111;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1"/>
          <p:cNvGrpSpPr/>
          <p:nvPr/>
        </p:nvGrpSpPr>
        <p:grpSpPr>
          <a:xfrm>
            <a:off x="5959222" y="4119576"/>
            <a:ext cx="2520952" cy="1024165"/>
            <a:chOff x="6917201" y="0"/>
            <a:chExt cx="2227777" cy="863400"/>
          </a:xfrm>
        </p:grpSpPr>
        <p:sp>
          <p:nvSpPr>
            <p:cNvPr id="113" name="Google Shape;113;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1"/>
          <p:cNvGrpSpPr/>
          <p:nvPr/>
        </p:nvGrpSpPr>
        <p:grpSpPr>
          <a:xfrm>
            <a:off x="199149" y="2"/>
            <a:ext cx="2795414" cy="1083308"/>
            <a:chOff x="6917201" y="0"/>
            <a:chExt cx="2227777" cy="863400"/>
          </a:xfrm>
        </p:grpSpPr>
        <p:sp>
          <p:nvSpPr>
            <p:cNvPr id="117" name="Google Shape;117;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1" name="Google Shape;121;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2" name="Google Shape;122;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1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33" name="Google Shape;133;p1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34" name="Google Shape;134;p1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5" name="Shape 135"/>
        <p:cNvGrpSpPr/>
        <p:nvPr/>
      </p:nvGrpSpPr>
      <p:grpSpPr>
        <a:xfrm>
          <a:off x="0" y="0"/>
          <a:ext cx="0" cy="0"/>
          <a:chOff x="0" y="0"/>
          <a:chExt cx="0" cy="0"/>
        </a:xfrm>
      </p:grpSpPr>
      <p:sp>
        <p:nvSpPr>
          <p:cNvPr id="136" name="Google Shape;136;p15"/>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37" name="Google Shape;137;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rtl="0" algn="ctr">
              <a:spcBef>
                <a:spcPts val="300"/>
              </a:spcBef>
              <a:spcAft>
                <a:spcPts val="0"/>
              </a:spcAft>
              <a:buClr>
                <a:srgbClr val="888888"/>
              </a:buClr>
              <a:buSzPts val="1600"/>
              <a:buNone/>
              <a:defRPr>
                <a:solidFill>
                  <a:srgbClr val="888888"/>
                </a:solidFill>
              </a:defRPr>
            </a:lvl1pPr>
            <a:lvl2pPr lvl="1" rtl="0" algn="ctr">
              <a:spcBef>
                <a:spcPts val="300"/>
              </a:spcBef>
              <a:spcAft>
                <a:spcPts val="0"/>
              </a:spcAft>
              <a:buClr>
                <a:srgbClr val="888888"/>
              </a:buClr>
              <a:buSzPts val="1400"/>
              <a:buNone/>
              <a:defRPr>
                <a:solidFill>
                  <a:srgbClr val="888888"/>
                </a:solidFill>
              </a:defRPr>
            </a:lvl2pPr>
            <a:lvl3pPr lvl="2" rtl="0" algn="ctr">
              <a:spcBef>
                <a:spcPts val="200"/>
              </a:spcBef>
              <a:spcAft>
                <a:spcPts val="0"/>
              </a:spcAft>
              <a:buClr>
                <a:srgbClr val="888888"/>
              </a:buClr>
              <a:buSzPts val="1200"/>
              <a:buNone/>
              <a:defRPr>
                <a:solidFill>
                  <a:srgbClr val="888888"/>
                </a:solidFill>
              </a:defRPr>
            </a:lvl3pPr>
            <a:lvl4pPr lvl="3" rtl="0" algn="ctr">
              <a:spcBef>
                <a:spcPts val="200"/>
              </a:spcBef>
              <a:spcAft>
                <a:spcPts val="0"/>
              </a:spcAft>
              <a:buClr>
                <a:srgbClr val="888888"/>
              </a:buClr>
              <a:buSzPts val="1000"/>
              <a:buNone/>
              <a:defRPr>
                <a:solidFill>
                  <a:srgbClr val="888888"/>
                </a:solidFill>
              </a:defRPr>
            </a:lvl4pPr>
            <a:lvl5pPr lvl="4" rtl="0" algn="ctr">
              <a:spcBef>
                <a:spcPts val="200"/>
              </a:spcBef>
              <a:spcAft>
                <a:spcPts val="0"/>
              </a:spcAft>
              <a:buClr>
                <a:srgbClr val="888888"/>
              </a:buClr>
              <a:buSzPts val="1000"/>
              <a:buNone/>
              <a:defRPr>
                <a:solidFill>
                  <a:srgbClr val="888888"/>
                </a:solidFill>
              </a:defRPr>
            </a:lvl5pPr>
            <a:lvl6pPr lvl="5" rtl="0" algn="ctr">
              <a:spcBef>
                <a:spcPts val="200"/>
              </a:spcBef>
              <a:spcAft>
                <a:spcPts val="0"/>
              </a:spcAft>
              <a:buClr>
                <a:srgbClr val="888888"/>
              </a:buClr>
              <a:buSzPts val="1000"/>
              <a:buNone/>
              <a:defRPr>
                <a:solidFill>
                  <a:srgbClr val="888888"/>
                </a:solidFill>
              </a:defRPr>
            </a:lvl6pPr>
            <a:lvl7pPr lvl="6" rtl="0" algn="ctr">
              <a:spcBef>
                <a:spcPts val="200"/>
              </a:spcBef>
              <a:spcAft>
                <a:spcPts val="0"/>
              </a:spcAft>
              <a:buClr>
                <a:srgbClr val="888888"/>
              </a:buClr>
              <a:buSzPts val="1000"/>
              <a:buNone/>
              <a:defRPr>
                <a:solidFill>
                  <a:srgbClr val="888888"/>
                </a:solidFill>
              </a:defRPr>
            </a:lvl7pPr>
            <a:lvl8pPr lvl="7" rtl="0" algn="ctr">
              <a:spcBef>
                <a:spcPts val="200"/>
              </a:spcBef>
              <a:spcAft>
                <a:spcPts val="0"/>
              </a:spcAft>
              <a:buClr>
                <a:srgbClr val="888888"/>
              </a:buClr>
              <a:buSzPts val="1000"/>
              <a:buNone/>
              <a:defRPr>
                <a:solidFill>
                  <a:srgbClr val="888888"/>
                </a:solidFill>
              </a:defRPr>
            </a:lvl8pPr>
            <a:lvl9pPr lvl="8" rtl="0" algn="ctr">
              <a:spcBef>
                <a:spcPts val="200"/>
              </a:spcBef>
              <a:spcAft>
                <a:spcPts val="0"/>
              </a:spcAft>
              <a:buClr>
                <a:srgbClr val="888888"/>
              </a:buClr>
              <a:buSzPts val="1000"/>
              <a:buNone/>
              <a:defRPr>
                <a:solidFill>
                  <a:srgbClr val="888888"/>
                </a:solidFill>
              </a:defRPr>
            </a:lvl9pPr>
          </a:lstStyle>
          <a:p/>
        </p:txBody>
      </p:sp>
      <p:sp>
        <p:nvSpPr>
          <p:cNvPr id="138" name="Google Shape;138;p1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39" name="Google Shape;139;p1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40" name="Google Shape;140;p1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1" name="Shape 141"/>
        <p:cNvGrpSpPr/>
        <p:nvPr/>
      </p:nvGrpSpPr>
      <p:grpSpPr>
        <a:xfrm>
          <a:off x="0" y="0"/>
          <a:ext cx="0" cy="0"/>
          <a:chOff x="0" y="0"/>
          <a:chExt cx="0" cy="0"/>
        </a:xfrm>
      </p:grpSpPr>
      <p:sp>
        <p:nvSpPr>
          <p:cNvPr id="142" name="Google Shape;142;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43" name="Google Shape;143;p16"/>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44" name="Google Shape;144;p1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45" name="Google Shape;145;p1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46" name="Google Shape;146;p1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7" name="Shape 147"/>
        <p:cNvGrpSpPr/>
        <p:nvPr/>
      </p:nvGrpSpPr>
      <p:grpSpPr>
        <a:xfrm>
          <a:off x="0" y="0"/>
          <a:ext cx="0" cy="0"/>
          <a:chOff x="0" y="0"/>
          <a:chExt cx="0" cy="0"/>
        </a:xfrm>
      </p:grpSpPr>
      <p:sp>
        <p:nvSpPr>
          <p:cNvPr id="148" name="Google Shape;148;p17"/>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rtl="0" algn="l">
              <a:spcBef>
                <a:spcPts val="0"/>
              </a:spcBef>
              <a:spcAft>
                <a:spcPts val="0"/>
              </a:spcAft>
              <a:buClr>
                <a:schemeClr val="dk1"/>
              </a:buClr>
              <a:buSzPts val="2000"/>
              <a:buFont typeface="Calibri"/>
              <a:buNone/>
              <a:defRPr b="1" sz="2000" cap="none"/>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49" name="Google Shape;149;p17"/>
          <p:cNvSpPr txBox="1"/>
          <p:nvPr>
            <p:ph idx="1" type="body"/>
          </p:nvPr>
        </p:nvSpPr>
        <p:spPr>
          <a:xfrm>
            <a:off x="361156" y="1453357"/>
            <a:ext cx="3886200" cy="7503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rgbClr val="888888"/>
              </a:buClr>
              <a:buSzPts val="1000"/>
              <a:buNone/>
              <a:defRPr sz="1000">
                <a:solidFill>
                  <a:srgbClr val="888888"/>
                </a:solidFill>
              </a:defRPr>
            </a:lvl1pPr>
            <a:lvl2pPr indent="-228600" lvl="1" marL="914400" rtl="0" algn="l">
              <a:spcBef>
                <a:spcPts val="200"/>
              </a:spcBef>
              <a:spcAft>
                <a:spcPts val="0"/>
              </a:spcAft>
              <a:buClr>
                <a:srgbClr val="888888"/>
              </a:buClr>
              <a:buSzPts val="900"/>
              <a:buNone/>
              <a:defRPr sz="900">
                <a:solidFill>
                  <a:srgbClr val="888888"/>
                </a:solidFill>
              </a:defRPr>
            </a:lvl2pPr>
            <a:lvl3pPr indent="-228600" lvl="2" marL="1371600" rtl="0" algn="l">
              <a:spcBef>
                <a:spcPts val="200"/>
              </a:spcBef>
              <a:spcAft>
                <a:spcPts val="0"/>
              </a:spcAft>
              <a:buClr>
                <a:srgbClr val="888888"/>
              </a:buClr>
              <a:buSzPts val="800"/>
              <a:buNone/>
              <a:defRPr sz="800">
                <a:solidFill>
                  <a:srgbClr val="888888"/>
                </a:solidFill>
              </a:defRPr>
            </a:lvl3pPr>
            <a:lvl4pPr indent="-228600" lvl="3" marL="1828800" rtl="0" algn="l">
              <a:spcBef>
                <a:spcPts val="100"/>
              </a:spcBef>
              <a:spcAft>
                <a:spcPts val="0"/>
              </a:spcAft>
              <a:buClr>
                <a:srgbClr val="888888"/>
              </a:buClr>
              <a:buSzPts val="700"/>
              <a:buNone/>
              <a:defRPr sz="700">
                <a:solidFill>
                  <a:srgbClr val="888888"/>
                </a:solidFill>
              </a:defRPr>
            </a:lvl4pPr>
            <a:lvl5pPr indent="-228600" lvl="4" marL="2286000" rtl="0" algn="l">
              <a:spcBef>
                <a:spcPts val="100"/>
              </a:spcBef>
              <a:spcAft>
                <a:spcPts val="0"/>
              </a:spcAft>
              <a:buClr>
                <a:srgbClr val="888888"/>
              </a:buClr>
              <a:buSzPts val="700"/>
              <a:buNone/>
              <a:defRPr sz="700">
                <a:solidFill>
                  <a:srgbClr val="888888"/>
                </a:solidFill>
              </a:defRPr>
            </a:lvl5pPr>
            <a:lvl6pPr indent="-228600" lvl="5" marL="2743200" rtl="0" algn="l">
              <a:spcBef>
                <a:spcPts val="100"/>
              </a:spcBef>
              <a:spcAft>
                <a:spcPts val="0"/>
              </a:spcAft>
              <a:buClr>
                <a:srgbClr val="888888"/>
              </a:buClr>
              <a:buSzPts val="700"/>
              <a:buNone/>
              <a:defRPr sz="700">
                <a:solidFill>
                  <a:srgbClr val="888888"/>
                </a:solidFill>
              </a:defRPr>
            </a:lvl6pPr>
            <a:lvl7pPr indent="-228600" lvl="6" marL="3200400" rtl="0" algn="l">
              <a:spcBef>
                <a:spcPts val="100"/>
              </a:spcBef>
              <a:spcAft>
                <a:spcPts val="0"/>
              </a:spcAft>
              <a:buClr>
                <a:srgbClr val="888888"/>
              </a:buClr>
              <a:buSzPts val="700"/>
              <a:buNone/>
              <a:defRPr sz="700">
                <a:solidFill>
                  <a:srgbClr val="888888"/>
                </a:solidFill>
              </a:defRPr>
            </a:lvl7pPr>
            <a:lvl8pPr indent="-228600" lvl="7" marL="3657600" rtl="0" algn="l">
              <a:spcBef>
                <a:spcPts val="100"/>
              </a:spcBef>
              <a:spcAft>
                <a:spcPts val="0"/>
              </a:spcAft>
              <a:buClr>
                <a:srgbClr val="888888"/>
              </a:buClr>
              <a:buSzPts val="700"/>
              <a:buNone/>
              <a:defRPr sz="700">
                <a:solidFill>
                  <a:srgbClr val="888888"/>
                </a:solidFill>
              </a:defRPr>
            </a:lvl8pPr>
            <a:lvl9pPr indent="-228600" lvl="8" marL="4114800" rtl="0" algn="l">
              <a:spcBef>
                <a:spcPts val="100"/>
              </a:spcBef>
              <a:spcAft>
                <a:spcPts val="0"/>
              </a:spcAft>
              <a:buClr>
                <a:srgbClr val="888888"/>
              </a:buClr>
              <a:buSzPts val="700"/>
              <a:buNone/>
              <a:defRPr sz="700">
                <a:solidFill>
                  <a:srgbClr val="888888"/>
                </a:solidFill>
              </a:defRPr>
            </a:lvl9pPr>
          </a:lstStyle>
          <a:p/>
        </p:txBody>
      </p:sp>
      <p:sp>
        <p:nvSpPr>
          <p:cNvPr id="150" name="Google Shape;150;p1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51" name="Google Shape;151;p1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52" name="Google Shape;152;p1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3" name="Shape 153"/>
        <p:cNvGrpSpPr/>
        <p:nvPr/>
      </p:nvGrpSpPr>
      <p:grpSpPr>
        <a:xfrm>
          <a:off x="0" y="0"/>
          <a:ext cx="0" cy="0"/>
          <a:chOff x="0" y="0"/>
          <a:chExt cx="0" cy="0"/>
        </a:xfrm>
      </p:grpSpPr>
      <p:sp>
        <p:nvSpPr>
          <p:cNvPr id="154" name="Google Shape;154;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55" name="Google Shape;155;p18"/>
          <p:cNvSpPr txBox="1"/>
          <p:nvPr>
            <p:ph idx="1" type="body"/>
          </p:nvPr>
        </p:nvSpPr>
        <p:spPr>
          <a:xfrm>
            <a:off x="2286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200"/>
              </a:spcBef>
              <a:spcAft>
                <a:spcPts val="0"/>
              </a:spcAft>
              <a:buClr>
                <a:schemeClr val="dk1"/>
              </a:buClr>
              <a:buSzPts val="1200"/>
              <a:buChar char="–"/>
              <a:defRPr sz="1200"/>
            </a:lvl2pPr>
            <a:lvl3pPr indent="-292100" lvl="2" marL="1371600" rtl="0" algn="l">
              <a:spcBef>
                <a:spcPts val="200"/>
              </a:spcBef>
              <a:spcAft>
                <a:spcPts val="0"/>
              </a:spcAft>
              <a:buClr>
                <a:schemeClr val="dk1"/>
              </a:buClr>
              <a:buSzPts val="1000"/>
              <a:buChar char="•"/>
              <a:defRPr sz="1000"/>
            </a:lvl3pPr>
            <a:lvl4pPr indent="-285750" lvl="3" marL="1828800" rtl="0" algn="l">
              <a:spcBef>
                <a:spcPts val="200"/>
              </a:spcBef>
              <a:spcAft>
                <a:spcPts val="0"/>
              </a:spcAft>
              <a:buClr>
                <a:schemeClr val="dk1"/>
              </a:buClr>
              <a:buSzPts val="900"/>
              <a:buChar char="–"/>
              <a:defRPr sz="900"/>
            </a:lvl4pPr>
            <a:lvl5pPr indent="-285750" lvl="4" marL="2286000" rtl="0" algn="l">
              <a:spcBef>
                <a:spcPts val="200"/>
              </a:spcBef>
              <a:spcAft>
                <a:spcPts val="0"/>
              </a:spcAft>
              <a:buClr>
                <a:schemeClr val="dk1"/>
              </a:buClr>
              <a:buSzPts val="900"/>
              <a:buChar char="»"/>
              <a:defRPr sz="900"/>
            </a:lvl5pPr>
            <a:lvl6pPr indent="-285750" lvl="5" marL="2743200" rtl="0" algn="l">
              <a:spcBef>
                <a:spcPts val="200"/>
              </a:spcBef>
              <a:spcAft>
                <a:spcPts val="0"/>
              </a:spcAft>
              <a:buClr>
                <a:schemeClr val="dk1"/>
              </a:buClr>
              <a:buSzPts val="900"/>
              <a:buChar char="•"/>
              <a:defRPr sz="900"/>
            </a:lvl6pPr>
            <a:lvl7pPr indent="-285750" lvl="6" marL="3200400" rtl="0" algn="l">
              <a:spcBef>
                <a:spcPts val="200"/>
              </a:spcBef>
              <a:spcAft>
                <a:spcPts val="0"/>
              </a:spcAft>
              <a:buClr>
                <a:schemeClr val="dk1"/>
              </a:buClr>
              <a:buSzPts val="900"/>
              <a:buChar char="•"/>
              <a:defRPr sz="900"/>
            </a:lvl7pPr>
            <a:lvl8pPr indent="-285750" lvl="7" marL="3657600" rtl="0" algn="l">
              <a:spcBef>
                <a:spcPts val="200"/>
              </a:spcBef>
              <a:spcAft>
                <a:spcPts val="0"/>
              </a:spcAft>
              <a:buClr>
                <a:schemeClr val="dk1"/>
              </a:buClr>
              <a:buSzPts val="900"/>
              <a:buChar char="•"/>
              <a:defRPr sz="900"/>
            </a:lvl8pPr>
            <a:lvl9pPr indent="-285750" lvl="8" marL="4114800" rtl="0" algn="l">
              <a:spcBef>
                <a:spcPts val="200"/>
              </a:spcBef>
              <a:spcAft>
                <a:spcPts val="0"/>
              </a:spcAft>
              <a:buClr>
                <a:schemeClr val="dk1"/>
              </a:buClr>
              <a:buSzPts val="900"/>
              <a:buChar char="•"/>
              <a:defRPr sz="900"/>
            </a:lvl9pPr>
          </a:lstStyle>
          <a:p/>
        </p:txBody>
      </p:sp>
      <p:sp>
        <p:nvSpPr>
          <p:cNvPr id="156" name="Google Shape;156;p18"/>
          <p:cNvSpPr txBox="1"/>
          <p:nvPr>
            <p:ph idx="2" type="body"/>
          </p:nvPr>
        </p:nvSpPr>
        <p:spPr>
          <a:xfrm>
            <a:off x="23241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200"/>
              </a:spcBef>
              <a:spcAft>
                <a:spcPts val="0"/>
              </a:spcAft>
              <a:buClr>
                <a:schemeClr val="dk1"/>
              </a:buClr>
              <a:buSzPts val="1200"/>
              <a:buChar char="–"/>
              <a:defRPr sz="1200"/>
            </a:lvl2pPr>
            <a:lvl3pPr indent="-292100" lvl="2" marL="1371600" rtl="0" algn="l">
              <a:spcBef>
                <a:spcPts val="200"/>
              </a:spcBef>
              <a:spcAft>
                <a:spcPts val="0"/>
              </a:spcAft>
              <a:buClr>
                <a:schemeClr val="dk1"/>
              </a:buClr>
              <a:buSzPts val="1000"/>
              <a:buChar char="•"/>
              <a:defRPr sz="1000"/>
            </a:lvl3pPr>
            <a:lvl4pPr indent="-285750" lvl="3" marL="1828800" rtl="0" algn="l">
              <a:spcBef>
                <a:spcPts val="200"/>
              </a:spcBef>
              <a:spcAft>
                <a:spcPts val="0"/>
              </a:spcAft>
              <a:buClr>
                <a:schemeClr val="dk1"/>
              </a:buClr>
              <a:buSzPts val="900"/>
              <a:buChar char="–"/>
              <a:defRPr sz="900"/>
            </a:lvl4pPr>
            <a:lvl5pPr indent="-285750" lvl="4" marL="2286000" rtl="0" algn="l">
              <a:spcBef>
                <a:spcPts val="200"/>
              </a:spcBef>
              <a:spcAft>
                <a:spcPts val="0"/>
              </a:spcAft>
              <a:buClr>
                <a:schemeClr val="dk1"/>
              </a:buClr>
              <a:buSzPts val="900"/>
              <a:buChar char="»"/>
              <a:defRPr sz="900"/>
            </a:lvl5pPr>
            <a:lvl6pPr indent="-285750" lvl="5" marL="2743200" rtl="0" algn="l">
              <a:spcBef>
                <a:spcPts val="200"/>
              </a:spcBef>
              <a:spcAft>
                <a:spcPts val="0"/>
              </a:spcAft>
              <a:buClr>
                <a:schemeClr val="dk1"/>
              </a:buClr>
              <a:buSzPts val="900"/>
              <a:buChar char="•"/>
              <a:defRPr sz="900"/>
            </a:lvl6pPr>
            <a:lvl7pPr indent="-285750" lvl="6" marL="3200400" rtl="0" algn="l">
              <a:spcBef>
                <a:spcPts val="200"/>
              </a:spcBef>
              <a:spcAft>
                <a:spcPts val="0"/>
              </a:spcAft>
              <a:buClr>
                <a:schemeClr val="dk1"/>
              </a:buClr>
              <a:buSzPts val="900"/>
              <a:buChar char="•"/>
              <a:defRPr sz="900"/>
            </a:lvl7pPr>
            <a:lvl8pPr indent="-285750" lvl="7" marL="3657600" rtl="0" algn="l">
              <a:spcBef>
                <a:spcPts val="200"/>
              </a:spcBef>
              <a:spcAft>
                <a:spcPts val="0"/>
              </a:spcAft>
              <a:buClr>
                <a:schemeClr val="dk1"/>
              </a:buClr>
              <a:buSzPts val="900"/>
              <a:buChar char="•"/>
              <a:defRPr sz="900"/>
            </a:lvl8pPr>
            <a:lvl9pPr indent="-285750" lvl="8" marL="4114800" rtl="0" algn="l">
              <a:spcBef>
                <a:spcPts val="200"/>
              </a:spcBef>
              <a:spcAft>
                <a:spcPts val="0"/>
              </a:spcAft>
              <a:buClr>
                <a:schemeClr val="dk1"/>
              </a:buClr>
              <a:buSzPts val="900"/>
              <a:buChar char="•"/>
              <a:defRPr sz="900"/>
            </a:lvl9pPr>
          </a:lstStyle>
          <a:p/>
        </p:txBody>
      </p:sp>
      <p:sp>
        <p:nvSpPr>
          <p:cNvPr id="157" name="Google Shape;157;p1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58" name="Google Shape;158;p1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59" name="Google Shape;159;p1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0" name="Shape 160"/>
        <p:cNvGrpSpPr/>
        <p:nvPr/>
      </p:nvGrpSpPr>
      <p:grpSpPr>
        <a:xfrm>
          <a:off x="0" y="0"/>
          <a:ext cx="0" cy="0"/>
          <a:chOff x="0" y="0"/>
          <a:chExt cx="0" cy="0"/>
        </a:xfrm>
      </p:grpSpPr>
      <p:sp>
        <p:nvSpPr>
          <p:cNvPr id="161" name="Google Shape;161;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2200"/>
              <a:buFont typeface="Calibri"/>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62" name="Google Shape;162;p19"/>
          <p:cNvSpPr txBox="1"/>
          <p:nvPr>
            <p:ph idx="1" type="body"/>
          </p:nvPr>
        </p:nvSpPr>
        <p:spPr>
          <a:xfrm>
            <a:off x="228600" y="767556"/>
            <a:ext cx="2020200" cy="3201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chemeClr val="dk1"/>
              </a:buClr>
              <a:buSzPts val="1200"/>
              <a:buNone/>
              <a:defRPr b="1" sz="1200"/>
            </a:lvl1pPr>
            <a:lvl2pPr indent="-228600" lvl="1" marL="914400" rtl="0" algn="l">
              <a:spcBef>
                <a:spcPts val="200"/>
              </a:spcBef>
              <a:spcAft>
                <a:spcPts val="0"/>
              </a:spcAft>
              <a:buClr>
                <a:schemeClr val="dk1"/>
              </a:buClr>
              <a:buSzPts val="1000"/>
              <a:buNone/>
              <a:defRPr b="1" sz="1000"/>
            </a:lvl2pPr>
            <a:lvl3pPr indent="-228600" lvl="2" marL="1371600" rtl="0" algn="l">
              <a:spcBef>
                <a:spcPts val="200"/>
              </a:spcBef>
              <a:spcAft>
                <a:spcPts val="0"/>
              </a:spcAft>
              <a:buClr>
                <a:schemeClr val="dk1"/>
              </a:buClr>
              <a:buSzPts val="900"/>
              <a:buNone/>
              <a:defRPr b="1" sz="900"/>
            </a:lvl3pPr>
            <a:lvl4pPr indent="-228600" lvl="3" marL="1828800" rtl="0" algn="l">
              <a:spcBef>
                <a:spcPts val="200"/>
              </a:spcBef>
              <a:spcAft>
                <a:spcPts val="0"/>
              </a:spcAft>
              <a:buClr>
                <a:schemeClr val="dk1"/>
              </a:buClr>
              <a:buSzPts val="800"/>
              <a:buNone/>
              <a:defRPr b="1" sz="800"/>
            </a:lvl4pPr>
            <a:lvl5pPr indent="-228600" lvl="4" marL="2286000" rtl="0" algn="l">
              <a:spcBef>
                <a:spcPts val="200"/>
              </a:spcBef>
              <a:spcAft>
                <a:spcPts val="0"/>
              </a:spcAft>
              <a:buClr>
                <a:schemeClr val="dk1"/>
              </a:buClr>
              <a:buSzPts val="800"/>
              <a:buNone/>
              <a:defRPr b="1" sz="800"/>
            </a:lvl5pPr>
            <a:lvl6pPr indent="-228600" lvl="5" marL="2743200" rtl="0" algn="l">
              <a:spcBef>
                <a:spcPts val="200"/>
              </a:spcBef>
              <a:spcAft>
                <a:spcPts val="0"/>
              </a:spcAft>
              <a:buClr>
                <a:schemeClr val="dk1"/>
              </a:buClr>
              <a:buSzPts val="800"/>
              <a:buNone/>
              <a:defRPr b="1" sz="800"/>
            </a:lvl6pPr>
            <a:lvl7pPr indent="-228600" lvl="6" marL="3200400" rtl="0" algn="l">
              <a:spcBef>
                <a:spcPts val="200"/>
              </a:spcBef>
              <a:spcAft>
                <a:spcPts val="0"/>
              </a:spcAft>
              <a:buClr>
                <a:schemeClr val="dk1"/>
              </a:buClr>
              <a:buSzPts val="800"/>
              <a:buNone/>
              <a:defRPr b="1" sz="800"/>
            </a:lvl7pPr>
            <a:lvl8pPr indent="-228600" lvl="7" marL="3657600" rtl="0" algn="l">
              <a:spcBef>
                <a:spcPts val="200"/>
              </a:spcBef>
              <a:spcAft>
                <a:spcPts val="0"/>
              </a:spcAft>
              <a:buClr>
                <a:schemeClr val="dk1"/>
              </a:buClr>
              <a:buSzPts val="800"/>
              <a:buNone/>
              <a:defRPr b="1" sz="800"/>
            </a:lvl8pPr>
            <a:lvl9pPr indent="-228600" lvl="8" marL="4114800" rtl="0" algn="l">
              <a:spcBef>
                <a:spcPts val="200"/>
              </a:spcBef>
              <a:spcAft>
                <a:spcPts val="0"/>
              </a:spcAft>
              <a:buClr>
                <a:schemeClr val="dk1"/>
              </a:buClr>
              <a:buSzPts val="800"/>
              <a:buNone/>
              <a:defRPr b="1" sz="800"/>
            </a:lvl9pPr>
          </a:lstStyle>
          <a:p/>
        </p:txBody>
      </p:sp>
      <p:sp>
        <p:nvSpPr>
          <p:cNvPr id="163" name="Google Shape;163;p19"/>
          <p:cNvSpPr txBox="1"/>
          <p:nvPr>
            <p:ph idx="2" type="body"/>
          </p:nvPr>
        </p:nvSpPr>
        <p:spPr>
          <a:xfrm>
            <a:off x="228600" y="1087438"/>
            <a:ext cx="2020200" cy="1975800"/>
          </a:xfrm>
          <a:prstGeom prst="rect">
            <a:avLst/>
          </a:prstGeom>
          <a:noFill/>
          <a:ln>
            <a:noFill/>
          </a:ln>
        </p:spPr>
        <p:txBody>
          <a:bodyPr anchorCtr="0" anchor="t" bIns="22850" lIns="45725" spcFirstLastPara="1" rIns="45725" wrap="square" tIns="22850">
            <a:normAutofit/>
          </a:bodyPr>
          <a:lstStyle>
            <a:lvl1pPr indent="-304800" lvl="0" marL="457200" rtl="0" algn="l">
              <a:spcBef>
                <a:spcPts val="200"/>
              </a:spcBef>
              <a:spcAft>
                <a:spcPts val="0"/>
              </a:spcAft>
              <a:buClr>
                <a:schemeClr val="dk1"/>
              </a:buClr>
              <a:buSzPts val="1200"/>
              <a:buChar char="•"/>
              <a:defRPr sz="1200"/>
            </a:lvl1pPr>
            <a:lvl2pPr indent="-292100" lvl="1" marL="914400" rtl="0" algn="l">
              <a:spcBef>
                <a:spcPts val="200"/>
              </a:spcBef>
              <a:spcAft>
                <a:spcPts val="0"/>
              </a:spcAft>
              <a:buClr>
                <a:schemeClr val="dk1"/>
              </a:buClr>
              <a:buSzPts val="1000"/>
              <a:buChar char="–"/>
              <a:defRPr sz="1000"/>
            </a:lvl2pPr>
            <a:lvl3pPr indent="-285750" lvl="2" marL="1371600" rtl="0" algn="l">
              <a:spcBef>
                <a:spcPts val="200"/>
              </a:spcBef>
              <a:spcAft>
                <a:spcPts val="0"/>
              </a:spcAft>
              <a:buClr>
                <a:schemeClr val="dk1"/>
              </a:buClr>
              <a:buSzPts val="900"/>
              <a:buChar char="•"/>
              <a:defRPr sz="900"/>
            </a:lvl3pPr>
            <a:lvl4pPr indent="-279400" lvl="3" marL="1828800" rtl="0" algn="l">
              <a:spcBef>
                <a:spcPts val="200"/>
              </a:spcBef>
              <a:spcAft>
                <a:spcPts val="0"/>
              </a:spcAft>
              <a:buClr>
                <a:schemeClr val="dk1"/>
              </a:buClr>
              <a:buSzPts val="800"/>
              <a:buChar char="–"/>
              <a:defRPr sz="800"/>
            </a:lvl4pPr>
            <a:lvl5pPr indent="-279400" lvl="4" marL="2286000" rtl="0" algn="l">
              <a:spcBef>
                <a:spcPts val="200"/>
              </a:spcBef>
              <a:spcAft>
                <a:spcPts val="0"/>
              </a:spcAft>
              <a:buClr>
                <a:schemeClr val="dk1"/>
              </a:buClr>
              <a:buSzPts val="800"/>
              <a:buChar char="»"/>
              <a:defRPr sz="800"/>
            </a:lvl5pPr>
            <a:lvl6pPr indent="-279400" lvl="5" marL="2743200" rtl="0" algn="l">
              <a:spcBef>
                <a:spcPts val="200"/>
              </a:spcBef>
              <a:spcAft>
                <a:spcPts val="0"/>
              </a:spcAft>
              <a:buClr>
                <a:schemeClr val="dk1"/>
              </a:buClr>
              <a:buSzPts val="800"/>
              <a:buChar char="•"/>
              <a:defRPr sz="800"/>
            </a:lvl6pPr>
            <a:lvl7pPr indent="-279400" lvl="6" marL="3200400" rtl="0" algn="l">
              <a:spcBef>
                <a:spcPts val="200"/>
              </a:spcBef>
              <a:spcAft>
                <a:spcPts val="0"/>
              </a:spcAft>
              <a:buClr>
                <a:schemeClr val="dk1"/>
              </a:buClr>
              <a:buSzPts val="800"/>
              <a:buChar char="•"/>
              <a:defRPr sz="800"/>
            </a:lvl7pPr>
            <a:lvl8pPr indent="-279400" lvl="7" marL="3657600" rtl="0" algn="l">
              <a:spcBef>
                <a:spcPts val="200"/>
              </a:spcBef>
              <a:spcAft>
                <a:spcPts val="0"/>
              </a:spcAft>
              <a:buClr>
                <a:schemeClr val="dk1"/>
              </a:buClr>
              <a:buSzPts val="800"/>
              <a:buChar char="•"/>
              <a:defRPr sz="800"/>
            </a:lvl8pPr>
            <a:lvl9pPr indent="-279400" lvl="8" marL="4114800" rtl="0" algn="l">
              <a:spcBef>
                <a:spcPts val="200"/>
              </a:spcBef>
              <a:spcAft>
                <a:spcPts val="0"/>
              </a:spcAft>
              <a:buClr>
                <a:schemeClr val="dk1"/>
              </a:buClr>
              <a:buSzPts val="800"/>
              <a:buChar char="•"/>
              <a:defRPr sz="800"/>
            </a:lvl9pPr>
          </a:lstStyle>
          <a:p/>
        </p:txBody>
      </p:sp>
      <p:sp>
        <p:nvSpPr>
          <p:cNvPr id="164" name="Google Shape;164;p19"/>
          <p:cNvSpPr txBox="1"/>
          <p:nvPr>
            <p:ph idx="3" type="body"/>
          </p:nvPr>
        </p:nvSpPr>
        <p:spPr>
          <a:xfrm>
            <a:off x="2322513" y="767556"/>
            <a:ext cx="2021100" cy="3201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chemeClr val="dk1"/>
              </a:buClr>
              <a:buSzPts val="1200"/>
              <a:buNone/>
              <a:defRPr b="1" sz="1200"/>
            </a:lvl1pPr>
            <a:lvl2pPr indent="-228600" lvl="1" marL="914400" rtl="0" algn="l">
              <a:spcBef>
                <a:spcPts val="200"/>
              </a:spcBef>
              <a:spcAft>
                <a:spcPts val="0"/>
              </a:spcAft>
              <a:buClr>
                <a:schemeClr val="dk1"/>
              </a:buClr>
              <a:buSzPts val="1000"/>
              <a:buNone/>
              <a:defRPr b="1" sz="1000"/>
            </a:lvl2pPr>
            <a:lvl3pPr indent="-228600" lvl="2" marL="1371600" rtl="0" algn="l">
              <a:spcBef>
                <a:spcPts val="200"/>
              </a:spcBef>
              <a:spcAft>
                <a:spcPts val="0"/>
              </a:spcAft>
              <a:buClr>
                <a:schemeClr val="dk1"/>
              </a:buClr>
              <a:buSzPts val="900"/>
              <a:buNone/>
              <a:defRPr b="1" sz="900"/>
            </a:lvl3pPr>
            <a:lvl4pPr indent="-228600" lvl="3" marL="1828800" rtl="0" algn="l">
              <a:spcBef>
                <a:spcPts val="200"/>
              </a:spcBef>
              <a:spcAft>
                <a:spcPts val="0"/>
              </a:spcAft>
              <a:buClr>
                <a:schemeClr val="dk1"/>
              </a:buClr>
              <a:buSzPts val="800"/>
              <a:buNone/>
              <a:defRPr b="1" sz="800"/>
            </a:lvl4pPr>
            <a:lvl5pPr indent="-228600" lvl="4" marL="2286000" rtl="0" algn="l">
              <a:spcBef>
                <a:spcPts val="200"/>
              </a:spcBef>
              <a:spcAft>
                <a:spcPts val="0"/>
              </a:spcAft>
              <a:buClr>
                <a:schemeClr val="dk1"/>
              </a:buClr>
              <a:buSzPts val="800"/>
              <a:buNone/>
              <a:defRPr b="1" sz="800"/>
            </a:lvl5pPr>
            <a:lvl6pPr indent="-228600" lvl="5" marL="2743200" rtl="0" algn="l">
              <a:spcBef>
                <a:spcPts val="200"/>
              </a:spcBef>
              <a:spcAft>
                <a:spcPts val="0"/>
              </a:spcAft>
              <a:buClr>
                <a:schemeClr val="dk1"/>
              </a:buClr>
              <a:buSzPts val="800"/>
              <a:buNone/>
              <a:defRPr b="1" sz="800"/>
            </a:lvl6pPr>
            <a:lvl7pPr indent="-228600" lvl="6" marL="3200400" rtl="0" algn="l">
              <a:spcBef>
                <a:spcPts val="200"/>
              </a:spcBef>
              <a:spcAft>
                <a:spcPts val="0"/>
              </a:spcAft>
              <a:buClr>
                <a:schemeClr val="dk1"/>
              </a:buClr>
              <a:buSzPts val="800"/>
              <a:buNone/>
              <a:defRPr b="1" sz="800"/>
            </a:lvl7pPr>
            <a:lvl8pPr indent="-228600" lvl="7" marL="3657600" rtl="0" algn="l">
              <a:spcBef>
                <a:spcPts val="200"/>
              </a:spcBef>
              <a:spcAft>
                <a:spcPts val="0"/>
              </a:spcAft>
              <a:buClr>
                <a:schemeClr val="dk1"/>
              </a:buClr>
              <a:buSzPts val="800"/>
              <a:buNone/>
              <a:defRPr b="1" sz="800"/>
            </a:lvl8pPr>
            <a:lvl9pPr indent="-228600" lvl="8" marL="4114800" rtl="0" algn="l">
              <a:spcBef>
                <a:spcPts val="200"/>
              </a:spcBef>
              <a:spcAft>
                <a:spcPts val="0"/>
              </a:spcAft>
              <a:buClr>
                <a:schemeClr val="dk1"/>
              </a:buClr>
              <a:buSzPts val="800"/>
              <a:buNone/>
              <a:defRPr b="1" sz="800"/>
            </a:lvl9pPr>
          </a:lstStyle>
          <a:p/>
        </p:txBody>
      </p:sp>
      <p:sp>
        <p:nvSpPr>
          <p:cNvPr id="165" name="Google Shape;165;p19"/>
          <p:cNvSpPr txBox="1"/>
          <p:nvPr>
            <p:ph idx="4" type="body"/>
          </p:nvPr>
        </p:nvSpPr>
        <p:spPr>
          <a:xfrm>
            <a:off x="2322513" y="1087438"/>
            <a:ext cx="2021100" cy="1975800"/>
          </a:xfrm>
          <a:prstGeom prst="rect">
            <a:avLst/>
          </a:prstGeom>
          <a:noFill/>
          <a:ln>
            <a:noFill/>
          </a:ln>
        </p:spPr>
        <p:txBody>
          <a:bodyPr anchorCtr="0" anchor="t" bIns="22850" lIns="45725" spcFirstLastPara="1" rIns="45725" wrap="square" tIns="22850">
            <a:normAutofit/>
          </a:bodyPr>
          <a:lstStyle>
            <a:lvl1pPr indent="-304800" lvl="0" marL="457200" rtl="0" algn="l">
              <a:spcBef>
                <a:spcPts val="200"/>
              </a:spcBef>
              <a:spcAft>
                <a:spcPts val="0"/>
              </a:spcAft>
              <a:buClr>
                <a:schemeClr val="dk1"/>
              </a:buClr>
              <a:buSzPts val="1200"/>
              <a:buChar char="•"/>
              <a:defRPr sz="1200"/>
            </a:lvl1pPr>
            <a:lvl2pPr indent="-292100" lvl="1" marL="914400" rtl="0" algn="l">
              <a:spcBef>
                <a:spcPts val="200"/>
              </a:spcBef>
              <a:spcAft>
                <a:spcPts val="0"/>
              </a:spcAft>
              <a:buClr>
                <a:schemeClr val="dk1"/>
              </a:buClr>
              <a:buSzPts val="1000"/>
              <a:buChar char="–"/>
              <a:defRPr sz="1000"/>
            </a:lvl2pPr>
            <a:lvl3pPr indent="-285750" lvl="2" marL="1371600" rtl="0" algn="l">
              <a:spcBef>
                <a:spcPts val="200"/>
              </a:spcBef>
              <a:spcAft>
                <a:spcPts val="0"/>
              </a:spcAft>
              <a:buClr>
                <a:schemeClr val="dk1"/>
              </a:buClr>
              <a:buSzPts val="900"/>
              <a:buChar char="•"/>
              <a:defRPr sz="900"/>
            </a:lvl3pPr>
            <a:lvl4pPr indent="-279400" lvl="3" marL="1828800" rtl="0" algn="l">
              <a:spcBef>
                <a:spcPts val="200"/>
              </a:spcBef>
              <a:spcAft>
                <a:spcPts val="0"/>
              </a:spcAft>
              <a:buClr>
                <a:schemeClr val="dk1"/>
              </a:buClr>
              <a:buSzPts val="800"/>
              <a:buChar char="–"/>
              <a:defRPr sz="800"/>
            </a:lvl4pPr>
            <a:lvl5pPr indent="-279400" lvl="4" marL="2286000" rtl="0" algn="l">
              <a:spcBef>
                <a:spcPts val="200"/>
              </a:spcBef>
              <a:spcAft>
                <a:spcPts val="0"/>
              </a:spcAft>
              <a:buClr>
                <a:schemeClr val="dk1"/>
              </a:buClr>
              <a:buSzPts val="800"/>
              <a:buChar char="»"/>
              <a:defRPr sz="800"/>
            </a:lvl5pPr>
            <a:lvl6pPr indent="-279400" lvl="5" marL="2743200" rtl="0" algn="l">
              <a:spcBef>
                <a:spcPts val="200"/>
              </a:spcBef>
              <a:spcAft>
                <a:spcPts val="0"/>
              </a:spcAft>
              <a:buClr>
                <a:schemeClr val="dk1"/>
              </a:buClr>
              <a:buSzPts val="800"/>
              <a:buChar char="•"/>
              <a:defRPr sz="800"/>
            </a:lvl6pPr>
            <a:lvl7pPr indent="-279400" lvl="6" marL="3200400" rtl="0" algn="l">
              <a:spcBef>
                <a:spcPts val="200"/>
              </a:spcBef>
              <a:spcAft>
                <a:spcPts val="0"/>
              </a:spcAft>
              <a:buClr>
                <a:schemeClr val="dk1"/>
              </a:buClr>
              <a:buSzPts val="800"/>
              <a:buChar char="•"/>
              <a:defRPr sz="800"/>
            </a:lvl7pPr>
            <a:lvl8pPr indent="-279400" lvl="7" marL="3657600" rtl="0" algn="l">
              <a:spcBef>
                <a:spcPts val="200"/>
              </a:spcBef>
              <a:spcAft>
                <a:spcPts val="0"/>
              </a:spcAft>
              <a:buClr>
                <a:schemeClr val="dk1"/>
              </a:buClr>
              <a:buSzPts val="800"/>
              <a:buChar char="•"/>
              <a:defRPr sz="800"/>
            </a:lvl8pPr>
            <a:lvl9pPr indent="-279400" lvl="8" marL="4114800" rtl="0" algn="l">
              <a:spcBef>
                <a:spcPts val="200"/>
              </a:spcBef>
              <a:spcAft>
                <a:spcPts val="0"/>
              </a:spcAft>
              <a:buClr>
                <a:schemeClr val="dk1"/>
              </a:buClr>
              <a:buSzPts val="800"/>
              <a:buChar char="•"/>
              <a:defRPr sz="800"/>
            </a:lvl9pPr>
          </a:lstStyle>
          <a:p/>
        </p:txBody>
      </p:sp>
      <p:sp>
        <p:nvSpPr>
          <p:cNvPr id="166" name="Google Shape;166;p1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67" name="Google Shape;167;p1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68" name="Google Shape;168;p1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71" name="Google Shape;171;p2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72" name="Google Shape;172;p2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73" name="Google Shape;173;p2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4" name="Shape 174"/>
        <p:cNvGrpSpPr/>
        <p:nvPr/>
      </p:nvGrpSpPr>
      <p:grpSpPr>
        <a:xfrm>
          <a:off x="0" y="0"/>
          <a:ext cx="0" cy="0"/>
          <a:chOff x="0" y="0"/>
          <a:chExt cx="0" cy="0"/>
        </a:xfrm>
      </p:grpSpPr>
      <p:sp>
        <p:nvSpPr>
          <p:cNvPr id="175" name="Google Shape;175;p21"/>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rtl="0" algn="l">
              <a:spcBef>
                <a:spcPts val="0"/>
              </a:spcBef>
              <a:spcAft>
                <a:spcPts val="0"/>
              </a:spcAft>
              <a:buClr>
                <a:schemeClr val="dk1"/>
              </a:buClr>
              <a:buSzPts val="1000"/>
              <a:buFont typeface="Calibri"/>
              <a:buNone/>
              <a:defRPr b="1" sz="10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76" name="Google Shape;176;p21"/>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rtl="0" algn="l">
              <a:spcBef>
                <a:spcPts val="300"/>
              </a:spcBef>
              <a:spcAft>
                <a:spcPts val="0"/>
              </a:spcAft>
              <a:buClr>
                <a:schemeClr val="dk1"/>
              </a:buClr>
              <a:buSzPts val="1600"/>
              <a:buChar char="•"/>
              <a:defRPr sz="1600"/>
            </a:lvl1pPr>
            <a:lvl2pPr indent="-317500" lvl="1" marL="914400" rtl="0" algn="l">
              <a:spcBef>
                <a:spcPts val="300"/>
              </a:spcBef>
              <a:spcAft>
                <a:spcPts val="0"/>
              </a:spcAft>
              <a:buClr>
                <a:schemeClr val="dk1"/>
              </a:buClr>
              <a:buSzPts val="1400"/>
              <a:buChar char="–"/>
              <a:defRPr sz="1400"/>
            </a:lvl2pPr>
            <a:lvl3pPr indent="-304800" lvl="2" marL="1371600" rtl="0" algn="l">
              <a:spcBef>
                <a:spcPts val="200"/>
              </a:spcBef>
              <a:spcAft>
                <a:spcPts val="0"/>
              </a:spcAft>
              <a:buClr>
                <a:schemeClr val="dk1"/>
              </a:buClr>
              <a:buSzPts val="1200"/>
              <a:buChar char="•"/>
              <a:defRPr sz="1200"/>
            </a:lvl3pPr>
            <a:lvl4pPr indent="-292100" lvl="3" marL="1828800" rtl="0" algn="l">
              <a:spcBef>
                <a:spcPts val="200"/>
              </a:spcBef>
              <a:spcAft>
                <a:spcPts val="0"/>
              </a:spcAft>
              <a:buClr>
                <a:schemeClr val="dk1"/>
              </a:buClr>
              <a:buSzPts val="1000"/>
              <a:buChar char="–"/>
              <a:defRPr sz="1000"/>
            </a:lvl4pPr>
            <a:lvl5pPr indent="-292100" lvl="4" marL="2286000" rtl="0" algn="l">
              <a:spcBef>
                <a:spcPts val="200"/>
              </a:spcBef>
              <a:spcAft>
                <a:spcPts val="0"/>
              </a:spcAft>
              <a:buClr>
                <a:schemeClr val="dk1"/>
              </a:buClr>
              <a:buSzPts val="1000"/>
              <a:buChar char="»"/>
              <a:defRPr sz="1000"/>
            </a:lvl5pPr>
            <a:lvl6pPr indent="-292100" lvl="5" marL="2743200" rtl="0" algn="l">
              <a:spcBef>
                <a:spcPts val="200"/>
              </a:spcBef>
              <a:spcAft>
                <a:spcPts val="0"/>
              </a:spcAft>
              <a:buClr>
                <a:schemeClr val="dk1"/>
              </a:buClr>
              <a:buSzPts val="1000"/>
              <a:buChar char="•"/>
              <a:defRPr sz="1000"/>
            </a:lvl6pPr>
            <a:lvl7pPr indent="-292100" lvl="6" marL="3200400" rtl="0" algn="l">
              <a:spcBef>
                <a:spcPts val="200"/>
              </a:spcBef>
              <a:spcAft>
                <a:spcPts val="0"/>
              </a:spcAft>
              <a:buClr>
                <a:schemeClr val="dk1"/>
              </a:buClr>
              <a:buSzPts val="1000"/>
              <a:buChar char="•"/>
              <a:defRPr sz="1000"/>
            </a:lvl7pPr>
            <a:lvl8pPr indent="-292100" lvl="7" marL="3657600" rtl="0" algn="l">
              <a:spcBef>
                <a:spcPts val="200"/>
              </a:spcBef>
              <a:spcAft>
                <a:spcPts val="0"/>
              </a:spcAft>
              <a:buClr>
                <a:schemeClr val="dk1"/>
              </a:buClr>
              <a:buSzPts val="1000"/>
              <a:buChar char="•"/>
              <a:defRPr sz="1000"/>
            </a:lvl8pPr>
            <a:lvl9pPr indent="-292100" lvl="8" marL="4114800" rtl="0" algn="l">
              <a:spcBef>
                <a:spcPts val="200"/>
              </a:spcBef>
              <a:spcAft>
                <a:spcPts val="0"/>
              </a:spcAft>
              <a:buClr>
                <a:schemeClr val="dk1"/>
              </a:buClr>
              <a:buSzPts val="1000"/>
              <a:buChar char="•"/>
              <a:defRPr sz="1000"/>
            </a:lvl9pPr>
          </a:lstStyle>
          <a:p/>
        </p:txBody>
      </p:sp>
      <p:sp>
        <p:nvSpPr>
          <p:cNvPr id="177" name="Google Shape;177;p21"/>
          <p:cNvSpPr txBox="1"/>
          <p:nvPr>
            <p:ph idx="2" type="body"/>
          </p:nvPr>
        </p:nvSpPr>
        <p:spPr>
          <a:xfrm>
            <a:off x="228600" y="717550"/>
            <a:ext cx="1504200" cy="2345700"/>
          </a:xfrm>
          <a:prstGeom prst="rect">
            <a:avLst/>
          </a:prstGeom>
          <a:noFill/>
          <a:ln>
            <a:noFill/>
          </a:ln>
        </p:spPr>
        <p:txBody>
          <a:bodyPr anchorCtr="0" anchor="t" bIns="22850" lIns="45725" spcFirstLastPara="1" rIns="45725" wrap="square" tIns="22850">
            <a:normAutofit/>
          </a:bodyPr>
          <a:lstStyle>
            <a:lvl1pPr indent="-228600" lvl="0" marL="457200" rtl="0" algn="l">
              <a:spcBef>
                <a:spcPts val="100"/>
              </a:spcBef>
              <a:spcAft>
                <a:spcPts val="0"/>
              </a:spcAft>
              <a:buClr>
                <a:schemeClr val="dk1"/>
              </a:buClr>
              <a:buSzPts val="700"/>
              <a:buNone/>
              <a:defRPr sz="700"/>
            </a:lvl1pPr>
            <a:lvl2pPr indent="-228600" lvl="1" marL="914400" rtl="0" algn="l">
              <a:spcBef>
                <a:spcPts val="100"/>
              </a:spcBef>
              <a:spcAft>
                <a:spcPts val="0"/>
              </a:spcAft>
              <a:buClr>
                <a:schemeClr val="dk1"/>
              </a:buClr>
              <a:buSzPts val="600"/>
              <a:buNone/>
              <a:defRPr sz="600"/>
            </a:lvl2pPr>
            <a:lvl3pPr indent="-228600" lvl="2" marL="1371600" rtl="0" algn="l">
              <a:spcBef>
                <a:spcPts val="100"/>
              </a:spcBef>
              <a:spcAft>
                <a:spcPts val="0"/>
              </a:spcAft>
              <a:buClr>
                <a:schemeClr val="dk1"/>
              </a:buClr>
              <a:buSzPts val="500"/>
              <a:buNone/>
              <a:defRPr sz="500"/>
            </a:lvl3pPr>
            <a:lvl4pPr indent="-228600" lvl="3" marL="1828800" rtl="0" algn="l">
              <a:spcBef>
                <a:spcPts val="100"/>
              </a:spcBef>
              <a:spcAft>
                <a:spcPts val="0"/>
              </a:spcAft>
              <a:buClr>
                <a:schemeClr val="dk1"/>
              </a:buClr>
              <a:buSzPts val="500"/>
              <a:buNone/>
              <a:defRPr sz="500"/>
            </a:lvl4pPr>
            <a:lvl5pPr indent="-228600" lvl="4" marL="2286000" rtl="0" algn="l">
              <a:spcBef>
                <a:spcPts val="100"/>
              </a:spcBef>
              <a:spcAft>
                <a:spcPts val="0"/>
              </a:spcAft>
              <a:buClr>
                <a:schemeClr val="dk1"/>
              </a:buClr>
              <a:buSzPts val="500"/>
              <a:buNone/>
              <a:defRPr sz="500"/>
            </a:lvl5pPr>
            <a:lvl6pPr indent="-228600" lvl="5" marL="2743200" rtl="0" algn="l">
              <a:spcBef>
                <a:spcPts val="100"/>
              </a:spcBef>
              <a:spcAft>
                <a:spcPts val="0"/>
              </a:spcAft>
              <a:buClr>
                <a:schemeClr val="dk1"/>
              </a:buClr>
              <a:buSzPts val="500"/>
              <a:buNone/>
              <a:defRPr sz="500"/>
            </a:lvl6pPr>
            <a:lvl7pPr indent="-228600" lvl="6" marL="3200400" rtl="0" algn="l">
              <a:spcBef>
                <a:spcPts val="100"/>
              </a:spcBef>
              <a:spcAft>
                <a:spcPts val="0"/>
              </a:spcAft>
              <a:buClr>
                <a:schemeClr val="dk1"/>
              </a:buClr>
              <a:buSzPts val="500"/>
              <a:buNone/>
              <a:defRPr sz="500"/>
            </a:lvl7pPr>
            <a:lvl8pPr indent="-228600" lvl="7" marL="3657600" rtl="0" algn="l">
              <a:spcBef>
                <a:spcPts val="100"/>
              </a:spcBef>
              <a:spcAft>
                <a:spcPts val="0"/>
              </a:spcAft>
              <a:buClr>
                <a:schemeClr val="dk1"/>
              </a:buClr>
              <a:buSzPts val="500"/>
              <a:buNone/>
              <a:defRPr sz="500"/>
            </a:lvl8pPr>
            <a:lvl9pPr indent="-228600" lvl="8" marL="4114800" rtl="0" algn="l">
              <a:spcBef>
                <a:spcPts val="100"/>
              </a:spcBef>
              <a:spcAft>
                <a:spcPts val="0"/>
              </a:spcAft>
              <a:buClr>
                <a:schemeClr val="dk1"/>
              </a:buClr>
              <a:buSzPts val="500"/>
              <a:buNone/>
              <a:defRPr sz="500"/>
            </a:lvl9pPr>
          </a:lstStyle>
          <a:p/>
        </p:txBody>
      </p:sp>
      <p:sp>
        <p:nvSpPr>
          <p:cNvPr id="178" name="Google Shape;178;p2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79" name="Google Shape;179;p2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80" name="Google Shape;180;p2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8" name="Shape 38"/>
        <p:cNvGrpSpPr/>
        <p:nvPr/>
      </p:nvGrpSpPr>
      <p:grpSpPr>
        <a:xfrm>
          <a:off x="0" y="0"/>
          <a:ext cx="0" cy="0"/>
          <a:chOff x="0" y="0"/>
          <a:chExt cx="0" cy="0"/>
        </a:xfrm>
      </p:grpSpPr>
      <p:sp>
        <p:nvSpPr>
          <p:cNvPr id="39" name="Google Shape;39;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3"/>
          <p:cNvGrpSpPr/>
          <p:nvPr/>
        </p:nvGrpSpPr>
        <p:grpSpPr>
          <a:xfrm>
            <a:off x="5594191" y="3961115"/>
            <a:ext cx="2910145" cy="1182340"/>
            <a:chOff x="6917201" y="0"/>
            <a:chExt cx="2227777" cy="863400"/>
          </a:xfrm>
        </p:grpSpPr>
        <p:sp>
          <p:nvSpPr>
            <p:cNvPr id="41" name="Google Shape;41;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3"/>
          <p:cNvGrpSpPr/>
          <p:nvPr/>
        </p:nvGrpSpPr>
        <p:grpSpPr>
          <a:xfrm>
            <a:off x="199149" y="2"/>
            <a:ext cx="2795414" cy="1083308"/>
            <a:chOff x="6917201" y="0"/>
            <a:chExt cx="2227777" cy="863400"/>
          </a:xfrm>
        </p:grpSpPr>
        <p:sp>
          <p:nvSpPr>
            <p:cNvPr id="45" name="Google Shape;4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9" name="Google Shape;49;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1" name="Shape 181"/>
        <p:cNvGrpSpPr/>
        <p:nvPr/>
      </p:nvGrpSpPr>
      <p:grpSpPr>
        <a:xfrm>
          <a:off x="0" y="0"/>
          <a:ext cx="0" cy="0"/>
          <a:chOff x="0" y="0"/>
          <a:chExt cx="0" cy="0"/>
        </a:xfrm>
      </p:grpSpPr>
      <p:sp>
        <p:nvSpPr>
          <p:cNvPr id="182" name="Google Shape;182;p22"/>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rmAutofit/>
          </a:bodyPr>
          <a:lstStyle>
            <a:lvl1pPr lvl="0" rtl="0" algn="l">
              <a:spcBef>
                <a:spcPts val="0"/>
              </a:spcBef>
              <a:spcAft>
                <a:spcPts val="0"/>
              </a:spcAft>
              <a:buClr>
                <a:schemeClr val="dk1"/>
              </a:buClr>
              <a:buSzPts val="1000"/>
              <a:buFont typeface="Calibri"/>
              <a:buNone/>
              <a:defRPr b="1" sz="10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83" name="Google Shape;183;p22"/>
          <p:cNvSpPr/>
          <p:nvPr>
            <p:ph idx="2" type="pic"/>
          </p:nvPr>
        </p:nvSpPr>
        <p:spPr>
          <a:xfrm>
            <a:off x="896144" y="306388"/>
            <a:ext cx="2743200" cy="2057400"/>
          </a:xfrm>
          <a:prstGeom prst="rect">
            <a:avLst/>
          </a:prstGeom>
          <a:noFill/>
          <a:ln>
            <a:noFill/>
          </a:ln>
        </p:spPr>
      </p:sp>
      <p:sp>
        <p:nvSpPr>
          <p:cNvPr id="184" name="Google Shape;184;p22"/>
          <p:cNvSpPr txBox="1"/>
          <p:nvPr>
            <p:ph idx="1" type="body"/>
          </p:nvPr>
        </p:nvSpPr>
        <p:spPr>
          <a:xfrm>
            <a:off x="896144" y="2683669"/>
            <a:ext cx="2743200" cy="402600"/>
          </a:xfrm>
          <a:prstGeom prst="rect">
            <a:avLst/>
          </a:prstGeom>
          <a:noFill/>
          <a:ln>
            <a:noFill/>
          </a:ln>
        </p:spPr>
        <p:txBody>
          <a:bodyPr anchorCtr="0" anchor="t" bIns="22850" lIns="45725" spcFirstLastPara="1" rIns="45725" wrap="square" tIns="22850">
            <a:normAutofit/>
          </a:bodyPr>
          <a:lstStyle>
            <a:lvl1pPr indent="-228600" lvl="0" marL="457200" rtl="0" algn="l">
              <a:spcBef>
                <a:spcPts val="100"/>
              </a:spcBef>
              <a:spcAft>
                <a:spcPts val="0"/>
              </a:spcAft>
              <a:buClr>
                <a:schemeClr val="dk1"/>
              </a:buClr>
              <a:buSzPts val="700"/>
              <a:buNone/>
              <a:defRPr sz="700"/>
            </a:lvl1pPr>
            <a:lvl2pPr indent="-228600" lvl="1" marL="914400" rtl="0" algn="l">
              <a:spcBef>
                <a:spcPts val="100"/>
              </a:spcBef>
              <a:spcAft>
                <a:spcPts val="0"/>
              </a:spcAft>
              <a:buClr>
                <a:schemeClr val="dk1"/>
              </a:buClr>
              <a:buSzPts val="600"/>
              <a:buNone/>
              <a:defRPr sz="600"/>
            </a:lvl2pPr>
            <a:lvl3pPr indent="-228600" lvl="2" marL="1371600" rtl="0" algn="l">
              <a:spcBef>
                <a:spcPts val="100"/>
              </a:spcBef>
              <a:spcAft>
                <a:spcPts val="0"/>
              </a:spcAft>
              <a:buClr>
                <a:schemeClr val="dk1"/>
              </a:buClr>
              <a:buSzPts val="500"/>
              <a:buNone/>
              <a:defRPr sz="500"/>
            </a:lvl3pPr>
            <a:lvl4pPr indent="-228600" lvl="3" marL="1828800" rtl="0" algn="l">
              <a:spcBef>
                <a:spcPts val="100"/>
              </a:spcBef>
              <a:spcAft>
                <a:spcPts val="0"/>
              </a:spcAft>
              <a:buClr>
                <a:schemeClr val="dk1"/>
              </a:buClr>
              <a:buSzPts val="500"/>
              <a:buNone/>
              <a:defRPr sz="500"/>
            </a:lvl4pPr>
            <a:lvl5pPr indent="-228600" lvl="4" marL="2286000" rtl="0" algn="l">
              <a:spcBef>
                <a:spcPts val="100"/>
              </a:spcBef>
              <a:spcAft>
                <a:spcPts val="0"/>
              </a:spcAft>
              <a:buClr>
                <a:schemeClr val="dk1"/>
              </a:buClr>
              <a:buSzPts val="500"/>
              <a:buNone/>
              <a:defRPr sz="500"/>
            </a:lvl5pPr>
            <a:lvl6pPr indent="-228600" lvl="5" marL="2743200" rtl="0" algn="l">
              <a:spcBef>
                <a:spcPts val="100"/>
              </a:spcBef>
              <a:spcAft>
                <a:spcPts val="0"/>
              </a:spcAft>
              <a:buClr>
                <a:schemeClr val="dk1"/>
              </a:buClr>
              <a:buSzPts val="500"/>
              <a:buNone/>
              <a:defRPr sz="500"/>
            </a:lvl6pPr>
            <a:lvl7pPr indent="-228600" lvl="6" marL="3200400" rtl="0" algn="l">
              <a:spcBef>
                <a:spcPts val="100"/>
              </a:spcBef>
              <a:spcAft>
                <a:spcPts val="0"/>
              </a:spcAft>
              <a:buClr>
                <a:schemeClr val="dk1"/>
              </a:buClr>
              <a:buSzPts val="500"/>
              <a:buNone/>
              <a:defRPr sz="500"/>
            </a:lvl7pPr>
            <a:lvl8pPr indent="-228600" lvl="7" marL="3657600" rtl="0" algn="l">
              <a:spcBef>
                <a:spcPts val="100"/>
              </a:spcBef>
              <a:spcAft>
                <a:spcPts val="0"/>
              </a:spcAft>
              <a:buClr>
                <a:schemeClr val="dk1"/>
              </a:buClr>
              <a:buSzPts val="500"/>
              <a:buNone/>
              <a:defRPr sz="500"/>
            </a:lvl8pPr>
            <a:lvl9pPr indent="-228600" lvl="8" marL="4114800" rtl="0" algn="l">
              <a:spcBef>
                <a:spcPts val="100"/>
              </a:spcBef>
              <a:spcAft>
                <a:spcPts val="0"/>
              </a:spcAft>
              <a:buClr>
                <a:schemeClr val="dk1"/>
              </a:buClr>
              <a:buSzPts val="500"/>
              <a:buNone/>
              <a:defRPr sz="500"/>
            </a:lvl9pPr>
          </a:lstStyle>
          <a:p/>
        </p:txBody>
      </p:sp>
      <p:sp>
        <p:nvSpPr>
          <p:cNvPr id="185" name="Google Shape;185;p2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86" name="Google Shape;186;p2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87" name="Google Shape;187;p2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8" name="Shape 188"/>
        <p:cNvGrpSpPr/>
        <p:nvPr/>
      </p:nvGrpSpPr>
      <p:grpSpPr>
        <a:xfrm>
          <a:off x="0" y="0"/>
          <a:ext cx="0" cy="0"/>
          <a:chOff x="0" y="0"/>
          <a:chExt cx="0" cy="0"/>
        </a:xfrm>
      </p:grpSpPr>
      <p:sp>
        <p:nvSpPr>
          <p:cNvPr id="189" name="Google Shape;189;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90" name="Google Shape;190;p23"/>
          <p:cNvSpPr txBox="1"/>
          <p:nvPr>
            <p:ph idx="1" type="body"/>
          </p:nvPr>
        </p:nvSpPr>
        <p:spPr>
          <a:xfrm rot="5400000">
            <a:off x="1154400" y="-125700"/>
            <a:ext cx="2263200" cy="41148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91" name="Google Shape;191;p2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92" name="Google Shape;192;p2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93" name="Google Shape;193;p2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24"/>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96" name="Google Shape;196;p24"/>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97" name="Google Shape;197;p2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98" name="Google Shape;198;p2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99" name="Google Shape;199;p2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0" name="Shape 50"/>
        <p:cNvGrpSpPr/>
        <p:nvPr/>
      </p:nvGrpSpPr>
      <p:grpSpPr>
        <a:xfrm>
          <a:off x="0" y="0"/>
          <a:ext cx="0" cy="0"/>
          <a:chOff x="0" y="0"/>
          <a:chExt cx="0" cy="0"/>
        </a:xfrm>
      </p:grpSpPr>
      <p:sp>
        <p:nvSpPr>
          <p:cNvPr id="51" name="Google Shape;51;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5" name="Google Shape;55;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7" name="Shape 57"/>
        <p:cNvGrpSpPr/>
        <p:nvPr/>
      </p:nvGrpSpPr>
      <p:grpSpPr>
        <a:xfrm>
          <a:off x="0" y="0"/>
          <a:ext cx="0" cy="0"/>
          <a:chOff x="0" y="0"/>
          <a:chExt cx="0" cy="0"/>
        </a:xfrm>
      </p:grpSpPr>
      <p:sp>
        <p:nvSpPr>
          <p:cNvPr id="58" name="Google Shape;58;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2" name="Google Shape;62;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4" name="Google Shape;64;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5" name="Shape 65"/>
        <p:cNvGrpSpPr/>
        <p:nvPr/>
      </p:nvGrpSpPr>
      <p:grpSpPr>
        <a:xfrm>
          <a:off x="0" y="0"/>
          <a:ext cx="0" cy="0"/>
          <a:chOff x="0" y="0"/>
          <a:chExt cx="0" cy="0"/>
        </a:xfrm>
      </p:grpSpPr>
      <p:sp>
        <p:nvSpPr>
          <p:cNvPr id="66" name="Google Shape;66;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0" name="Google Shape;70;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1" name="Shape 71"/>
        <p:cNvGrpSpPr/>
        <p:nvPr/>
      </p:nvGrpSpPr>
      <p:grpSpPr>
        <a:xfrm>
          <a:off x="0" y="0"/>
          <a:ext cx="0" cy="0"/>
          <a:chOff x="0" y="0"/>
          <a:chExt cx="0" cy="0"/>
        </a:xfrm>
      </p:grpSpPr>
      <p:sp>
        <p:nvSpPr>
          <p:cNvPr id="72" name="Google Shape;72;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6" name="Google Shape;76;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7" name="Google Shape;77;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8" name="Shape 78"/>
        <p:cNvGrpSpPr/>
        <p:nvPr/>
      </p:nvGrpSpPr>
      <p:grpSpPr>
        <a:xfrm>
          <a:off x="0" y="0"/>
          <a:ext cx="0" cy="0"/>
          <a:chOff x="0" y="0"/>
          <a:chExt cx="0" cy="0"/>
        </a:xfrm>
      </p:grpSpPr>
      <p:sp>
        <p:nvSpPr>
          <p:cNvPr id="79" name="Google Shape;79;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8"/>
          <p:cNvGrpSpPr/>
          <p:nvPr/>
        </p:nvGrpSpPr>
        <p:grpSpPr>
          <a:xfrm>
            <a:off x="255991" y="-118"/>
            <a:ext cx="2251347" cy="1043408"/>
            <a:chOff x="3961956" y="4383950"/>
            <a:chExt cx="1160548" cy="548700"/>
          </a:xfrm>
        </p:grpSpPr>
        <p:sp>
          <p:nvSpPr>
            <p:cNvPr id="82" name="Google Shape;82;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8"/>
          <p:cNvGrpSpPr/>
          <p:nvPr/>
        </p:nvGrpSpPr>
        <p:grpSpPr>
          <a:xfrm>
            <a:off x="34934" y="4522125"/>
            <a:ext cx="1593306" cy="617072"/>
            <a:chOff x="6917201" y="0"/>
            <a:chExt cx="2227777" cy="863400"/>
          </a:xfrm>
        </p:grpSpPr>
        <p:sp>
          <p:nvSpPr>
            <p:cNvPr id="87" name="Google Shape;87;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8"/>
          <p:cNvGrpSpPr/>
          <p:nvPr/>
        </p:nvGrpSpPr>
        <p:grpSpPr>
          <a:xfrm>
            <a:off x="5886353" y="1243"/>
            <a:ext cx="3257455" cy="1261514"/>
            <a:chOff x="6917201" y="0"/>
            <a:chExt cx="2227777" cy="863400"/>
          </a:xfrm>
        </p:grpSpPr>
        <p:sp>
          <p:nvSpPr>
            <p:cNvPr id="91" name="Google Shape;91;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5" name="Google Shape;95;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6" name="Shape 96"/>
        <p:cNvGrpSpPr/>
        <p:nvPr/>
      </p:nvGrpSpPr>
      <p:grpSpPr>
        <a:xfrm>
          <a:off x="0" y="0"/>
          <a:ext cx="0" cy="0"/>
          <a:chOff x="0" y="0"/>
          <a:chExt cx="0" cy="0"/>
        </a:xfrm>
      </p:grpSpPr>
      <p:sp>
        <p:nvSpPr>
          <p:cNvPr id="97" name="Google Shape;97;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1" name="Google Shape;101;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2" name="Google Shape;102;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3" name="Google Shape;103;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4" name="Shape 104"/>
        <p:cNvGrpSpPr/>
        <p:nvPr/>
      </p:nvGrpSpPr>
      <p:grpSpPr>
        <a:xfrm>
          <a:off x="0" y="0"/>
          <a:ext cx="0" cy="0"/>
          <a:chOff x="0" y="0"/>
          <a:chExt cx="0" cy="0"/>
        </a:xfrm>
      </p:grpSpPr>
      <p:sp>
        <p:nvSpPr>
          <p:cNvPr id="105" name="Google Shape;105;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9" name="Google Shape;109;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rtl="0">
              <a:spcBef>
                <a:spcPts val="0"/>
              </a:spcBef>
              <a:spcAft>
                <a:spcPts val="0"/>
              </a:spcAft>
              <a:buSzPts val="700"/>
              <a:buNone/>
              <a:defRPr sz="900"/>
            </a:lvl2pPr>
            <a:lvl3pPr lvl="2" rtl="0">
              <a:spcBef>
                <a:spcPts val="0"/>
              </a:spcBef>
              <a:spcAft>
                <a:spcPts val="0"/>
              </a:spcAft>
              <a:buSzPts val="700"/>
              <a:buNone/>
              <a:defRPr sz="900"/>
            </a:lvl3pPr>
            <a:lvl4pPr lvl="3" rtl="0">
              <a:spcBef>
                <a:spcPts val="0"/>
              </a:spcBef>
              <a:spcAft>
                <a:spcPts val="0"/>
              </a:spcAft>
              <a:buSzPts val="700"/>
              <a:buNone/>
              <a:defRPr sz="900"/>
            </a:lvl4pPr>
            <a:lvl5pPr lvl="4" rtl="0">
              <a:spcBef>
                <a:spcPts val="0"/>
              </a:spcBef>
              <a:spcAft>
                <a:spcPts val="0"/>
              </a:spcAft>
              <a:buSzPts val="700"/>
              <a:buNone/>
              <a:defRPr sz="900"/>
            </a:lvl5pPr>
            <a:lvl6pPr lvl="5" rtl="0">
              <a:spcBef>
                <a:spcPts val="0"/>
              </a:spcBef>
              <a:spcAft>
                <a:spcPts val="0"/>
              </a:spcAft>
              <a:buSzPts val="700"/>
              <a:buNone/>
              <a:defRPr sz="900"/>
            </a:lvl6pPr>
            <a:lvl7pPr lvl="6" rtl="0">
              <a:spcBef>
                <a:spcPts val="0"/>
              </a:spcBef>
              <a:spcAft>
                <a:spcPts val="0"/>
              </a:spcAft>
              <a:buSzPts val="700"/>
              <a:buNone/>
              <a:defRPr sz="900"/>
            </a:lvl7pPr>
            <a:lvl8pPr lvl="7" rtl="0">
              <a:spcBef>
                <a:spcPts val="0"/>
              </a:spcBef>
              <a:spcAft>
                <a:spcPts val="0"/>
              </a:spcAft>
              <a:buSzPts val="700"/>
              <a:buNone/>
              <a:defRPr sz="900"/>
            </a:lvl8pPr>
            <a:lvl9pPr lvl="8" rtl="0">
              <a:spcBef>
                <a:spcPts val="0"/>
              </a:spcBef>
              <a:spcAft>
                <a:spcPts val="0"/>
              </a:spcAft>
              <a:buSzPts val="700"/>
              <a:buNone/>
              <a:defRPr sz="900"/>
            </a:lvl9pPr>
          </a:lstStyle>
          <a:p/>
        </p:txBody>
      </p:sp>
      <p:sp>
        <p:nvSpPr>
          <p:cNvPr id="127" name="Google Shape;127;p13"/>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128" name="Google Shape;128;p1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29" name="Google Shape;129;p1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30" name="Google Shape;130;p1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05" name="Google Shape;205;p25"/>
          <p:cNvSpPr/>
          <p:nvPr/>
        </p:nvSpPr>
        <p:spPr>
          <a:xfrm rot="7649932">
            <a:off x="7546630" y="2804497"/>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06" name="Google Shape;206;p25"/>
          <p:cNvSpPr/>
          <p:nvPr/>
        </p:nvSpPr>
        <p:spPr>
          <a:xfrm>
            <a:off x="-1629035" y="-2314575"/>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07" name="Google Shape;207;p25"/>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08" name="Google Shape;208;p25"/>
          <p:cNvSpPr txBox="1"/>
          <p:nvPr>
            <p:ph idx="4294967295" type="ctrTitle"/>
          </p:nvPr>
        </p:nvSpPr>
        <p:spPr>
          <a:xfrm>
            <a:off x="1695325" y="2283100"/>
            <a:ext cx="6356700" cy="14481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sz="3000">
                <a:solidFill>
                  <a:srgbClr val="FF0000"/>
                </a:solidFill>
              </a:rPr>
              <a:t>PREDICTING PATIENT READMISSIONS </a:t>
            </a:r>
            <a:endParaRPr b="1" sz="3000">
              <a:solidFill>
                <a:srgbClr val="FF0000"/>
              </a:solidFill>
            </a:endParaRPr>
          </a:p>
          <a:p>
            <a:pPr indent="0" lvl="0" marL="0" rtl="0" algn="ctr">
              <a:spcBef>
                <a:spcPts val="0"/>
              </a:spcBef>
              <a:spcAft>
                <a:spcPts val="0"/>
              </a:spcAft>
              <a:buNone/>
            </a:pPr>
            <a:r>
              <a:rPr b="1" lang="en" sz="3000">
                <a:solidFill>
                  <a:srgbClr val="FF0000"/>
                </a:solidFill>
              </a:rPr>
              <a:t>IN HEALTHCARE </a:t>
            </a:r>
            <a:endParaRPr b="1" sz="3000">
              <a:solidFill>
                <a:srgbClr val="FF0000"/>
              </a:solidFill>
            </a:endParaRPr>
          </a:p>
        </p:txBody>
      </p:sp>
      <p:sp>
        <p:nvSpPr>
          <p:cNvPr id="209" name="Google Shape;209;p25"/>
          <p:cNvSpPr txBox="1"/>
          <p:nvPr/>
        </p:nvSpPr>
        <p:spPr>
          <a:xfrm>
            <a:off x="2189825" y="3488925"/>
            <a:ext cx="49341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000">
                <a:solidFill>
                  <a:schemeClr val="dk2"/>
                </a:solidFill>
                <a:latin typeface="Nunito"/>
                <a:ea typeface="Nunito"/>
                <a:cs typeface="Nunito"/>
                <a:sym typeface="Nunito"/>
              </a:rPr>
              <a:t>BUS 9430 - Business Analytics Project Management </a:t>
            </a:r>
            <a:endParaRPr b="1" sz="1000">
              <a:solidFill>
                <a:schemeClr val="dk2"/>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t/>
            </a:r>
            <a:endParaRPr b="1" sz="1000">
              <a:solidFill>
                <a:schemeClr val="dk2"/>
              </a:solidFill>
              <a:latin typeface="Nunito"/>
              <a:ea typeface="Nunito"/>
              <a:cs typeface="Nunito"/>
              <a:sym typeface="Nunito"/>
            </a:endParaRPr>
          </a:p>
          <a:p>
            <a:pPr indent="0" lvl="0" marL="0" rtl="0" algn="ctr">
              <a:spcBef>
                <a:spcPts val="0"/>
              </a:spcBef>
              <a:spcAft>
                <a:spcPts val="0"/>
              </a:spcAft>
              <a:buNone/>
            </a:pPr>
            <a:r>
              <a:rPr b="1" lang="en" sz="1500">
                <a:solidFill>
                  <a:schemeClr val="dk2"/>
                </a:solidFill>
                <a:latin typeface="Nunito"/>
                <a:ea typeface="Nunito"/>
                <a:cs typeface="Nunito"/>
                <a:sym typeface="Nunito"/>
              </a:rPr>
              <a:t>TEAM: MediForecast Consultants</a:t>
            </a:r>
            <a:endParaRPr b="1" sz="1500">
              <a:solidFill>
                <a:schemeClr val="dk2"/>
              </a:solidFill>
              <a:latin typeface="Nunito"/>
              <a:ea typeface="Nunito"/>
              <a:cs typeface="Nunito"/>
              <a:sym typeface="Nunito"/>
            </a:endParaRPr>
          </a:p>
          <a:p>
            <a:pPr indent="0" lvl="0" marL="0" rtl="0" algn="ctr">
              <a:spcBef>
                <a:spcPts val="0"/>
              </a:spcBef>
              <a:spcAft>
                <a:spcPts val="0"/>
              </a:spcAft>
              <a:buNone/>
            </a:pPr>
            <a:r>
              <a:t/>
            </a:r>
            <a:endParaRPr b="1" sz="1500">
              <a:solidFill>
                <a:schemeClr val="dk2"/>
              </a:solidFill>
              <a:latin typeface="Nunito"/>
              <a:ea typeface="Nunito"/>
              <a:cs typeface="Nunito"/>
              <a:sym typeface="Nunito"/>
            </a:endParaRPr>
          </a:p>
          <a:p>
            <a:pPr indent="0" lvl="0" marL="0" rtl="0" algn="ctr">
              <a:spcBef>
                <a:spcPts val="0"/>
              </a:spcBef>
              <a:spcAft>
                <a:spcPts val="0"/>
              </a:spcAft>
              <a:buNone/>
            </a:pPr>
            <a:r>
              <a:rPr b="1" lang="en" sz="1000">
                <a:solidFill>
                  <a:schemeClr val="dk2"/>
                </a:solidFill>
                <a:latin typeface="Nunito"/>
                <a:ea typeface="Nunito"/>
                <a:cs typeface="Nunito"/>
                <a:sym typeface="Nunito"/>
              </a:rPr>
              <a:t> Rupa Poddar, Sahithi Arnika Modadugu,Sujasna Tamang, </a:t>
            </a:r>
            <a:endParaRPr b="1" sz="1000">
              <a:solidFill>
                <a:schemeClr val="dk2"/>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b="1" lang="en" sz="1000">
                <a:solidFill>
                  <a:schemeClr val="dk2"/>
                </a:solidFill>
                <a:latin typeface="Nunito"/>
                <a:ea typeface="Nunito"/>
                <a:cs typeface="Nunito"/>
                <a:sym typeface="Nunito"/>
              </a:rPr>
              <a:t>Mustafa Ekinci.</a:t>
            </a:r>
            <a:endParaRPr b="1" sz="1000">
              <a:solidFill>
                <a:schemeClr val="dk2"/>
              </a:solidFill>
              <a:latin typeface="Nunito"/>
              <a:ea typeface="Nunito"/>
              <a:cs typeface="Nunito"/>
              <a:sym typeface="Nunito"/>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pic>
        <p:nvPicPr>
          <p:cNvPr id="210" name="Google Shape;210;p25"/>
          <p:cNvPicPr preferRelativeResize="0"/>
          <p:nvPr/>
        </p:nvPicPr>
        <p:blipFill>
          <a:blip r:embed="rId5">
            <a:alphaModFix/>
          </a:blip>
          <a:stretch>
            <a:fillRect/>
          </a:stretch>
        </p:blipFill>
        <p:spPr>
          <a:xfrm>
            <a:off x="3057898" y="0"/>
            <a:ext cx="3690375" cy="22174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311" name="Google Shape;311;p34"/>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312" name="Google Shape;312;p34"/>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313" name="Google Shape;313;p34"/>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314" name="Google Shape;314;p34"/>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15" name="Google Shape;315;p34"/>
          <p:cNvSpPr txBox="1"/>
          <p:nvPr>
            <p:ph idx="4294967295" type="title"/>
          </p:nvPr>
        </p:nvSpPr>
        <p:spPr>
          <a:xfrm>
            <a:off x="904025" y="433825"/>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2400">
                <a:solidFill>
                  <a:srgbClr val="ED1C25"/>
                </a:solidFill>
                <a:latin typeface="Montserrat"/>
                <a:ea typeface="Montserrat"/>
                <a:cs typeface="Montserrat"/>
                <a:sym typeface="Montserrat"/>
              </a:rPr>
              <a:t>                     Research Question 2</a:t>
            </a:r>
            <a:endParaRPr b="1" sz="2400">
              <a:solidFill>
                <a:srgbClr val="ED1C25"/>
              </a:solidFill>
              <a:latin typeface="Montserrat"/>
              <a:ea typeface="Montserrat"/>
              <a:cs typeface="Montserrat"/>
              <a:sym typeface="Montserrat"/>
            </a:endParaRPr>
          </a:p>
        </p:txBody>
      </p:sp>
      <p:sp>
        <p:nvSpPr>
          <p:cNvPr id="316" name="Google Shape;316;p34"/>
          <p:cNvSpPr txBox="1"/>
          <p:nvPr/>
        </p:nvSpPr>
        <p:spPr>
          <a:xfrm>
            <a:off x="869850" y="1488163"/>
            <a:ext cx="84945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t/>
            </a:r>
            <a:endParaRPr sz="1500">
              <a:solidFill>
                <a:schemeClr val="dk2"/>
              </a:solidFill>
            </a:endParaRPr>
          </a:p>
        </p:txBody>
      </p:sp>
      <p:sp>
        <p:nvSpPr>
          <p:cNvPr id="317" name="Google Shape;317;p34"/>
          <p:cNvSpPr txBox="1"/>
          <p:nvPr/>
        </p:nvSpPr>
        <p:spPr>
          <a:xfrm>
            <a:off x="978750" y="1356750"/>
            <a:ext cx="7431000" cy="35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ED1C25"/>
                </a:solidFill>
              </a:rPr>
              <a:t>Segmentation of patients based on risk factors:</a:t>
            </a:r>
            <a:r>
              <a:rPr lang="en" sz="1600">
                <a:solidFill>
                  <a:srgbClr val="ED1C25"/>
                </a:solidFill>
              </a:rPr>
              <a:t> </a:t>
            </a:r>
            <a:r>
              <a:rPr lang="en" sz="1600">
                <a:solidFill>
                  <a:srgbClr val="233A44"/>
                </a:solidFill>
              </a:rPr>
              <a:t>Can we segment patients into different risk groups based on their medical profiles and demographic characteristics?</a:t>
            </a:r>
            <a:endParaRPr sz="1600">
              <a:solidFill>
                <a:srgbClr val="233A44"/>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rgbClr val="ED1C25"/>
                </a:solidFill>
              </a:rPr>
              <a:t>Models </a:t>
            </a:r>
            <a:endParaRPr b="1" sz="1600">
              <a:solidFill>
                <a:srgbClr val="ED1C25"/>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330200" lvl="0" marL="457200" rtl="0" algn="l">
              <a:lnSpc>
                <a:spcPct val="115000"/>
              </a:lnSpc>
              <a:spcBef>
                <a:spcPts val="0"/>
              </a:spcBef>
              <a:spcAft>
                <a:spcPts val="0"/>
              </a:spcAft>
              <a:buClr>
                <a:srgbClr val="233A44"/>
              </a:buClr>
              <a:buSzPts val="1600"/>
              <a:buChar char="●"/>
            </a:pPr>
            <a:r>
              <a:rPr lang="en" sz="1600">
                <a:solidFill>
                  <a:srgbClr val="233A44"/>
                </a:solidFill>
              </a:rPr>
              <a:t>Hierarchical clustering</a:t>
            </a:r>
            <a:endParaRPr sz="1600">
              <a:solidFill>
                <a:srgbClr val="233A44"/>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rgbClr val="233A44"/>
              </a:solidFill>
            </a:endParaRPr>
          </a:p>
          <a:p>
            <a:pPr indent="-330200" lvl="0" marL="457200" rtl="0" algn="l">
              <a:lnSpc>
                <a:spcPct val="115000"/>
              </a:lnSpc>
              <a:spcBef>
                <a:spcPts val="0"/>
              </a:spcBef>
              <a:spcAft>
                <a:spcPts val="0"/>
              </a:spcAft>
              <a:buClr>
                <a:srgbClr val="233A44"/>
              </a:buClr>
              <a:buSzPts val="1600"/>
              <a:buChar char="●"/>
            </a:pPr>
            <a:r>
              <a:rPr lang="en" sz="1600">
                <a:solidFill>
                  <a:srgbClr val="233A44"/>
                </a:solidFill>
              </a:rPr>
              <a:t>K-Means Clustering</a:t>
            </a:r>
            <a:endParaRPr sz="1600">
              <a:solidFill>
                <a:srgbClr val="233A44"/>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rgbClr val="0D0D0D"/>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5"/>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323" name="Google Shape;323;p35"/>
          <p:cNvSpPr/>
          <p:nvPr/>
        </p:nvSpPr>
        <p:spPr>
          <a:xfrm rot="7638237">
            <a:off x="8523156" y="-1915565"/>
            <a:ext cx="3021287" cy="4353133"/>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324" name="Google Shape;324;p35"/>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325" name="Google Shape;325;p35"/>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326" name="Google Shape;326;p35"/>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27" name="Google Shape;327;p35"/>
          <p:cNvSpPr txBox="1"/>
          <p:nvPr>
            <p:ph idx="4294967295" type="title"/>
          </p:nvPr>
        </p:nvSpPr>
        <p:spPr>
          <a:xfrm>
            <a:off x="1475550" y="-94500"/>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2400">
                <a:solidFill>
                  <a:srgbClr val="ED1C25"/>
                </a:solidFill>
                <a:latin typeface="Montserrat"/>
                <a:ea typeface="Montserrat"/>
                <a:cs typeface="Montserrat"/>
                <a:sym typeface="Montserrat"/>
              </a:rPr>
              <a:t>               Hierarchical Clustering</a:t>
            </a:r>
            <a:endParaRPr b="1" sz="2400">
              <a:solidFill>
                <a:srgbClr val="ED1C25"/>
              </a:solidFill>
              <a:latin typeface="Montserrat"/>
              <a:ea typeface="Montserrat"/>
              <a:cs typeface="Montserrat"/>
              <a:sym typeface="Montserrat"/>
            </a:endParaRPr>
          </a:p>
        </p:txBody>
      </p:sp>
      <p:sp>
        <p:nvSpPr>
          <p:cNvPr id="328" name="Google Shape;328;p35"/>
          <p:cNvSpPr txBox="1"/>
          <p:nvPr/>
        </p:nvSpPr>
        <p:spPr>
          <a:xfrm>
            <a:off x="869850" y="1488163"/>
            <a:ext cx="84945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t/>
            </a:r>
            <a:endParaRPr sz="1500">
              <a:solidFill>
                <a:schemeClr val="dk2"/>
              </a:solidFill>
            </a:endParaRPr>
          </a:p>
        </p:txBody>
      </p:sp>
      <p:pic>
        <p:nvPicPr>
          <p:cNvPr id="329" name="Google Shape;329;p35"/>
          <p:cNvPicPr preferRelativeResize="0"/>
          <p:nvPr/>
        </p:nvPicPr>
        <p:blipFill>
          <a:blip r:embed="rId5">
            <a:alphaModFix/>
          </a:blip>
          <a:stretch>
            <a:fillRect/>
          </a:stretch>
        </p:blipFill>
        <p:spPr>
          <a:xfrm>
            <a:off x="869850" y="819600"/>
            <a:ext cx="4692149" cy="3817649"/>
          </a:xfrm>
          <a:prstGeom prst="rect">
            <a:avLst/>
          </a:prstGeom>
          <a:noFill/>
          <a:ln>
            <a:noFill/>
          </a:ln>
        </p:spPr>
      </p:pic>
      <p:sp>
        <p:nvSpPr>
          <p:cNvPr id="330" name="Google Shape;330;p35"/>
          <p:cNvSpPr txBox="1"/>
          <p:nvPr/>
        </p:nvSpPr>
        <p:spPr>
          <a:xfrm>
            <a:off x="5562000" y="804675"/>
            <a:ext cx="3710100" cy="3847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2100"/>
              </a:spcBef>
              <a:spcAft>
                <a:spcPts val="0"/>
              </a:spcAft>
              <a:buClr>
                <a:srgbClr val="233A44"/>
              </a:buClr>
              <a:buSzPts val="1300"/>
              <a:buFont typeface="Arial"/>
              <a:buChar char="●"/>
            </a:pPr>
            <a:r>
              <a:rPr lang="en" sz="1300">
                <a:solidFill>
                  <a:srgbClr val="233A44"/>
                </a:solidFill>
              </a:rPr>
              <a:t>Utilized hierarchical clustering to uncover underlying patterns in patient data using both numerical and categorical data like race, age and gender.</a:t>
            </a:r>
            <a:endParaRPr sz="1300">
              <a:solidFill>
                <a:srgbClr val="233A44"/>
              </a:solidFill>
            </a:endParaRPr>
          </a:p>
          <a:p>
            <a:pPr indent="-311150" lvl="0" marL="457200" rtl="0" algn="l">
              <a:lnSpc>
                <a:spcPct val="115000"/>
              </a:lnSpc>
              <a:spcBef>
                <a:spcPts val="1000"/>
              </a:spcBef>
              <a:spcAft>
                <a:spcPts val="0"/>
              </a:spcAft>
              <a:buClr>
                <a:srgbClr val="233A44"/>
              </a:buClr>
              <a:buSzPts val="1300"/>
              <a:buFont typeface="Arial"/>
              <a:buChar char="●"/>
            </a:pPr>
            <a:r>
              <a:rPr lang="en" sz="1300">
                <a:solidFill>
                  <a:srgbClr val="233A44"/>
                </a:solidFill>
              </a:rPr>
              <a:t>The dendrogram illustrates the hierarchical relationships between data points based on their similarity.</a:t>
            </a:r>
            <a:endParaRPr sz="1300">
              <a:solidFill>
                <a:srgbClr val="233A44"/>
              </a:solidFill>
            </a:endParaRPr>
          </a:p>
          <a:p>
            <a:pPr indent="-311150" lvl="0" marL="457200" rtl="0" algn="l">
              <a:lnSpc>
                <a:spcPct val="115000"/>
              </a:lnSpc>
              <a:spcBef>
                <a:spcPts val="1000"/>
              </a:spcBef>
              <a:spcAft>
                <a:spcPts val="0"/>
              </a:spcAft>
              <a:buClr>
                <a:srgbClr val="233A44"/>
              </a:buClr>
              <a:buSzPts val="1300"/>
              <a:buFont typeface="Arial"/>
              <a:buChar char="●"/>
            </a:pPr>
            <a:r>
              <a:rPr lang="en" sz="1300">
                <a:solidFill>
                  <a:srgbClr val="233A44"/>
                </a:solidFill>
              </a:rPr>
              <a:t>Each leaf node in the dendrogram represents an individual data point, while internal nodes represent clusters of data points.</a:t>
            </a:r>
            <a:endParaRPr sz="1300">
              <a:solidFill>
                <a:srgbClr val="233A44"/>
              </a:solidFill>
            </a:endParaRPr>
          </a:p>
          <a:p>
            <a:pPr indent="-311150" lvl="0" marL="457200" rtl="0" algn="l">
              <a:lnSpc>
                <a:spcPct val="115000"/>
              </a:lnSpc>
              <a:spcBef>
                <a:spcPts val="1500"/>
              </a:spcBef>
              <a:spcAft>
                <a:spcPts val="0"/>
              </a:spcAft>
              <a:buClr>
                <a:srgbClr val="233A44"/>
              </a:buClr>
              <a:buSzPts val="1300"/>
              <a:buFont typeface="Arial"/>
              <a:buChar char="●"/>
            </a:pPr>
            <a:r>
              <a:rPr lang="en" sz="1300">
                <a:solidFill>
                  <a:srgbClr val="233A44"/>
                </a:solidFill>
              </a:rPr>
              <a:t>Three major clusters were formed and we have grouped patients by cluster and calculated the average readmission rate for each cluster.</a:t>
            </a:r>
            <a:endParaRPr sz="1200">
              <a:solidFill>
                <a:srgbClr val="233A44"/>
              </a:solidFill>
            </a:endParaRPr>
          </a:p>
          <a:p>
            <a:pPr indent="0" lvl="0" marL="457200" rtl="0" algn="l">
              <a:lnSpc>
                <a:spcPct val="115000"/>
              </a:lnSpc>
              <a:spcBef>
                <a:spcPts val="2100"/>
              </a:spcBef>
              <a:spcAft>
                <a:spcPts val="0"/>
              </a:spcAft>
              <a:buNone/>
            </a:pPr>
            <a:r>
              <a:t/>
            </a:r>
            <a:endParaRPr sz="1000">
              <a:solidFill>
                <a:srgbClr val="233A44"/>
              </a:solidFill>
            </a:endParaRPr>
          </a:p>
          <a:p>
            <a:pPr indent="0" lvl="0" marL="0" rtl="0" algn="l">
              <a:spcBef>
                <a:spcPts val="600"/>
              </a:spcBef>
              <a:spcAft>
                <a:spcPts val="0"/>
              </a:spcAft>
              <a:buNone/>
            </a:pPr>
            <a:r>
              <a:t/>
            </a:r>
            <a:endParaRPr sz="200">
              <a:solidFill>
                <a:srgbClr val="233A4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6"/>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336" name="Google Shape;336;p36"/>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337" name="Google Shape;337;p36"/>
          <p:cNvSpPr/>
          <p:nvPr/>
        </p:nvSpPr>
        <p:spPr>
          <a:xfrm>
            <a:off x="-2321475" y="3746250"/>
            <a:ext cx="4308308" cy="4143089"/>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338" name="Google Shape;338;p36"/>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339" name="Google Shape;339;p36"/>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40" name="Google Shape;340;p36"/>
          <p:cNvSpPr txBox="1"/>
          <p:nvPr>
            <p:ph idx="4294967295" type="title"/>
          </p:nvPr>
        </p:nvSpPr>
        <p:spPr>
          <a:xfrm>
            <a:off x="1364250" y="96325"/>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1900">
                <a:solidFill>
                  <a:srgbClr val="ED1C25"/>
                </a:solidFill>
                <a:latin typeface="Montserrat"/>
                <a:ea typeface="Montserrat"/>
                <a:cs typeface="Montserrat"/>
                <a:sym typeface="Montserrat"/>
              </a:rPr>
              <a:t>Cluster Analysis: Readmission Rates by Patient Cluster</a:t>
            </a:r>
            <a:endParaRPr b="1" sz="3100">
              <a:solidFill>
                <a:srgbClr val="ED1C25"/>
              </a:solidFill>
              <a:latin typeface="Montserrat"/>
              <a:ea typeface="Montserrat"/>
              <a:cs typeface="Montserrat"/>
              <a:sym typeface="Montserrat"/>
            </a:endParaRPr>
          </a:p>
        </p:txBody>
      </p:sp>
      <p:sp>
        <p:nvSpPr>
          <p:cNvPr id="341" name="Google Shape;341;p36"/>
          <p:cNvSpPr txBox="1"/>
          <p:nvPr/>
        </p:nvSpPr>
        <p:spPr>
          <a:xfrm>
            <a:off x="3921750" y="1181250"/>
            <a:ext cx="3172500" cy="15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42" name="Google Shape;342;p36"/>
          <p:cNvSpPr txBox="1"/>
          <p:nvPr/>
        </p:nvSpPr>
        <p:spPr>
          <a:xfrm>
            <a:off x="918450" y="826200"/>
            <a:ext cx="7505700" cy="4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100"/>
              </a:spcBef>
              <a:spcAft>
                <a:spcPts val="0"/>
              </a:spcAft>
              <a:buNone/>
            </a:pPr>
            <a:r>
              <a:t/>
            </a:r>
            <a:endParaRPr>
              <a:solidFill>
                <a:srgbClr val="233A44"/>
              </a:solidFill>
            </a:endParaRPr>
          </a:p>
          <a:p>
            <a:pPr indent="0" lvl="0" marL="457200" rtl="0" algn="l">
              <a:lnSpc>
                <a:spcPct val="115000"/>
              </a:lnSpc>
              <a:spcBef>
                <a:spcPts val="2100"/>
              </a:spcBef>
              <a:spcAft>
                <a:spcPts val="0"/>
              </a:spcAft>
              <a:buNone/>
            </a:pPr>
            <a:r>
              <a:t/>
            </a:r>
            <a:endParaRPr>
              <a:solidFill>
                <a:srgbClr val="233A44"/>
              </a:solidFill>
            </a:endParaRPr>
          </a:p>
          <a:p>
            <a:pPr indent="0" lvl="0" marL="0" rtl="0" algn="l">
              <a:lnSpc>
                <a:spcPct val="115000"/>
              </a:lnSpc>
              <a:spcBef>
                <a:spcPts val="2100"/>
              </a:spcBef>
              <a:spcAft>
                <a:spcPts val="0"/>
              </a:spcAft>
              <a:buNone/>
            </a:pPr>
            <a:r>
              <a:t/>
            </a:r>
            <a:endParaRPr>
              <a:solidFill>
                <a:srgbClr val="233A44"/>
              </a:solidFill>
            </a:endParaRPr>
          </a:p>
          <a:p>
            <a:pPr indent="0" lvl="0" marL="0" rtl="0" algn="l">
              <a:lnSpc>
                <a:spcPct val="115000"/>
              </a:lnSpc>
              <a:spcBef>
                <a:spcPts val="2100"/>
              </a:spcBef>
              <a:spcAft>
                <a:spcPts val="0"/>
              </a:spcAft>
              <a:buNone/>
            </a:pPr>
            <a:r>
              <a:rPr lang="en">
                <a:solidFill>
                  <a:srgbClr val="233A44"/>
                </a:solidFill>
              </a:rPr>
              <a:t>The calculated readmission rates for each cluster show no significant differences, indicating similar trends across clusters.</a:t>
            </a:r>
            <a:endParaRPr>
              <a:solidFill>
                <a:srgbClr val="233A44"/>
              </a:solidFill>
            </a:endParaRPr>
          </a:p>
          <a:p>
            <a:pPr indent="0" lvl="0" marL="0" rtl="0" algn="l">
              <a:lnSpc>
                <a:spcPct val="115000"/>
              </a:lnSpc>
              <a:spcBef>
                <a:spcPts val="2100"/>
              </a:spcBef>
              <a:spcAft>
                <a:spcPts val="0"/>
              </a:spcAft>
              <a:buNone/>
            </a:pPr>
            <a:r>
              <a:rPr b="1" lang="en">
                <a:solidFill>
                  <a:srgbClr val="ED1C25"/>
                </a:solidFill>
              </a:rPr>
              <a:t>S</a:t>
            </a:r>
            <a:r>
              <a:rPr b="1" lang="en">
                <a:solidFill>
                  <a:srgbClr val="ED1C25"/>
                </a:solidFill>
              </a:rPr>
              <a:t>ilhouette Score:</a:t>
            </a:r>
            <a:endParaRPr b="1">
              <a:solidFill>
                <a:srgbClr val="ED1C25"/>
              </a:solidFill>
            </a:endParaRPr>
          </a:p>
          <a:p>
            <a:pPr indent="-317500" lvl="0" marL="457200" rtl="0" algn="l">
              <a:lnSpc>
                <a:spcPct val="115000"/>
              </a:lnSpc>
              <a:spcBef>
                <a:spcPts val="0"/>
              </a:spcBef>
              <a:spcAft>
                <a:spcPts val="0"/>
              </a:spcAft>
              <a:buClr>
                <a:srgbClr val="233A44"/>
              </a:buClr>
              <a:buSzPts val="1400"/>
              <a:buFont typeface="Arial"/>
              <a:buChar char="●"/>
            </a:pPr>
            <a:r>
              <a:rPr lang="en">
                <a:solidFill>
                  <a:srgbClr val="233A44"/>
                </a:solidFill>
              </a:rPr>
              <a:t>The silhouette score measures the compactness and separation of clusters in the clustering analysis.</a:t>
            </a:r>
            <a:endParaRPr>
              <a:solidFill>
                <a:srgbClr val="233A44"/>
              </a:solidFill>
            </a:endParaRPr>
          </a:p>
          <a:p>
            <a:pPr indent="-317500" lvl="0" marL="457200" rtl="0" algn="l">
              <a:lnSpc>
                <a:spcPct val="115000"/>
              </a:lnSpc>
              <a:spcBef>
                <a:spcPts val="0"/>
              </a:spcBef>
              <a:spcAft>
                <a:spcPts val="0"/>
              </a:spcAft>
              <a:buClr>
                <a:srgbClr val="233A44"/>
              </a:buClr>
              <a:buSzPts val="1400"/>
              <a:buFont typeface="Arial"/>
              <a:buChar char="●"/>
            </a:pPr>
            <a:r>
              <a:rPr lang="en">
                <a:solidFill>
                  <a:srgbClr val="233A44"/>
                </a:solidFill>
              </a:rPr>
              <a:t>Silhouette score ranges from -1 to 1: Closer to 1 means well-separated clusters, 0 implies overlapping clusters, and negative values indicate potential mis assignments.</a:t>
            </a:r>
            <a:endParaRPr>
              <a:solidFill>
                <a:srgbClr val="233A44"/>
              </a:solidFill>
            </a:endParaRPr>
          </a:p>
          <a:p>
            <a:pPr indent="-317500" lvl="0" marL="457200" rtl="0" algn="l">
              <a:lnSpc>
                <a:spcPct val="115000"/>
              </a:lnSpc>
              <a:spcBef>
                <a:spcPts val="0"/>
              </a:spcBef>
              <a:spcAft>
                <a:spcPts val="0"/>
              </a:spcAft>
              <a:buClr>
                <a:srgbClr val="233A44"/>
              </a:buClr>
              <a:buSzPts val="1400"/>
              <a:buFont typeface="Roboto"/>
              <a:buChar char="●"/>
            </a:pPr>
            <a:r>
              <a:rPr lang="en">
                <a:solidFill>
                  <a:srgbClr val="233A44"/>
                </a:solidFill>
              </a:rPr>
              <a:t>In this analysis, the silhouette score is approximately </a:t>
            </a:r>
            <a:r>
              <a:rPr b="1" lang="en">
                <a:solidFill>
                  <a:srgbClr val="233A44"/>
                </a:solidFill>
              </a:rPr>
              <a:t>0.0566</a:t>
            </a:r>
            <a:r>
              <a:rPr lang="en">
                <a:solidFill>
                  <a:srgbClr val="233A44"/>
                </a:solidFill>
              </a:rPr>
              <a:t>, indicating a modest degree of separation between clusters.</a:t>
            </a:r>
            <a:endParaRPr>
              <a:solidFill>
                <a:srgbClr val="233A44"/>
              </a:solidFill>
            </a:endParaRPr>
          </a:p>
          <a:p>
            <a:pPr indent="0" lvl="0" marL="0" rtl="0" algn="l">
              <a:lnSpc>
                <a:spcPct val="115000"/>
              </a:lnSpc>
              <a:spcBef>
                <a:spcPts val="2100"/>
              </a:spcBef>
              <a:spcAft>
                <a:spcPts val="0"/>
              </a:spcAft>
              <a:buNone/>
            </a:pPr>
            <a:r>
              <a:t/>
            </a:r>
            <a:endParaRPr>
              <a:solidFill>
                <a:srgbClr val="233A44"/>
              </a:solidFill>
            </a:endParaRPr>
          </a:p>
          <a:p>
            <a:pPr indent="0" lvl="0" marL="0" rtl="0" algn="l">
              <a:lnSpc>
                <a:spcPct val="115000"/>
              </a:lnSpc>
              <a:spcBef>
                <a:spcPts val="2100"/>
              </a:spcBef>
              <a:spcAft>
                <a:spcPts val="0"/>
              </a:spcAft>
              <a:buNone/>
            </a:pPr>
            <a:r>
              <a:t/>
            </a:r>
            <a:endParaRPr>
              <a:solidFill>
                <a:srgbClr val="233A44"/>
              </a:solidFill>
            </a:endParaRPr>
          </a:p>
          <a:p>
            <a:pPr indent="0" lvl="0" marL="0" rtl="0" algn="l">
              <a:spcBef>
                <a:spcPts val="600"/>
              </a:spcBef>
              <a:spcAft>
                <a:spcPts val="0"/>
              </a:spcAft>
              <a:buNone/>
            </a:pPr>
            <a:r>
              <a:t/>
            </a:r>
            <a:endParaRPr>
              <a:solidFill>
                <a:srgbClr val="233A44"/>
              </a:solidFill>
            </a:endParaRPr>
          </a:p>
        </p:txBody>
      </p:sp>
      <p:graphicFrame>
        <p:nvGraphicFramePr>
          <p:cNvPr id="343" name="Google Shape;343;p36"/>
          <p:cNvGraphicFramePr/>
          <p:nvPr/>
        </p:nvGraphicFramePr>
        <p:xfrm>
          <a:off x="2632900" y="994975"/>
          <a:ext cx="3000000" cy="3000000"/>
        </p:xfrm>
        <a:graphic>
          <a:graphicData uri="http://schemas.openxmlformats.org/drawingml/2006/table">
            <a:tbl>
              <a:tblPr>
                <a:noFill/>
                <a:tableStyleId>{335F621E-A73E-432D-9F85-7AC69A5C492E}</a:tableStyleId>
              </a:tblPr>
              <a:tblGrid>
                <a:gridCol w="2038400"/>
                <a:gridCol w="2038400"/>
              </a:tblGrid>
              <a:tr h="280875">
                <a:tc>
                  <a:txBody>
                    <a:bodyPr/>
                    <a:lstStyle/>
                    <a:p>
                      <a:pPr indent="0" lvl="0" marL="0" rtl="0" algn="ctr">
                        <a:spcBef>
                          <a:spcPts val="0"/>
                        </a:spcBef>
                        <a:spcAft>
                          <a:spcPts val="0"/>
                        </a:spcAft>
                        <a:buNone/>
                      </a:pPr>
                      <a:r>
                        <a:rPr b="1" lang="en" sz="1100">
                          <a:solidFill>
                            <a:srgbClr val="ED1C25"/>
                          </a:solidFill>
                        </a:rPr>
                        <a:t>Cluster </a:t>
                      </a:r>
                      <a:endParaRPr b="1" sz="1100">
                        <a:solidFill>
                          <a:srgbClr val="ED1C25"/>
                        </a:solidFill>
                      </a:endParaRPr>
                    </a:p>
                  </a:txBody>
                  <a:tcPr marT="91425" marB="91425" marR="91425" marL="91425"/>
                </a:tc>
                <a:tc>
                  <a:txBody>
                    <a:bodyPr/>
                    <a:lstStyle/>
                    <a:p>
                      <a:pPr indent="0" lvl="0" marL="457200" rtl="0" algn="ctr">
                        <a:lnSpc>
                          <a:spcPct val="115000"/>
                        </a:lnSpc>
                        <a:spcBef>
                          <a:spcPts val="2100"/>
                        </a:spcBef>
                        <a:spcAft>
                          <a:spcPts val="600"/>
                        </a:spcAft>
                        <a:buNone/>
                      </a:pPr>
                      <a:r>
                        <a:rPr b="1" lang="en" sz="1100">
                          <a:solidFill>
                            <a:srgbClr val="ED1C25"/>
                          </a:solidFill>
                        </a:rPr>
                        <a:t>R</a:t>
                      </a:r>
                      <a:r>
                        <a:rPr b="1" lang="en" sz="1100">
                          <a:solidFill>
                            <a:srgbClr val="ED1C25"/>
                          </a:solidFill>
                        </a:rPr>
                        <a:t>eadmission rate</a:t>
                      </a:r>
                      <a:r>
                        <a:rPr lang="en" sz="1100">
                          <a:solidFill>
                            <a:srgbClr val="ED1C25"/>
                          </a:solidFill>
                        </a:rPr>
                        <a:t> </a:t>
                      </a:r>
                      <a:endParaRPr sz="1100">
                        <a:solidFill>
                          <a:srgbClr val="ED1C25"/>
                        </a:solidFill>
                      </a:endParaRPr>
                    </a:p>
                  </a:txBody>
                  <a:tcPr marT="91425" marB="91425" marR="91425" marL="91425"/>
                </a:tc>
              </a:tr>
              <a:tr h="280875">
                <a:tc>
                  <a:txBody>
                    <a:bodyPr/>
                    <a:lstStyle/>
                    <a:p>
                      <a:pPr indent="0" lvl="0" marL="0" rtl="0" algn="ctr">
                        <a:spcBef>
                          <a:spcPts val="0"/>
                        </a:spcBef>
                        <a:spcAft>
                          <a:spcPts val="0"/>
                        </a:spcAft>
                        <a:buNone/>
                      </a:pPr>
                      <a:r>
                        <a:rPr lang="en" sz="1100">
                          <a:solidFill>
                            <a:srgbClr val="233A44"/>
                          </a:solidFill>
                        </a:rPr>
                        <a:t>1</a:t>
                      </a:r>
                      <a:endParaRPr sz="1100">
                        <a:solidFill>
                          <a:srgbClr val="233A44"/>
                        </a:solidFill>
                      </a:endParaRPr>
                    </a:p>
                  </a:txBody>
                  <a:tcPr marT="91425" marB="91425" marR="91425" marL="91425"/>
                </a:tc>
                <a:tc>
                  <a:txBody>
                    <a:bodyPr/>
                    <a:lstStyle/>
                    <a:p>
                      <a:pPr indent="0" lvl="0" marL="0" rtl="0" algn="ctr">
                        <a:lnSpc>
                          <a:spcPct val="115000"/>
                        </a:lnSpc>
                        <a:spcBef>
                          <a:spcPts val="2100"/>
                        </a:spcBef>
                        <a:spcAft>
                          <a:spcPts val="600"/>
                        </a:spcAft>
                        <a:buNone/>
                      </a:pPr>
                      <a:r>
                        <a:rPr lang="en" sz="1100">
                          <a:solidFill>
                            <a:srgbClr val="233A44"/>
                          </a:solidFill>
                        </a:rPr>
                        <a:t>41.7%.</a:t>
                      </a:r>
                      <a:endParaRPr sz="1100">
                        <a:solidFill>
                          <a:srgbClr val="233A44"/>
                        </a:solidFill>
                      </a:endParaRPr>
                    </a:p>
                  </a:txBody>
                  <a:tcPr marT="91425" marB="91425" marR="91425" marL="91425"/>
                </a:tc>
              </a:tr>
              <a:tr h="280875">
                <a:tc>
                  <a:txBody>
                    <a:bodyPr/>
                    <a:lstStyle/>
                    <a:p>
                      <a:pPr indent="0" lvl="0" marL="0" rtl="0" algn="ctr">
                        <a:spcBef>
                          <a:spcPts val="0"/>
                        </a:spcBef>
                        <a:spcAft>
                          <a:spcPts val="0"/>
                        </a:spcAft>
                        <a:buNone/>
                      </a:pPr>
                      <a:r>
                        <a:rPr lang="en" sz="1100">
                          <a:solidFill>
                            <a:srgbClr val="233A44"/>
                          </a:solidFill>
                        </a:rPr>
                        <a:t>2</a:t>
                      </a:r>
                      <a:endParaRPr sz="1100">
                        <a:solidFill>
                          <a:srgbClr val="233A44"/>
                        </a:solidFill>
                      </a:endParaRPr>
                    </a:p>
                  </a:txBody>
                  <a:tcPr marT="91425" marB="91425" marR="91425" marL="91425"/>
                </a:tc>
                <a:tc>
                  <a:txBody>
                    <a:bodyPr/>
                    <a:lstStyle/>
                    <a:p>
                      <a:pPr indent="0" lvl="0" marL="0" rtl="0" algn="ctr">
                        <a:spcBef>
                          <a:spcPts val="0"/>
                        </a:spcBef>
                        <a:spcAft>
                          <a:spcPts val="0"/>
                        </a:spcAft>
                        <a:buNone/>
                      </a:pPr>
                      <a:r>
                        <a:rPr lang="en" sz="1100">
                          <a:solidFill>
                            <a:srgbClr val="233A44"/>
                          </a:solidFill>
                        </a:rPr>
                        <a:t> 39.4%</a:t>
                      </a:r>
                      <a:endParaRPr sz="1100">
                        <a:solidFill>
                          <a:srgbClr val="233A44"/>
                        </a:solidFill>
                      </a:endParaRPr>
                    </a:p>
                  </a:txBody>
                  <a:tcPr marT="91425" marB="91425" marR="91425" marL="91425"/>
                </a:tc>
              </a:tr>
              <a:tr h="280875">
                <a:tc>
                  <a:txBody>
                    <a:bodyPr/>
                    <a:lstStyle/>
                    <a:p>
                      <a:pPr indent="0" lvl="0" marL="0" rtl="0" algn="ctr">
                        <a:spcBef>
                          <a:spcPts val="0"/>
                        </a:spcBef>
                        <a:spcAft>
                          <a:spcPts val="0"/>
                        </a:spcAft>
                        <a:buNone/>
                      </a:pPr>
                      <a:r>
                        <a:rPr lang="en" sz="1100">
                          <a:solidFill>
                            <a:srgbClr val="233A44"/>
                          </a:solidFill>
                        </a:rPr>
                        <a:t>3</a:t>
                      </a:r>
                      <a:endParaRPr sz="1100">
                        <a:solidFill>
                          <a:srgbClr val="233A44"/>
                        </a:solidFill>
                      </a:endParaRPr>
                    </a:p>
                  </a:txBody>
                  <a:tcPr marT="91425" marB="91425" marR="91425" marL="91425"/>
                </a:tc>
                <a:tc>
                  <a:txBody>
                    <a:bodyPr/>
                    <a:lstStyle/>
                    <a:p>
                      <a:pPr indent="0" lvl="0" marL="0" rtl="0" algn="ctr">
                        <a:spcBef>
                          <a:spcPts val="0"/>
                        </a:spcBef>
                        <a:spcAft>
                          <a:spcPts val="0"/>
                        </a:spcAft>
                        <a:buNone/>
                      </a:pPr>
                      <a:r>
                        <a:rPr lang="en" sz="1100">
                          <a:solidFill>
                            <a:srgbClr val="233A44"/>
                          </a:solidFill>
                        </a:rPr>
                        <a:t>38.4%</a:t>
                      </a:r>
                      <a:endParaRPr sz="1100">
                        <a:solidFill>
                          <a:srgbClr val="233A44"/>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7"/>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349" name="Google Shape;349;p37"/>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350" name="Google Shape;350;p37"/>
          <p:cNvSpPr/>
          <p:nvPr/>
        </p:nvSpPr>
        <p:spPr>
          <a:xfrm>
            <a:off x="-3496711" y="33336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351" name="Google Shape;351;p37"/>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352" name="Google Shape;352;p37"/>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53" name="Google Shape;353;p37"/>
          <p:cNvSpPr txBox="1"/>
          <p:nvPr>
            <p:ph idx="4294967295" type="title"/>
          </p:nvPr>
        </p:nvSpPr>
        <p:spPr>
          <a:xfrm>
            <a:off x="2307175" y="433825"/>
            <a:ext cx="70266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2400">
                <a:solidFill>
                  <a:srgbClr val="ED1C25"/>
                </a:solidFill>
                <a:latin typeface="Montserrat"/>
                <a:ea typeface="Montserrat"/>
                <a:cs typeface="Montserrat"/>
                <a:sym typeface="Montserrat"/>
              </a:rPr>
              <a:t>K-Means Clustering (with K=3)</a:t>
            </a:r>
            <a:endParaRPr b="1" sz="2400">
              <a:solidFill>
                <a:srgbClr val="ED1C25"/>
              </a:solidFill>
              <a:latin typeface="Montserrat"/>
              <a:ea typeface="Montserrat"/>
              <a:cs typeface="Montserrat"/>
              <a:sym typeface="Montserrat"/>
            </a:endParaRPr>
          </a:p>
        </p:txBody>
      </p:sp>
      <p:sp>
        <p:nvSpPr>
          <p:cNvPr id="354" name="Google Shape;354;p37"/>
          <p:cNvSpPr txBox="1"/>
          <p:nvPr/>
        </p:nvSpPr>
        <p:spPr>
          <a:xfrm>
            <a:off x="869850" y="3068075"/>
            <a:ext cx="8044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33A44"/>
                </a:solidFill>
              </a:rPr>
              <a:t>The calculated readmission rates for each cluster show significant differences across clusters. </a:t>
            </a:r>
            <a:r>
              <a:rPr lang="en">
                <a:solidFill>
                  <a:srgbClr val="233A44"/>
                </a:solidFill>
              </a:rPr>
              <a:t>We can cluster these 3 segment patients as High-Risk, Medium-Risk and Low-Risk</a:t>
            </a:r>
            <a:br>
              <a:rPr lang="en">
                <a:solidFill>
                  <a:srgbClr val="233A44"/>
                </a:solidFill>
              </a:rPr>
            </a:br>
            <a:endParaRPr>
              <a:solidFill>
                <a:srgbClr val="233A44"/>
              </a:solidFill>
            </a:endParaRPr>
          </a:p>
          <a:p>
            <a:pPr indent="0" lvl="0" marL="0" rtl="0" algn="l">
              <a:spcBef>
                <a:spcPts val="0"/>
              </a:spcBef>
              <a:spcAft>
                <a:spcPts val="0"/>
              </a:spcAft>
              <a:buNone/>
            </a:pPr>
            <a:r>
              <a:rPr b="1" lang="en">
                <a:solidFill>
                  <a:srgbClr val="ED1C25"/>
                </a:solidFill>
              </a:rPr>
              <a:t>Silhouette Score:</a:t>
            </a:r>
            <a:endParaRPr b="1">
              <a:solidFill>
                <a:srgbClr val="ED1C25"/>
              </a:solidFill>
            </a:endParaRPr>
          </a:p>
          <a:p>
            <a:pPr indent="0" lvl="0" marL="0" rtl="0" algn="l">
              <a:spcBef>
                <a:spcPts val="0"/>
              </a:spcBef>
              <a:spcAft>
                <a:spcPts val="0"/>
              </a:spcAft>
              <a:buNone/>
            </a:pPr>
            <a:r>
              <a:rPr lang="en">
                <a:solidFill>
                  <a:srgbClr val="233A44"/>
                </a:solidFill>
              </a:rPr>
              <a:t>In this analysis, the silhouette score is approximately </a:t>
            </a:r>
            <a:r>
              <a:rPr b="1" lang="en">
                <a:solidFill>
                  <a:srgbClr val="233A44"/>
                </a:solidFill>
              </a:rPr>
              <a:t>0.1592</a:t>
            </a:r>
            <a:r>
              <a:rPr lang="en">
                <a:solidFill>
                  <a:srgbClr val="233A44"/>
                </a:solidFill>
              </a:rPr>
              <a:t>, indicating a better degree of separation between clusters than Hierarchical clustering</a:t>
            </a:r>
            <a:endParaRPr>
              <a:solidFill>
                <a:srgbClr val="233A44"/>
              </a:solidFill>
            </a:endParaRPr>
          </a:p>
          <a:p>
            <a:pPr indent="0" lvl="0" marL="0" rtl="0" algn="l">
              <a:spcBef>
                <a:spcPts val="0"/>
              </a:spcBef>
              <a:spcAft>
                <a:spcPts val="0"/>
              </a:spcAft>
              <a:buNone/>
            </a:pPr>
            <a:r>
              <a:t/>
            </a:r>
            <a:endParaRPr>
              <a:solidFill>
                <a:srgbClr val="233A44"/>
              </a:solidFill>
            </a:endParaRPr>
          </a:p>
          <a:p>
            <a:pPr indent="0" lvl="0" marL="0" rtl="0" algn="l">
              <a:spcBef>
                <a:spcPts val="0"/>
              </a:spcBef>
              <a:spcAft>
                <a:spcPts val="0"/>
              </a:spcAft>
              <a:buNone/>
            </a:pPr>
            <a:r>
              <a:t/>
            </a:r>
            <a:endParaRPr>
              <a:solidFill>
                <a:srgbClr val="233A44"/>
              </a:solidFill>
            </a:endParaRPr>
          </a:p>
        </p:txBody>
      </p:sp>
      <p:graphicFrame>
        <p:nvGraphicFramePr>
          <p:cNvPr id="355" name="Google Shape;355;p37"/>
          <p:cNvGraphicFramePr/>
          <p:nvPr/>
        </p:nvGraphicFramePr>
        <p:xfrm>
          <a:off x="1383050" y="1388413"/>
          <a:ext cx="3000000" cy="3000000"/>
        </p:xfrm>
        <a:graphic>
          <a:graphicData uri="http://schemas.openxmlformats.org/drawingml/2006/table">
            <a:tbl>
              <a:tblPr>
                <a:noFill/>
                <a:tableStyleId>{335F621E-A73E-432D-9F85-7AC69A5C492E}</a:tableStyleId>
              </a:tblPr>
              <a:tblGrid>
                <a:gridCol w="2166975"/>
                <a:gridCol w="2434725"/>
                <a:gridCol w="1899300"/>
              </a:tblGrid>
              <a:tr h="280875">
                <a:tc>
                  <a:txBody>
                    <a:bodyPr/>
                    <a:lstStyle/>
                    <a:p>
                      <a:pPr indent="0" lvl="0" marL="0" rtl="0" algn="ctr">
                        <a:spcBef>
                          <a:spcPts val="0"/>
                        </a:spcBef>
                        <a:spcAft>
                          <a:spcPts val="0"/>
                        </a:spcAft>
                        <a:buNone/>
                      </a:pPr>
                      <a:r>
                        <a:rPr b="1" lang="en" sz="1100">
                          <a:solidFill>
                            <a:srgbClr val="ED1C25"/>
                          </a:solidFill>
                        </a:rPr>
                        <a:t>Cluster </a:t>
                      </a:r>
                      <a:endParaRPr b="1" sz="1100">
                        <a:solidFill>
                          <a:srgbClr val="ED1C25"/>
                        </a:solidFill>
                      </a:endParaRPr>
                    </a:p>
                  </a:txBody>
                  <a:tcPr marT="91425" marB="91425" marR="91425" marL="91425"/>
                </a:tc>
                <a:tc>
                  <a:txBody>
                    <a:bodyPr/>
                    <a:lstStyle/>
                    <a:p>
                      <a:pPr indent="0" lvl="0" marL="457200" rtl="0" algn="ctr">
                        <a:lnSpc>
                          <a:spcPct val="115000"/>
                        </a:lnSpc>
                        <a:spcBef>
                          <a:spcPts val="2100"/>
                        </a:spcBef>
                        <a:spcAft>
                          <a:spcPts val="600"/>
                        </a:spcAft>
                        <a:buNone/>
                      </a:pPr>
                      <a:r>
                        <a:rPr b="1" lang="en" sz="1100">
                          <a:solidFill>
                            <a:srgbClr val="ED1C25"/>
                          </a:solidFill>
                        </a:rPr>
                        <a:t>Readmission rate</a:t>
                      </a:r>
                      <a:r>
                        <a:rPr lang="en" sz="1100">
                          <a:solidFill>
                            <a:srgbClr val="ED1C25"/>
                          </a:solidFill>
                        </a:rPr>
                        <a:t> </a:t>
                      </a:r>
                      <a:endParaRPr sz="1100">
                        <a:solidFill>
                          <a:srgbClr val="ED1C25"/>
                        </a:solidFill>
                      </a:endParaRPr>
                    </a:p>
                  </a:txBody>
                  <a:tcPr marT="91425" marB="91425" marR="91425" marL="91425"/>
                </a:tc>
                <a:tc>
                  <a:txBody>
                    <a:bodyPr/>
                    <a:lstStyle/>
                    <a:p>
                      <a:pPr indent="0" lvl="0" marL="457200" rtl="0" algn="ctr">
                        <a:lnSpc>
                          <a:spcPct val="115000"/>
                        </a:lnSpc>
                        <a:spcBef>
                          <a:spcPts val="2100"/>
                        </a:spcBef>
                        <a:spcAft>
                          <a:spcPts val="600"/>
                        </a:spcAft>
                        <a:buNone/>
                      </a:pPr>
                      <a:r>
                        <a:t/>
                      </a:r>
                      <a:endParaRPr b="1" sz="1100">
                        <a:solidFill>
                          <a:srgbClr val="233A44"/>
                        </a:solidFill>
                      </a:endParaRPr>
                    </a:p>
                  </a:txBody>
                  <a:tcPr marT="91425" marB="91425" marR="91425" marL="91425"/>
                </a:tc>
              </a:tr>
              <a:tr h="280875">
                <a:tc>
                  <a:txBody>
                    <a:bodyPr/>
                    <a:lstStyle/>
                    <a:p>
                      <a:pPr indent="0" lvl="0" marL="0" rtl="0" algn="ctr">
                        <a:spcBef>
                          <a:spcPts val="0"/>
                        </a:spcBef>
                        <a:spcAft>
                          <a:spcPts val="0"/>
                        </a:spcAft>
                        <a:buNone/>
                      </a:pPr>
                      <a:r>
                        <a:rPr lang="en" sz="1100">
                          <a:solidFill>
                            <a:srgbClr val="233A44"/>
                          </a:solidFill>
                        </a:rPr>
                        <a:t>1</a:t>
                      </a:r>
                      <a:endParaRPr sz="1100">
                        <a:solidFill>
                          <a:srgbClr val="233A44"/>
                        </a:solidFill>
                      </a:endParaRPr>
                    </a:p>
                  </a:txBody>
                  <a:tcPr marT="91425" marB="91425" marR="91425" marL="91425"/>
                </a:tc>
                <a:tc>
                  <a:txBody>
                    <a:bodyPr/>
                    <a:lstStyle/>
                    <a:p>
                      <a:pPr indent="0" lvl="0" marL="0" rtl="0" algn="ctr">
                        <a:lnSpc>
                          <a:spcPct val="115000"/>
                        </a:lnSpc>
                        <a:spcBef>
                          <a:spcPts val="2100"/>
                        </a:spcBef>
                        <a:spcAft>
                          <a:spcPts val="600"/>
                        </a:spcAft>
                        <a:buNone/>
                      </a:pPr>
                      <a:r>
                        <a:rPr lang="en" sz="1100">
                          <a:solidFill>
                            <a:srgbClr val="233A44"/>
                          </a:solidFill>
                        </a:rPr>
                        <a:t>52.6</a:t>
                      </a:r>
                      <a:r>
                        <a:rPr lang="en" sz="1100">
                          <a:solidFill>
                            <a:srgbClr val="233A44"/>
                          </a:solidFill>
                        </a:rPr>
                        <a:t>%.</a:t>
                      </a:r>
                      <a:endParaRPr sz="1100">
                        <a:solidFill>
                          <a:srgbClr val="233A44"/>
                        </a:solidFill>
                      </a:endParaRPr>
                    </a:p>
                  </a:txBody>
                  <a:tcPr marT="91425" marB="91425" marR="91425" marL="91425"/>
                </a:tc>
                <a:tc>
                  <a:txBody>
                    <a:bodyPr/>
                    <a:lstStyle/>
                    <a:p>
                      <a:pPr indent="0" lvl="0" marL="0" rtl="0" algn="ctr">
                        <a:lnSpc>
                          <a:spcPct val="115000"/>
                        </a:lnSpc>
                        <a:spcBef>
                          <a:spcPts val="2100"/>
                        </a:spcBef>
                        <a:spcAft>
                          <a:spcPts val="600"/>
                        </a:spcAft>
                        <a:buNone/>
                      </a:pPr>
                      <a:r>
                        <a:rPr lang="en" sz="1100">
                          <a:solidFill>
                            <a:srgbClr val="233A44"/>
                          </a:solidFill>
                        </a:rPr>
                        <a:t>High- Risk Patient</a:t>
                      </a:r>
                      <a:endParaRPr sz="1100">
                        <a:solidFill>
                          <a:srgbClr val="233A44"/>
                        </a:solidFill>
                      </a:endParaRPr>
                    </a:p>
                  </a:txBody>
                  <a:tcPr marT="91425" marB="91425" marR="91425" marL="91425"/>
                </a:tc>
              </a:tr>
              <a:tr h="280875">
                <a:tc>
                  <a:txBody>
                    <a:bodyPr/>
                    <a:lstStyle/>
                    <a:p>
                      <a:pPr indent="0" lvl="0" marL="0" rtl="0" algn="ctr">
                        <a:spcBef>
                          <a:spcPts val="0"/>
                        </a:spcBef>
                        <a:spcAft>
                          <a:spcPts val="0"/>
                        </a:spcAft>
                        <a:buNone/>
                      </a:pPr>
                      <a:r>
                        <a:rPr lang="en" sz="1100">
                          <a:solidFill>
                            <a:srgbClr val="233A44"/>
                          </a:solidFill>
                        </a:rPr>
                        <a:t>2</a:t>
                      </a:r>
                      <a:endParaRPr sz="1100">
                        <a:solidFill>
                          <a:srgbClr val="233A44"/>
                        </a:solidFill>
                      </a:endParaRPr>
                    </a:p>
                  </a:txBody>
                  <a:tcPr marT="91425" marB="91425" marR="91425" marL="91425"/>
                </a:tc>
                <a:tc>
                  <a:txBody>
                    <a:bodyPr/>
                    <a:lstStyle/>
                    <a:p>
                      <a:pPr indent="0" lvl="0" marL="0" rtl="0" algn="ctr">
                        <a:spcBef>
                          <a:spcPts val="0"/>
                        </a:spcBef>
                        <a:spcAft>
                          <a:spcPts val="0"/>
                        </a:spcAft>
                        <a:buNone/>
                      </a:pPr>
                      <a:r>
                        <a:rPr lang="en" sz="1100">
                          <a:solidFill>
                            <a:srgbClr val="233A44"/>
                          </a:solidFill>
                        </a:rPr>
                        <a:t>40.8</a:t>
                      </a:r>
                      <a:r>
                        <a:rPr lang="en" sz="1100">
                          <a:solidFill>
                            <a:srgbClr val="233A44"/>
                          </a:solidFill>
                        </a:rPr>
                        <a:t>%</a:t>
                      </a:r>
                      <a:endParaRPr sz="1100">
                        <a:solidFill>
                          <a:srgbClr val="233A44"/>
                        </a:solidFill>
                      </a:endParaRPr>
                    </a:p>
                  </a:txBody>
                  <a:tcPr marT="91425" marB="91425" marR="91425" marL="91425"/>
                </a:tc>
                <a:tc>
                  <a:txBody>
                    <a:bodyPr/>
                    <a:lstStyle/>
                    <a:p>
                      <a:pPr indent="0" lvl="0" marL="0" rtl="0" algn="ctr">
                        <a:spcBef>
                          <a:spcPts val="0"/>
                        </a:spcBef>
                        <a:spcAft>
                          <a:spcPts val="0"/>
                        </a:spcAft>
                        <a:buNone/>
                      </a:pPr>
                      <a:r>
                        <a:rPr lang="en" sz="1100">
                          <a:solidFill>
                            <a:srgbClr val="233A44"/>
                          </a:solidFill>
                        </a:rPr>
                        <a:t>Medium -Risk Patient</a:t>
                      </a:r>
                      <a:endParaRPr sz="1100">
                        <a:solidFill>
                          <a:srgbClr val="233A44"/>
                        </a:solidFill>
                      </a:endParaRPr>
                    </a:p>
                  </a:txBody>
                  <a:tcPr marT="91425" marB="91425" marR="91425" marL="91425"/>
                </a:tc>
              </a:tr>
              <a:tr h="280875">
                <a:tc>
                  <a:txBody>
                    <a:bodyPr/>
                    <a:lstStyle/>
                    <a:p>
                      <a:pPr indent="0" lvl="0" marL="0" rtl="0" algn="ctr">
                        <a:spcBef>
                          <a:spcPts val="0"/>
                        </a:spcBef>
                        <a:spcAft>
                          <a:spcPts val="0"/>
                        </a:spcAft>
                        <a:buNone/>
                      </a:pPr>
                      <a:r>
                        <a:rPr lang="en" sz="1100">
                          <a:solidFill>
                            <a:srgbClr val="233A44"/>
                          </a:solidFill>
                        </a:rPr>
                        <a:t>3</a:t>
                      </a:r>
                      <a:endParaRPr sz="1100">
                        <a:solidFill>
                          <a:srgbClr val="233A44"/>
                        </a:solidFill>
                      </a:endParaRPr>
                    </a:p>
                  </a:txBody>
                  <a:tcPr marT="91425" marB="91425" marR="91425" marL="91425"/>
                </a:tc>
                <a:tc>
                  <a:txBody>
                    <a:bodyPr/>
                    <a:lstStyle/>
                    <a:p>
                      <a:pPr indent="0" lvl="0" marL="0" rtl="0" algn="ctr">
                        <a:spcBef>
                          <a:spcPts val="0"/>
                        </a:spcBef>
                        <a:spcAft>
                          <a:spcPts val="0"/>
                        </a:spcAft>
                        <a:buNone/>
                      </a:pPr>
                      <a:r>
                        <a:rPr lang="en" sz="1100">
                          <a:solidFill>
                            <a:srgbClr val="233A44"/>
                          </a:solidFill>
                        </a:rPr>
                        <a:t>32.7</a:t>
                      </a:r>
                      <a:r>
                        <a:rPr lang="en" sz="1100">
                          <a:solidFill>
                            <a:srgbClr val="233A44"/>
                          </a:solidFill>
                        </a:rPr>
                        <a:t>%</a:t>
                      </a:r>
                      <a:endParaRPr sz="1100">
                        <a:solidFill>
                          <a:srgbClr val="233A44"/>
                        </a:solidFill>
                      </a:endParaRPr>
                    </a:p>
                  </a:txBody>
                  <a:tcPr marT="91425" marB="91425" marR="91425" marL="91425"/>
                </a:tc>
                <a:tc>
                  <a:txBody>
                    <a:bodyPr/>
                    <a:lstStyle/>
                    <a:p>
                      <a:pPr indent="0" lvl="0" marL="0" rtl="0" algn="ctr">
                        <a:spcBef>
                          <a:spcPts val="0"/>
                        </a:spcBef>
                        <a:spcAft>
                          <a:spcPts val="0"/>
                        </a:spcAft>
                        <a:buNone/>
                      </a:pPr>
                      <a:r>
                        <a:rPr lang="en" sz="1100">
                          <a:solidFill>
                            <a:srgbClr val="233A44"/>
                          </a:solidFill>
                        </a:rPr>
                        <a:t>Low-Risk </a:t>
                      </a:r>
                      <a:r>
                        <a:rPr lang="en" sz="1100">
                          <a:solidFill>
                            <a:srgbClr val="233A44"/>
                          </a:solidFill>
                        </a:rPr>
                        <a:t>Patient</a:t>
                      </a:r>
                      <a:endParaRPr sz="1100">
                        <a:solidFill>
                          <a:srgbClr val="233A44"/>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361" name="Google Shape;361;p38"/>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362" name="Google Shape;362;p38"/>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363" name="Google Shape;363;p38"/>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364" name="Google Shape;364;p38"/>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65" name="Google Shape;365;p38"/>
          <p:cNvSpPr txBox="1"/>
          <p:nvPr>
            <p:ph idx="4294967295" type="title"/>
          </p:nvPr>
        </p:nvSpPr>
        <p:spPr>
          <a:xfrm>
            <a:off x="819175" y="756325"/>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Clr>
                <a:schemeClr val="dk1"/>
              </a:buClr>
              <a:buSzPts val="1100"/>
              <a:buFont typeface="Arial"/>
              <a:buNone/>
            </a:pPr>
            <a:r>
              <a:rPr b="1" lang="en" sz="2400">
                <a:solidFill>
                  <a:srgbClr val="ED1C25"/>
                </a:solidFill>
                <a:latin typeface="Montserrat"/>
                <a:ea typeface="Montserrat"/>
                <a:cs typeface="Montserrat"/>
                <a:sym typeface="Montserrat"/>
              </a:rPr>
              <a:t>                               </a:t>
            </a:r>
            <a:r>
              <a:rPr b="1" lang="en" sz="2400">
                <a:solidFill>
                  <a:srgbClr val="ED1C25"/>
                </a:solidFill>
                <a:latin typeface="Montserrat"/>
                <a:ea typeface="Montserrat"/>
                <a:cs typeface="Montserrat"/>
                <a:sym typeface="Montserrat"/>
              </a:rPr>
              <a:t>Interpretation </a:t>
            </a:r>
            <a:endParaRPr b="1" sz="2400">
              <a:solidFill>
                <a:srgbClr val="ED1C25"/>
              </a:solidFill>
              <a:latin typeface="Montserrat"/>
              <a:ea typeface="Montserrat"/>
              <a:cs typeface="Montserrat"/>
              <a:sym typeface="Montserrat"/>
            </a:endParaRPr>
          </a:p>
          <a:p>
            <a:pPr indent="0" lvl="0" marL="0" rtl="0" algn="l">
              <a:spcBef>
                <a:spcPts val="0"/>
              </a:spcBef>
              <a:spcAft>
                <a:spcPts val="0"/>
              </a:spcAft>
              <a:buNone/>
            </a:pPr>
            <a:r>
              <a:t/>
            </a:r>
            <a:endParaRPr b="1" sz="2400">
              <a:solidFill>
                <a:srgbClr val="ED1C25"/>
              </a:solidFill>
              <a:latin typeface="Montserrat"/>
              <a:ea typeface="Montserrat"/>
              <a:cs typeface="Montserrat"/>
              <a:sym typeface="Montserrat"/>
            </a:endParaRPr>
          </a:p>
        </p:txBody>
      </p:sp>
      <p:sp>
        <p:nvSpPr>
          <p:cNvPr id="366" name="Google Shape;366;p38"/>
          <p:cNvSpPr txBox="1"/>
          <p:nvPr/>
        </p:nvSpPr>
        <p:spPr>
          <a:xfrm>
            <a:off x="1606500" y="1404000"/>
            <a:ext cx="6648900" cy="31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50">
                <a:solidFill>
                  <a:schemeClr val="dk1"/>
                </a:solidFill>
              </a:rPr>
              <a:t>K-Means Advantage:</a:t>
            </a:r>
            <a:r>
              <a:rPr lang="en" sz="1550">
                <a:solidFill>
                  <a:schemeClr val="dk1"/>
                </a:solidFill>
              </a:rPr>
              <a:t> K-means clustering is more effective for our data, providing clear segmentation of patient readmission risk and better cluster separation.</a:t>
            </a:r>
            <a:endParaRPr sz="1550">
              <a:solidFill>
                <a:schemeClr val="dk1"/>
              </a:solidFill>
            </a:endParaRPr>
          </a:p>
          <a:p>
            <a:pPr indent="0" lvl="0" marL="0" rtl="0" algn="l">
              <a:spcBef>
                <a:spcPts val="0"/>
              </a:spcBef>
              <a:spcAft>
                <a:spcPts val="0"/>
              </a:spcAft>
              <a:buNone/>
            </a:pPr>
            <a:r>
              <a:t/>
            </a:r>
            <a:endParaRPr sz="1550">
              <a:solidFill>
                <a:schemeClr val="dk1"/>
              </a:solidFill>
            </a:endParaRPr>
          </a:p>
          <a:p>
            <a:pPr indent="0" lvl="0" marL="0" rtl="0" algn="l">
              <a:spcBef>
                <a:spcPts val="0"/>
              </a:spcBef>
              <a:spcAft>
                <a:spcPts val="0"/>
              </a:spcAft>
              <a:buNone/>
            </a:pPr>
            <a:r>
              <a:rPr b="1" lang="en" sz="1550">
                <a:solidFill>
                  <a:schemeClr val="dk1"/>
                </a:solidFill>
              </a:rPr>
              <a:t>Hierarchical Clustering Limitation:</a:t>
            </a:r>
            <a:r>
              <a:rPr lang="en" sz="1550">
                <a:solidFill>
                  <a:schemeClr val="dk1"/>
                </a:solidFill>
              </a:rPr>
              <a:t> The hierarchical approach did not yield distinct clusters, indicating potential issues with cluster separation or data suitability for this method</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9"/>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372" name="Google Shape;372;p39"/>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373" name="Google Shape;373;p39"/>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374" name="Google Shape;374;p39"/>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375" name="Google Shape;375;p39"/>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76" name="Google Shape;376;p39"/>
          <p:cNvSpPr txBox="1"/>
          <p:nvPr>
            <p:ph idx="4294967295" type="title"/>
          </p:nvPr>
        </p:nvSpPr>
        <p:spPr>
          <a:xfrm>
            <a:off x="904025" y="660150"/>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2400">
                <a:solidFill>
                  <a:srgbClr val="ED1C25"/>
                </a:solidFill>
                <a:latin typeface="Montserrat"/>
                <a:ea typeface="Montserrat"/>
                <a:cs typeface="Montserrat"/>
                <a:sym typeface="Montserrat"/>
              </a:rPr>
              <a:t>                                Conclusion</a:t>
            </a:r>
            <a:endParaRPr b="1" sz="2400">
              <a:solidFill>
                <a:srgbClr val="ED1C25"/>
              </a:solidFill>
              <a:latin typeface="Montserrat"/>
              <a:ea typeface="Montserrat"/>
              <a:cs typeface="Montserrat"/>
              <a:sym typeface="Montserrat"/>
            </a:endParaRPr>
          </a:p>
        </p:txBody>
      </p:sp>
      <p:sp>
        <p:nvSpPr>
          <p:cNvPr id="377" name="Google Shape;377;p39"/>
          <p:cNvSpPr txBox="1"/>
          <p:nvPr/>
        </p:nvSpPr>
        <p:spPr>
          <a:xfrm>
            <a:off x="869850" y="1488163"/>
            <a:ext cx="84945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t/>
            </a:r>
            <a:endParaRPr sz="1500">
              <a:solidFill>
                <a:schemeClr val="dk2"/>
              </a:solidFill>
            </a:endParaRPr>
          </a:p>
        </p:txBody>
      </p:sp>
      <p:sp>
        <p:nvSpPr>
          <p:cNvPr id="378" name="Google Shape;378;p39"/>
          <p:cNvSpPr txBox="1"/>
          <p:nvPr/>
        </p:nvSpPr>
        <p:spPr>
          <a:xfrm>
            <a:off x="1022100" y="1648550"/>
            <a:ext cx="7506600" cy="29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79" name="Google Shape;379;p39"/>
          <p:cNvSpPr txBox="1"/>
          <p:nvPr/>
        </p:nvSpPr>
        <p:spPr>
          <a:xfrm>
            <a:off x="2517750" y="2841750"/>
            <a:ext cx="388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80" name="Google Shape;380;p39"/>
          <p:cNvSpPr txBox="1"/>
          <p:nvPr/>
        </p:nvSpPr>
        <p:spPr>
          <a:xfrm>
            <a:off x="1514675" y="1488175"/>
            <a:ext cx="6284400" cy="30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100"/>
              </a:spcBef>
              <a:spcAft>
                <a:spcPts val="0"/>
              </a:spcAft>
              <a:buNone/>
            </a:pPr>
            <a:r>
              <a:rPr lang="en" sz="1700">
                <a:solidFill>
                  <a:srgbClr val="233A44"/>
                </a:solidFill>
              </a:rPr>
              <a:t>“Hospital Management can use models like logistic regression and K-Means clustering for p</a:t>
            </a:r>
            <a:r>
              <a:rPr lang="en" sz="1700">
                <a:solidFill>
                  <a:srgbClr val="233A44"/>
                </a:solidFill>
              </a:rPr>
              <a:t>redicting whether the patient will be readmitted or not and segmenting patients into clusters. This allows them to estimate their risk of readmission, providing valuable insights for targeted interventions and personalized healthcare strategies”.</a:t>
            </a:r>
            <a:endParaRPr sz="1700">
              <a:solidFill>
                <a:srgbClr val="233A44"/>
              </a:solidFill>
            </a:endParaRPr>
          </a:p>
          <a:p>
            <a:pPr indent="0" lvl="0" marL="0" rtl="0" algn="l">
              <a:spcBef>
                <a:spcPts val="600"/>
              </a:spcBef>
              <a:spcAft>
                <a:spcPts val="0"/>
              </a:spcAft>
              <a:buNone/>
            </a:pPr>
            <a:r>
              <a:t/>
            </a:r>
            <a:endParaRPr sz="17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0"/>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pic>
        <p:nvPicPr>
          <p:cNvPr id="386" name="Google Shape;386;p40"/>
          <p:cNvPicPr preferRelativeResize="0"/>
          <p:nvPr/>
        </p:nvPicPr>
        <p:blipFill>
          <a:blip r:embed="rId4">
            <a:alphaModFix/>
          </a:blip>
          <a:stretch>
            <a:fillRect/>
          </a:stretch>
        </p:blipFill>
        <p:spPr>
          <a:xfrm>
            <a:off x="3057184" y="2571747"/>
            <a:ext cx="3706432" cy="1718625"/>
          </a:xfrm>
          <a:prstGeom prst="rect">
            <a:avLst/>
          </a:prstGeom>
          <a:noFill/>
          <a:ln>
            <a:noFill/>
          </a:ln>
        </p:spPr>
      </p:pic>
      <p:sp>
        <p:nvSpPr>
          <p:cNvPr id="387" name="Google Shape;387;p40"/>
          <p:cNvSpPr txBox="1"/>
          <p:nvPr/>
        </p:nvSpPr>
        <p:spPr>
          <a:xfrm>
            <a:off x="2875500" y="1410750"/>
            <a:ext cx="4421100" cy="13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000">
                <a:solidFill>
                  <a:srgbClr val="ED1C25"/>
                </a:solidFill>
                <a:latin typeface="Calibri"/>
                <a:ea typeface="Calibri"/>
                <a:cs typeface="Calibri"/>
                <a:sym typeface="Calibri"/>
              </a:rPr>
              <a:t>     THANK YOU!</a:t>
            </a:r>
            <a:endParaRPr b="1" sz="4000">
              <a:solidFill>
                <a:srgbClr val="ED1C25"/>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88" name="Google Shape;388;p40"/>
          <p:cNvSpPr/>
          <p:nvPr/>
        </p:nvSpPr>
        <p:spPr>
          <a:xfrm>
            <a:off x="-1897110" y="37968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5">
              <a:alphaModFix/>
            </a:blip>
            <a:stretch>
              <a:fillRect b="0" l="0" r="0" t="0"/>
            </a:stretch>
          </a:blipFill>
          <a:ln>
            <a:noFill/>
          </a:ln>
        </p:spPr>
      </p:sp>
      <p:sp>
        <p:nvSpPr>
          <p:cNvPr id="389" name="Google Shape;389;p40"/>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16" name="Google Shape;216;p26"/>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17" name="Google Shape;217;p26"/>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18" name="Google Shape;218;p26"/>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19" name="Google Shape;219;p26"/>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20" name="Google Shape;220;p26"/>
          <p:cNvSpPr txBox="1"/>
          <p:nvPr>
            <p:ph idx="4294967295" type="title"/>
          </p:nvPr>
        </p:nvSpPr>
        <p:spPr>
          <a:xfrm>
            <a:off x="904025" y="433825"/>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2400">
                <a:solidFill>
                  <a:srgbClr val="ED1C25"/>
                </a:solidFill>
                <a:latin typeface="Montserrat"/>
                <a:ea typeface="Montserrat"/>
                <a:cs typeface="Montserrat"/>
                <a:sym typeface="Montserrat"/>
              </a:rPr>
              <a:t>            Introduction  / Research Questions</a:t>
            </a:r>
            <a:endParaRPr b="1" sz="2400">
              <a:solidFill>
                <a:srgbClr val="ED1C25"/>
              </a:solidFill>
              <a:latin typeface="Montserrat"/>
              <a:ea typeface="Montserrat"/>
              <a:cs typeface="Montserrat"/>
              <a:sym typeface="Montserrat"/>
            </a:endParaRPr>
          </a:p>
        </p:txBody>
      </p:sp>
      <p:sp>
        <p:nvSpPr>
          <p:cNvPr id="221" name="Google Shape;221;p26"/>
          <p:cNvSpPr txBox="1"/>
          <p:nvPr/>
        </p:nvSpPr>
        <p:spPr>
          <a:xfrm>
            <a:off x="869850" y="1488163"/>
            <a:ext cx="84945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t/>
            </a:r>
            <a:endParaRPr sz="1500">
              <a:solidFill>
                <a:schemeClr val="dk2"/>
              </a:solidFill>
            </a:endParaRPr>
          </a:p>
        </p:txBody>
      </p:sp>
      <p:sp>
        <p:nvSpPr>
          <p:cNvPr id="222" name="Google Shape;222;p26"/>
          <p:cNvSpPr txBox="1"/>
          <p:nvPr/>
        </p:nvSpPr>
        <p:spPr>
          <a:xfrm>
            <a:off x="904025" y="1318800"/>
            <a:ext cx="6550200" cy="2816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rgbClr val="ED1C25"/>
                </a:solidFill>
              </a:rPr>
              <a:t>Predictive modeling for readmission risk assessment: </a:t>
            </a:r>
            <a:r>
              <a:rPr lang="en" sz="1600">
                <a:solidFill>
                  <a:srgbClr val="233A44"/>
                </a:solidFill>
              </a:rPr>
              <a:t>Can we accurately predict patient readmission based on attributes such as medical history, admission details, and treatment plans?</a:t>
            </a:r>
            <a:endParaRPr sz="1600">
              <a:solidFill>
                <a:srgbClr val="233A44"/>
              </a:solidFill>
            </a:endParaRPr>
          </a:p>
          <a:p>
            <a:pPr indent="0" lvl="0" marL="0" rtl="0" algn="l">
              <a:spcBef>
                <a:spcPts val="1200"/>
              </a:spcBef>
              <a:spcAft>
                <a:spcPts val="0"/>
              </a:spcAft>
              <a:buClr>
                <a:schemeClr val="dk1"/>
              </a:buClr>
              <a:buSzPts val="1100"/>
              <a:buFont typeface="Arial"/>
              <a:buNone/>
            </a:pPr>
            <a:r>
              <a:rPr b="1" lang="en" sz="1600">
                <a:solidFill>
                  <a:srgbClr val="ED1C25"/>
                </a:solidFill>
              </a:rPr>
              <a:t>Models </a:t>
            </a:r>
            <a:endParaRPr b="1" sz="1500">
              <a:solidFill>
                <a:srgbClr val="ED1C25"/>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600">
                <a:solidFill>
                  <a:srgbClr val="233A44"/>
                </a:solidFill>
              </a:rPr>
              <a:t>Logistic Regression</a:t>
            </a:r>
            <a:endParaRPr sz="1600">
              <a:solidFill>
                <a:srgbClr val="233A44"/>
              </a:solidFill>
            </a:endParaRPr>
          </a:p>
          <a:p>
            <a:pPr indent="0" lvl="0" marL="0" rtl="0" algn="l">
              <a:lnSpc>
                <a:spcPct val="150000"/>
              </a:lnSpc>
              <a:spcBef>
                <a:spcPts val="1200"/>
              </a:spcBef>
              <a:spcAft>
                <a:spcPts val="0"/>
              </a:spcAft>
              <a:buClr>
                <a:schemeClr val="dk1"/>
              </a:buClr>
              <a:buSzPts val="1100"/>
              <a:buFont typeface="Arial"/>
              <a:buNone/>
            </a:pPr>
            <a:r>
              <a:rPr lang="en" sz="1600">
                <a:solidFill>
                  <a:srgbClr val="233A44"/>
                </a:solidFill>
              </a:rPr>
              <a:t>Support Vector Machine (SVM)</a:t>
            </a:r>
            <a:endParaRPr sz="1600">
              <a:solidFill>
                <a:srgbClr val="233A44"/>
              </a:solidFill>
            </a:endParaRPr>
          </a:p>
          <a:p>
            <a:pPr indent="0" lvl="0" marL="0" rtl="0" algn="l">
              <a:spcBef>
                <a:spcPts val="1200"/>
              </a:spcBef>
              <a:spcAft>
                <a:spcPts val="0"/>
              </a:spcAft>
              <a:buNone/>
            </a:pPr>
            <a:r>
              <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28" name="Google Shape;228;p27"/>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29" name="Google Shape;229;p27"/>
          <p:cNvSpPr/>
          <p:nvPr/>
        </p:nvSpPr>
        <p:spPr>
          <a:xfrm>
            <a:off x="-4041485" y="28124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30" name="Google Shape;230;p27"/>
          <p:cNvSpPr txBox="1"/>
          <p:nvPr/>
        </p:nvSpPr>
        <p:spPr>
          <a:xfrm>
            <a:off x="904025" y="1354675"/>
            <a:ext cx="7441200" cy="3409200"/>
          </a:xfrm>
          <a:prstGeom prst="rect">
            <a:avLst/>
          </a:prstGeom>
          <a:noFill/>
          <a:ln>
            <a:noFill/>
          </a:ln>
        </p:spPr>
        <p:txBody>
          <a:bodyPr anchorCtr="0" anchor="t" bIns="0" lIns="0" spcFirstLastPara="1" rIns="0" wrap="square" tIns="0">
            <a:spAutoFit/>
          </a:bodyPr>
          <a:lstStyle/>
          <a:p>
            <a:pPr indent="0" lvl="0" marL="0" marR="0" rtl="0" algn="l">
              <a:lnSpc>
                <a:spcPct val="138005"/>
              </a:lnSpc>
              <a:spcBef>
                <a:spcPts val="0"/>
              </a:spcBef>
              <a:spcAft>
                <a:spcPts val="0"/>
              </a:spcAft>
              <a:buNone/>
            </a:pPr>
            <a:r>
              <a:rPr lang="en" sz="1800">
                <a:solidFill>
                  <a:srgbClr val="233A44"/>
                </a:solidFill>
              </a:rPr>
              <a:t>Used Random Forest Classifier for feature selection</a:t>
            </a:r>
            <a:endParaRPr sz="1800">
              <a:solidFill>
                <a:srgbClr val="233A44"/>
              </a:solidFill>
            </a:endParaRPr>
          </a:p>
          <a:p>
            <a:pPr indent="0" lvl="0" marL="0" marR="0" rtl="0" algn="l">
              <a:lnSpc>
                <a:spcPct val="138005"/>
              </a:lnSpc>
              <a:spcBef>
                <a:spcPts val="0"/>
              </a:spcBef>
              <a:spcAft>
                <a:spcPts val="0"/>
              </a:spcAft>
              <a:buNone/>
            </a:pPr>
            <a:r>
              <a:rPr b="1" lang="en" sz="2000">
                <a:solidFill>
                  <a:srgbClr val="ED1C25"/>
                </a:solidFill>
              </a:rPr>
              <a:t>Selected feature:</a:t>
            </a:r>
            <a:endParaRPr b="1" sz="2000">
              <a:solidFill>
                <a:srgbClr val="ED1C25"/>
              </a:solidFill>
            </a:endParaRPr>
          </a:p>
          <a:p>
            <a:pPr indent="0" lvl="0" marL="0" marR="0" rtl="0" algn="l">
              <a:lnSpc>
                <a:spcPct val="138005"/>
              </a:lnSpc>
              <a:spcBef>
                <a:spcPts val="0"/>
              </a:spcBef>
              <a:spcAft>
                <a:spcPts val="0"/>
              </a:spcAft>
              <a:buNone/>
            </a:pPr>
            <a:r>
              <a:rPr lang="en" sz="1800">
                <a:solidFill>
                  <a:srgbClr val="233A44"/>
                </a:solidFill>
              </a:rPr>
              <a:t>Number of lab procedures</a:t>
            </a:r>
            <a:endParaRPr sz="1800">
              <a:solidFill>
                <a:srgbClr val="233A44"/>
              </a:solidFill>
            </a:endParaRPr>
          </a:p>
          <a:p>
            <a:pPr indent="0" lvl="0" marL="0" marR="0" rtl="0" algn="l">
              <a:lnSpc>
                <a:spcPct val="138005"/>
              </a:lnSpc>
              <a:spcBef>
                <a:spcPts val="0"/>
              </a:spcBef>
              <a:spcAft>
                <a:spcPts val="0"/>
              </a:spcAft>
              <a:buNone/>
            </a:pPr>
            <a:r>
              <a:rPr lang="en" sz="1800">
                <a:solidFill>
                  <a:srgbClr val="233A44"/>
                </a:solidFill>
              </a:rPr>
              <a:t>Number of medications</a:t>
            </a:r>
            <a:endParaRPr sz="1800">
              <a:solidFill>
                <a:srgbClr val="233A44"/>
              </a:solidFill>
            </a:endParaRPr>
          </a:p>
          <a:p>
            <a:pPr indent="0" lvl="0" marL="0" marR="0" rtl="0" algn="l">
              <a:lnSpc>
                <a:spcPct val="138005"/>
              </a:lnSpc>
              <a:spcBef>
                <a:spcPts val="0"/>
              </a:spcBef>
              <a:spcAft>
                <a:spcPts val="0"/>
              </a:spcAft>
              <a:buNone/>
            </a:pPr>
            <a:r>
              <a:rPr lang="en" sz="1800">
                <a:solidFill>
                  <a:srgbClr val="233A44"/>
                </a:solidFill>
              </a:rPr>
              <a:t>Time in hospital</a:t>
            </a:r>
            <a:endParaRPr sz="1800">
              <a:solidFill>
                <a:srgbClr val="233A44"/>
              </a:solidFill>
            </a:endParaRPr>
          </a:p>
          <a:p>
            <a:pPr indent="0" lvl="0" marL="0" marR="0" rtl="0" algn="l">
              <a:lnSpc>
                <a:spcPct val="138005"/>
              </a:lnSpc>
              <a:spcBef>
                <a:spcPts val="0"/>
              </a:spcBef>
              <a:spcAft>
                <a:spcPts val="0"/>
              </a:spcAft>
              <a:buNone/>
            </a:pPr>
            <a:r>
              <a:rPr lang="en" sz="1800">
                <a:solidFill>
                  <a:srgbClr val="233A44"/>
                </a:solidFill>
              </a:rPr>
              <a:t>Number of diagnoses</a:t>
            </a:r>
            <a:endParaRPr sz="1800">
              <a:solidFill>
                <a:srgbClr val="233A44"/>
              </a:solidFill>
            </a:endParaRPr>
          </a:p>
          <a:p>
            <a:pPr indent="0" lvl="0" marL="0" marR="0" rtl="0" algn="l">
              <a:lnSpc>
                <a:spcPct val="138005"/>
              </a:lnSpc>
              <a:spcBef>
                <a:spcPts val="0"/>
              </a:spcBef>
              <a:spcAft>
                <a:spcPts val="0"/>
              </a:spcAft>
              <a:buNone/>
            </a:pPr>
            <a:r>
              <a:rPr lang="en" sz="1800">
                <a:solidFill>
                  <a:srgbClr val="233A44"/>
                </a:solidFill>
              </a:rPr>
              <a:t>Number of inpatient Visits </a:t>
            </a:r>
            <a:endParaRPr sz="1800">
              <a:solidFill>
                <a:srgbClr val="233A44"/>
              </a:solidFill>
            </a:endParaRPr>
          </a:p>
          <a:p>
            <a:pPr indent="0" lvl="0" marL="0" marR="0" rtl="0" algn="l">
              <a:lnSpc>
                <a:spcPct val="138005"/>
              </a:lnSpc>
              <a:spcBef>
                <a:spcPts val="0"/>
              </a:spcBef>
              <a:spcAft>
                <a:spcPts val="0"/>
              </a:spcAft>
              <a:buNone/>
            </a:pPr>
            <a:r>
              <a:t/>
            </a:r>
            <a:endParaRPr sz="1800">
              <a:solidFill>
                <a:srgbClr val="233A44"/>
              </a:solidFill>
            </a:endParaRPr>
          </a:p>
          <a:p>
            <a:pPr indent="0" lvl="0" marL="0" marR="0" rtl="0" algn="l">
              <a:lnSpc>
                <a:spcPct val="138005"/>
              </a:lnSpc>
              <a:spcBef>
                <a:spcPts val="0"/>
              </a:spcBef>
              <a:spcAft>
                <a:spcPts val="0"/>
              </a:spcAft>
              <a:buNone/>
            </a:pPr>
            <a:r>
              <a:t/>
            </a:r>
            <a:endParaRPr sz="2000">
              <a:solidFill>
                <a:srgbClr val="233A44"/>
              </a:solidFill>
            </a:endParaRPr>
          </a:p>
        </p:txBody>
      </p:sp>
      <p:sp>
        <p:nvSpPr>
          <p:cNvPr id="231" name="Google Shape;231;p27"/>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32" name="Google Shape;232;p27"/>
          <p:cNvSpPr txBox="1"/>
          <p:nvPr>
            <p:ph idx="4294967295" type="title"/>
          </p:nvPr>
        </p:nvSpPr>
        <p:spPr>
          <a:xfrm>
            <a:off x="904025" y="433825"/>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2400">
                <a:solidFill>
                  <a:srgbClr val="ED1C25"/>
                </a:solidFill>
                <a:latin typeface="Montserrat"/>
                <a:ea typeface="Montserrat"/>
                <a:cs typeface="Montserrat"/>
                <a:sym typeface="Montserrat"/>
              </a:rPr>
              <a:t>                        </a:t>
            </a:r>
            <a:r>
              <a:rPr b="1" lang="en" sz="2400">
                <a:solidFill>
                  <a:srgbClr val="ED1C25"/>
                </a:solidFill>
                <a:latin typeface="Montserrat"/>
                <a:ea typeface="Montserrat"/>
                <a:cs typeface="Montserrat"/>
                <a:sym typeface="Montserrat"/>
              </a:rPr>
              <a:t>Feature Selection</a:t>
            </a:r>
            <a:endParaRPr b="1" sz="2400">
              <a:solidFill>
                <a:srgbClr val="ED1C2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38" name="Google Shape;238;p28"/>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39" name="Google Shape;239;p28"/>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40" name="Google Shape;240;p28"/>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41" name="Google Shape;241;p28"/>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42" name="Google Shape;242;p28"/>
          <p:cNvSpPr txBox="1"/>
          <p:nvPr>
            <p:ph idx="4294967295" type="title"/>
          </p:nvPr>
        </p:nvSpPr>
        <p:spPr>
          <a:xfrm>
            <a:off x="869850" y="88850"/>
            <a:ext cx="7505700" cy="9546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sz="2400">
                <a:solidFill>
                  <a:srgbClr val="ED1C25"/>
                </a:solidFill>
                <a:latin typeface="Montserrat"/>
                <a:ea typeface="Montserrat"/>
                <a:cs typeface="Montserrat"/>
                <a:sym typeface="Montserrat"/>
              </a:rPr>
              <a:t>Logistic Regression Model</a:t>
            </a:r>
            <a:endParaRPr b="1" sz="2400">
              <a:solidFill>
                <a:srgbClr val="ED1C25"/>
              </a:solidFill>
              <a:latin typeface="Montserrat"/>
              <a:ea typeface="Montserrat"/>
              <a:cs typeface="Montserrat"/>
              <a:sym typeface="Montserrat"/>
            </a:endParaRPr>
          </a:p>
        </p:txBody>
      </p:sp>
      <p:sp>
        <p:nvSpPr>
          <p:cNvPr id="243" name="Google Shape;243;p28"/>
          <p:cNvSpPr txBox="1"/>
          <p:nvPr/>
        </p:nvSpPr>
        <p:spPr>
          <a:xfrm>
            <a:off x="869850" y="1488163"/>
            <a:ext cx="84945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t/>
            </a:r>
            <a:endParaRPr sz="1500">
              <a:solidFill>
                <a:schemeClr val="dk2"/>
              </a:solidFill>
            </a:endParaRPr>
          </a:p>
        </p:txBody>
      </p:sp>
      <p:pic>
        <p:nvPicPr>
          <p:cNvPr id="244" name="Google Shape;244;p28"/>
          <p:cNvPicPr preferRelativeResize="0"/>
          <p:nvPr/>
        </p:nvPicPr>
        <p:blipFill rotWithShape="1">
          <a:blip r:embed="rId5">
            <a:alphaModFix/>
          </a:blip>
          <a:srcRect b="0" l="0" r="17129" t="0"/>
          <a:stretch/>
        </p:blipFill>
        <p:spPr>
          <a:xfrm>
            <a:off x="5382825" y="883316"/>
            <a:ext cx="3761174" cy="3699475"/>
          </a:xfrm>
          <a:prstGeom prst="rect">
            <a:avLst/>
          </a:prstGeom>
          <a:noFill/>
          <a:ln>
            <a:noFill/>
          </a:ln>
        </p:spPr>
      </p:pic>
      <p:sp>
        <p:nvSpPr>
          <p:cNvPr id="245" name="Google Shape;245;p28"/>
          <p:cNvSpPr txBox="1"/>
          <p:nvPr/>
        </p:nvSpPr>
        <p:spPr>
          <a:xfrm>
            <a:off x="914200" y="1043450"/>
            <a:ext cx="4605000" cy="3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ED1C25"/>
                </a:solidFill>
              </a:rPr>
              <a:t>Confusion Matrix Overview:</a:t>
            </a:r>
            <a:endParaRPr b="1" sz="1600">
              <a:solidFill>
                <a:srgbClr val="ED1C25"/>
              </a:solidFill>
            </a:endParaRPr>
          </a:p>
          <a:p>
            <a:pPr indent="0" lvl="0" marL="0" rtl="0" algn="l">
              <a:spcBef>
                <a:spcPts val="0"/>
              </a:spcBef>
              <a:spcAft>
                <a:spcPts val="0"/>
              </a:spcAft>
              <a:buNone/>
            </a:pPr>
            <a:r>
              <a:rPr lang="en" sz="1600">
                <a:solidFill>
                  <a:srgbClr val="233A44"/>
                </a:solidFill>
              </a:rPr>
              <a:t>True Negatives (TN): 11,184 - Correctly predicted non-readmission.</a:t>
            </a:r>
            <a:endParaRPr sz="1600">
              <a:solidFill>
                <a:srgbClr val="233A44"/>
              </a:solidFill>
            </a:endParaRPr>
          </a:p>
          <a:p>
            <a:pPr indent="0" lvl="0" marL="0" rtl="0" algn="l">
              <a:spcBef>
                <a:spcPts val="0"/>
              </a:spcBef>
              <a:spcAft>
                <a:spcPts val="0"/>
              </a:spcAft>
              <a:buNone/>
            </a:pPr>
            <a:r>
              <a:rPr lang="en" sz="1600">
                <a:solidFill>
                  <a:srgbClr val="233A44"/>
                </a:solidFill>
              </a:rPr>
              <a:t>False Positives (FP): 2,491 - Incorrectly predicted as readmission.</a:t>
            </a:r>
            <a:endParaRPr sz="1600">
              <a:solidFill>
                <a:srgbClr val="233A44"/>
              </a:solidFill>
            </a:endParaRPr>
          </a:p>
          <a:p>
            <a:pPr indent="0" lvl="0" marL="0" rtl="0" algn="l">
              <a:spcBef>
                <a:spcPts val="0"/>
              </a:spcBef>
              <a:spcAft>
                <a:spcPts val="0"/>
              </a:spcAft>
              <a:buNone/>
            </a:pPr>
            <a:r>
              <a:rPr lang="en" sz="1600">
                <a:solidFill>
                  <a:srgbClr val="233A44"/>
                </a:solidFill>
              </a:rPr>
              <a:t>False Negatives (FN): 7,394 - Incorrectly predicted as non-readmission.</a:t>
            </a:r>
            <a:endParaRPr sz="1600">
              <a:solidFill>
                <a:srgbClr val="233A44"/>
              </a:solidFill>
            </a:endParaRPr>
          </a:p>
          <a:p>
            <a:pPr indent="0" lvl="0" marL="0" rtl="0" algn="l">
              <a:spcBef>
                <a:spcPts val="0"/>
              </a:spcBef>
              <a:spcAft>
                <a:spcPts val="0"/>
              </a:spcAft>
              <a:buNone/>
            </a:pPr>
            <a:r>
              <a:rPr lang="en" sz="1600">
                <a:solidFill>
                  <a:srgbClr val="233A44"/>
                </a:solidFill>
              </a:rPr>
              <a:t>True Positives (TP): 4,373 - Correctly predicted readmission.</a:t>
            </a:r>
            <a:endParaRPr sz="1600">
              <a:solidFill>
                <a:srgbClr val="233A44"/>
              </a:solidFill>
            </a:endParaRPr>
          </a:p>
          <a:p>
            <a:pPr indent="0" lvl="0" marL="0" rtl="0" algn="l">
              <a:spcBef>
                <a:spcPts val="0"/>
              </a:spcBef>
              <a:spcAft>
                <a:spcPts val="0"/>
              </a:spcAft>
              <a:buNone/>
            </a:pPr>
            <a:r>
              <a:t/>
            </a:r>
            <a:endParaRPr sz="1600">
              <a:solidFill>
                <a:srgbClr val="233A44"/>
              </a:solidFill>
            </a:endParaRPr>
          </a:p>
          <a:p>
            <a:pPr indent="0" lvl="0" marL="0" rtl="0" algn="l">
              <a:spcBef>
                <a:spcPts val="0"/>
              </a:spcBef>
              <a:spcAft>
                <a:spcPts val="0"/>
              </a:spcAft>
              <a:buNone/>
            </a:pPr>
            <a:r>
              <a:rPr b="1" lang="en" sz="1600">
                <a:solidFill>
                  <a:srgbClr val="ED1C25"/>
                </a:solidFill>
              </a:rPr>
              <a:t>Accuracy:</a:t>
            </a:r>
            <a:endParaRPr b="1" sz="1600">
              <a:solidFill>
                <a:srgbClr val="ED1C25"/>
              </a:solidFill>
            </a:endParaRPr>
          </a:p>
          <a:p>
            <a:pPr indent="0" lvl="0" marL="0" rtl="0" algn="l">
              <a:spcBef>
                <a:spcPts val="0"/>
              </a:spcBef>
              <a:spcAft>
                <a:spcPts val="0"/>
              </a:spcAft>
              <a:buNone/>
            </a:pPr>
            <a:r>
              <a:rPr lang="en" sz="1600">
                <a:solidFill>
                  <a:srgbClr val="233A44"/>
                </a:solidFill>
              </a:rPr>
              <a:t>Result: ~61.1% - Overall, 61.1% of predictions were correct.</a:t>
            </a:r>
            <a:endParaRPr sz="1600">
              <a:solidFill>
                <a:srgbClr val="233A4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p:nvPr/>
        </p:nvSpPr>
        <p:spPr>
          <a:xfrm rot="10800000">
            <a:off x="2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51" name="Google Shape;251;p29"/>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52" name="Google Shape;252;p29"/>
          <p:cNvSpPr/>
          <p:nvPr/>
        </p:nvSpPr>
        <p:spPr>
          <a:xfrm>
            <a:off x="-3099860" y="3708325"/>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53" name="Google Shape;253;p29"/>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54" name="Google Shape;254;p29"/>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55" name="Google Shape;255;p29"/>
          <p:cNvSpPr txBox="1"/>
          <p:nvPr>
            <p:ph idx="4294967295" type="title"/>
          </p:nvPr>
        </p:nvSpPr>
        <p:spPr>
          <a:xfrm>
            <a:off x="904025" y="339325"/>
            <a:ext cx="7505700" cy="9546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sz="2400">
                <a:solidFill>
                  <a:srgbClr val="ED1C25"/>
                </a:solidFill>
                <a:latin typeface="Montserrat"/>
                <a:ea typeface="Montserrat"/>
                <a:cs typeface="Montserrat"/>
                <a:sym typeface="Montserrat"/>
              </a:rPr>
              <a:t>Support Vector Machine Model</a:t>
            </a:r>
            <a:endParaRPr b="1" sz="2400">
              <a:solidFill>
                <a:srgbClr val="ED1C25"/>
              </a:solidFill>
              <a:latin typeface="Montserrat"/>
              <a:ea typeface="Montserrat"/>
              <a:cs typeface="Montserrat"/>
              <a:sym typeface="Montserrat"/>
            </a:endParaRPr>
          </a:p>
        </p:txBody>
      </p:sp>
      <p:sp>
        <p:nvSpPr>
          <p:cNvPr id="256" name="Google Shape;256;p29"/>
          <p:cNvSpPr txBox="1"/>
          <p:nvPr/>
        </p:nvSpPr>
        <p:spPr>
          <a:xfrm>
            <a:off x="869700" y="1227100"/>
            <a:ext cx="37023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rgbClr val="ED1C25"/>
                </a:solidFill>
              </a:rPr>
              <a:t>Confusion Matrix Overview:</a:t>
            </a:r>
            <a:endParaRPr b="1" sz="1600">
              <a:solidFill>
                <a:srgbClr val="ED1C25"/>
              </a:solidFill>
            </a:endParaRPr>
          </a:p>
          <a:p>
            <a:pPr indent="0" lvl="0" marL="0" rtl="0" algn="l">
              <a:spcBef>
                <a:spcPts val="0"/>
              </a:spcBef>
              <a:spcAft>
                <a:spcPts val="0"/>
              </a:spcAft>
              <a:buClr>
                <a:schemeClr val="dk1"/>
              </a:buClr>
              <a:buSzPts val="1100"/>
              <a:buFont typeface="Arial"/>
              <a:buNone/>
            </a:pPr>
            <a:r>
              <a:rPr lang="en" sz="1600">
                <a:solidFill>
                  <a:srgbClr val="233A44"/>
                </a:solidFill>
              </a:rPr>
              <a:t>True Negatives (TN): 10, 559 - Correctly predicted non-readmission.</a:t>
            </a:r>
            <a:endParaRPr sz="1600">
              <a:solidFill>
                <a:srgbClr val="233A44"/>
              </a:solidFill>
            </a:endParaRPr>
          </a:p>
          <a:p>
            <a:pPr indent="0" lvl="0" marL="0" rtl="0" algn="l">
              <a:spcBef>
                <a:spcPts val="0"/>
              </a:spcBef>
              <a:spcAft>
                <a:spcPts val="0"/>
              </a:spcAft>
              <a:buClr>
                <a:schemeClr val="dk1"/>
              </a:buClr>
              <a:buSzPts val="1100"/>
              <a:buFont typeface="Arial"/>
              <a:buNone/>
            </a:pPr>
            <a:r>
              <a:rPr lang="en" sz="1600">
                <a:solidFill>
                  <a:srgbClr val="233A44"/>
                </a:solidFill>
              </a:rPr>
              <a:t>False Positives (FP): 3, 116 - Incorrectly predicted as readmission.</a:t>
            </a:r>
            <a:endParaRPr sz="1600">
              <a:solidFill>
                <a:srgbClr val="233A44"/>
              </a:solidFill>
            </a:endParaRPr>
          </a:p>
          <a:p>
            <a:pPr indent="0" lvl="0" marL="0" rtl="0" algn="l">
              <a:spcBef>
                <a:spcPts val="0"/>
              </a:spcBef>
              <a:spcAft>
                <a:spcPts val="0"/>
              </a:spcAft>
              <a:buClr>
                <a:schemeClr val="dk1"/>
              </a:buClr>
              <a:buSzPts val="1100"/>
              <a:buFont typeface="Arial"/>
              <a:buNone/>
            </a:pPr>
            <a:r>
              <a:rPr lang="en" sz="1600">
                <a:solidFill>
                  <a:srgbClr val="233A44"/>
                </a:solidFill>
              </a:rPr>
              <a:t>False Negatives (FN): 6, 666 - Incorrectly predicted as non-readmission.</a:t>
            </a:r>
            <a:endParaRPr sz="1600">
              <a:solidFill>
                <a:srgbClr val="233A44"/>
              </a:solidFill>
            </a:endParaRPr>
          </a:p>
          <a:p>
            <a:pPr indent="0" lvl="0" marL="0" rtl="0" algn="l">
              <a:spcBef>
                <a:spcPts val="0"/>
              </a:spcBef>
              <a:spcAft>
                <a:spcPts val="0"/>
              </a:spcAft>
              <a:buClr>
                <a:schemeClr val="dk1"/>
              </a:buClr>
              <a:buSzPts val="1100"/>
              <a:buFont typeface="Arial"/>
              <a:buNone/>
            </a:pPr>
            <a:r>
              <a:rPr lang="en" sz="1600">
                <a:solidFill>
                  <a:srgbClr val="233A44"/>
                </a:solidFill>
              </a:rPr>
              <a:t>True Positives (TP): 5, 101- Correctly predicted readmission.</a:t>
            </a:r>
            <a:endParaRPr sz="1600">
              <a:solidFill>
                <a:srgbClr val="233A44"/>
              </a:solidFill>
            </a:endParaRPr>
          </a:p>
          <a:p>
            <a:pPr indent="0" lvl="0" marL="0" rtl="0" algn="l">
              <a:spcBef>
                <a:spcPts val="0"/>
              </a:spcBef>
              <a:spcAft>
                <a:spcPts val="0"/>
              </a:spcAft>
              <a:buClr>
                <a:schemeClr val="dk1"/>
              </a:buClr>
              <a:buSzPts val="1100"/>
              <a:buFont typeface="Arial"/>
              <a:buNone/>
            </a:pPr>
            <a:r>
              <a:t/>
            </a:r>
            <a:endParaRPr sz="1600">
              <a:solidFill>
                <a:srgbClr val="233A44"/>
              </a:solidFill>
            </a:endParaRPr>
          </a:p>
          <a:p>
            <a:pPr indent="0" lvl="0" marL="0" rtl="0" algn="l">
              <a:spcBef>
                <a:spcPts val="0"/>
              </a:spcBef>
              <a:spcAft>
                <a:spcPts val="0"/>
              </a:spcAft>
              <a:buClr>
                <a:schemeClr val="dk1"/>
              </a:buClr>
              <a:buSzPts val="1100"/>
              <a:buFont typeface="Arial"/>
              <a:buNone/>
            </a:pPr>
            <a:r>
              <a:rPr b="1" lang="en" sz="1600">
                <a:solidFill>
                  <a:srgbClr val="ED1C25"/>
                </a:solidFill>
              </a:rPr>
              <a:t>Accuracy:</a:t>
            </a:r>
            <a:endParaRPr b="1" sz="1600">
              <a:solidFill>
                <a:srgbClr val="ED1C25"/>
              </a:solidFill>
            </a:endParaRPr>
          </a:p>
          <a:p>
            <a:pPr indent="0" lvl="0" marL="0" rtl="0" algn="l">
              <a:spcBef>
                <a:spcPts val="0"/>
              </a:spcBef>
              <a:spcAft>
                <a:spcPts val="0"/>
              </a:spcAft>
              <a:buClr>
                <a:schemeClr val="dk1"/>
              </a:buClr>
              <a:buSzPts val="1100"/>
              <a:buFont typeface="Arial"/>
              <a:buNone/>
            </a:pPr>
            <a:r>
              <a:rPr lang="en" sz="1600">
                <a:solidFill>
                  <a:srgbClr val="233A44"/>
                </a:solidFill>
              </a:rPr>
              <a:t>Result: ~62% - Overall, 62% of predictions were correct.</a:t>
            </a:r>
            <a:endParaRPr sz="1600">
              <a:solidFill>
                <a:srgbClr val="233A44"/>
              </a:solidFill>
            </a:endParaRPr>
          </a:p>
        </p:txBody>
      </p:sp>
      <p:pic>
        <p:nvPicPr>
          <p:cNvPr id="257" name="Google Shape;257;p29"/>
          <p:cNvPicPr preferRelativeResize="0"/>
          <p:nvPr/>
        </p:nvPicPr>
        <p:blipFill rotWithShape="1">
          <a:blip r:embed="rId5">
            <a:alphaModFix/>
          </a:blip>
          <a:srcRect b="0" l="0" r="17293" t="0"/>
          <a:stretch/>
        </p:blipFill>
        <p:spPr>
          <a:xfrm>
            <a:off x="4843325" y="1227100"/>
            <a:ext cx="4013925" cy="3893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63" name="Google Shape;263;p30"/>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64" name="Google Shape;264;p30"/>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65" name="Google Shape;265;p30"/>
          <p:cNvSpPr txBox="1"/>
          <p:nvPr/>
        </p:nvSpPr>
        <p:spPr>
          <a:xfrm>
            <a:off x="3502025" y="190376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66" name="Google Shape;266;p30"/>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67" name="Google Shape;267;p30"/>
          <p:cNvSpPr txBox="1"/>
          <p:nvPr>
            <p:ph idx="4294967295" type="title"/>
          </p:nvPr>
        </p:nvSpPr>
        <p:spPr>
          <a:xfrm>
            <a:off x="904025" y="433825"/>
            <a:ext cx="7505700" cy="9546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sz="2400">
                <a:solidFill>
                  <a:srgbClr val="ED1C25"/>
                </a:solidFill>
                <a:latin typeface="Montserrat"/>
                <a:ea typeface="Montserrat"/>
                <a:cs typeface="Montserrat"/>
                <a:sym typeface="Montserrat"/>
              </a:rPr>
              <a:t>               ROC Curve</a:t>
            </a:r>
            <a:endParaRPr b="1" sz="2400">
              <a:solidFill>
                <a:srgbClr val="ED1C25"/>
              </a:solidFill>
              <a:latin typeface="Montserrat"/>
              <a:ea typeface="Montserrat"/>
              <a:cs typeface="Montserrat"/>
              <a:sym typeface="Montserrat"/>
            </a:endParaRPr>
          </a:p>
        </p:txBody>
      </p:sp>
      <p:sp>
        <p:nvSpPr>
          <p:cNvPr id="268" name="Google Shape;268;p30"/>
          <p:cNvSpPr txBox="1"/>
          <p:nvPr/>
        </p:nvSpPr>
        <p:spPr>
          <a:xfrm>
            <a:off x="5771075" y="2267375"/>
            <a:ext cx="3266100" cy="1623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700">
                <a:solidFill>
                  <a:srgbClr val="233A44"/>
                </a:solidFill>
              </a:rPr>
              <a:t>No Significant difference between SVC and Logistic </a:t>
            </a:r>
            <a:r>
              <a:rPr lang="en" sz="1700">
                <a:solidFill>
                  <a:srgbClr val="233A44"/>
                </a:solidFill>
              </a:rPr>
              <a:t>regression</a:t>
            </a:r>
            <a:r>
              <a:rPr lang="en" sz="1700">
                <a:solidFill>
                  <a:srgbClr val="233A44"/>
                </a:solidFill>
              </a:rPr>
              <a:t> in terms of ROC area.</a:t>
            </a:r>
            <a:endParaRPr sz="1700">
              <a:solidFill>
                <a:srgbClr val="233A44"/>
              </a:solidFill>
            </a:endParaRPr>
          </a:p>
        </p:txBody>
      </p:sp>
      <p:pic>
        <p:nvPicPr>
          <p:cNvPr id="269" name="Google Shape;269;p30"/>
          <p:cNvPicPr preferRelativeResize="0"/>
          <p:nvPr/>
        </p:nvPicPr>
        <p:blipFill>
          <a:blip r:embed="rId5">
            <a:alphaModFix/>
          </a:blip>
          <a:stretch>
            <a:fillRect/>
          </a:stretch>
        </p:blipFill>
        <p:spPr>
          <a:xfrm>
            <a:off x="869846" y="1388425"/>
            <a:ext cx="4714946" cy="363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75" name="Google Shape;275;p31"/>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76" name="Google Shape;276;p31"/>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77" name="Google Shape;277;p31"/>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78" name="Google Shape;278;p31"/>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79" name="Google Shape;279;p31"/>
          <p:cNvSpPr txBox="1"/>
          <p:nvPr>
            <p:ph idx="4294967295" type="title"/>
          </p:nvPr>
        </p:nvSpPr>
        <p:spPr>
          <a:xfrm>
            <a:off x="904025" y="433825"/>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2400">
                <a:solidFill>
                  <a:srgbClr val="ED1C25"/>
                </a:solidFill>
                <a:latin typeface="Montserrat"/>
                <a:ea typeface="Montserrat"/>
                <a:cs typeface="Montserrat"/>
                <a:sym typeface="Montserrat"/>
              </a:rPr>
              <a:t>                     Cost Benefit Estimation	</a:t>
            </a:r>
            <a:endParaRPr b="1" sz="2400">
              <a:solidFill>
                <a:srgbClr val="ED1C25"/>
              </a:solidFill>
              <a:latin typeface="Montserrat"/>
              <a:ea typeface="Montserrat"/>
              <a:cs typeface="Montserrat"/>
              <a:sym typeface="Montserrat"/>
            </a:endParaRPr>
          </a:p>
        </p:txBody>
      </p:sp>
      <p:sp>
        <p:nvSpPr>
          <p:cNvPr id="280" name="Google Shape;280;p31"/>
          <p:cNvSpPr txBox="1"/>
          <p:nvPr/>
        </p:nvSpPr>
        <p:spPr>
          <a:xfrm>
            <a:off x="869850" y="1488163"/>
            <a:ext cx="8494500" cy="341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rgbClr val="233A44"/>
                </a:solidFill>
              </a:rPr>
              <a:t>True Positive: True Positive might not incur any direct benefit or cost - $0</a:t>
            </a:r>
            <a:endParaRPr sz="1500">
              <a:solidFill>
                <a:srgbClr val="233A44"/>
              </a:solidFill>
            </a:endParaRPr>
          </a:p>
          <a:p>
            <a:pPr indent="0" lvl="0" marL="0" rtl="0" algn="l">
              <a:lnSpc>
                <a:spcPct val="150000"/>
              </a:lnSpc>
              <a:spcBef>
                <a:spcPts val="1200"/>
              </a:spcBef>
              <a:spcAft>
                <a:spcPts val="0"/>
              </a:spcAft>
              <a:buNone/>
            </a:pPr>
            <a:r>
              <a:rPr lang="en" sz="1500">
                <a:solidFill>
                  <a:srgbClr val="233A44"/>
                </a:solidFill>
              </a:rPr>
              <a:t>False Negative: Estimated additional cost due to potential complications - ($13000)</a:t>
            </a:r>
            <a:endParaRPr sz="1500">
              <a:solidFill>
                <a:srgbClr val="233A44"/>
              </a:solidFill>
            </a:endParaRPr>
          </a:p>
          <a:p>
            <a:pPr indent="0" lvl="0" marL="0" rtl="0" algn="l">
              <a:lnSpc>
                <a:spcPct val="150000"/>
              </a:lnSpc>
              <a:spcBef>
                <a:spcPts val="1200"/>
              </a:spcBef>
              <a:spcAft>
                <a:spcPts val="0"/>
              </a:spcAft>
              <a:buNone/>
            </a:pPr>
            <a:r>
              <a:rPr lang="en" sz="1500">
                <a:solidFill>
                  <a:srgbClr val="233A44"/>
                </a:solidFill>
              </a:rPr>
              <a:t>False Positive: Opportunity cost - ($2,000)</a:t>
            </a:r>
            <a:endParaRPr sz="1500">
              <a:solidFill>
                <a:srgbClr val="233A44"/>
              </a:solidFill>
            </a:endParaRPr>
          </a:p>
          <a:p>
            <a:pPr indent="0" lvl="0" marL="0" rtl="0" algn="l">
              <a:lnSpc>
                <a:spcPct val="150000"/>
              </a:lnSpc>
              <a:spcBef>
                <a:spcPts val="1200"/>
              </a:spcBef>
              <a:spcAft>
                <a:spcPts val="0"/>
              </a:spcAft>
              <a:buNone/>
            </a:pPr>
            <a:r>
              <a:rPr lang="en" sz="1500">
                <a:solidFill>
                  <a:srgbClr val="233A44"/>
                </a:solidFill>
              </a:rPr>
              <a:t>True Negative: Avoidance of unnecessary interventions - $0</a:t>
            </a:r>
            <a:endParaRPr sz="1500">
              <a:solidFill>
                <a:srgbClr val="233A44"/>
              </a:solidFill>
            </a:endParaRPr>
          </a:p>
          <a:p>
            <a:pPr indent="0" lvl="0" marL="0" rtl="0" algn="l">
              <a:lnSpc>
                <a:spcPct val="150000"/>
              </a:lnSpc>
              <a:spcBef>
                <a:spcPts val="1200"/>
              </a:spcBef>
              <a:spcAft>
                <a:spcPts val="0"/>
              </a:spcAft>
              <a:buNone/>
            </a:pPr>
            <a:r>
              <a:t/>
            </a:r>
            <a:endParaRPr sz="1500">
              <a:solidFill>
                <a:srgbClr val="233A44"/>
              </a:solidFill>
            </a:endParaRPr>
          </a:p>
          <a:p>
            <a:pPr indent="0" lvl="0" marL="0" rtl="0" algn="l">
              <a:lnSpc>
                <a:spcPct val="150000"/>
              </a:lnSpc>
              <a:spcBef>
                <a:spcPts val="1200"/>
              </a:spcBef>
              <a:spcAft>
                <a:spcPts val="0"/>
              </a:spcAft>
              <a:buNone/>
            </a:pPr>
            <a:r>
              <a:t/>
            </a:r>
            <a:endParaRPr sz="1500">
              <a:solidFill>
                <a:srgbClr val="233A44"/>
              </a:solidFill>
            </a:endParaRPr>
          </a:p>
          <a:p>
            <a:pPr indent="0" lvl="0" marL="0" rtl="0" algn="l">
              <a:lnSpc>
                <a:spcPct val="150000"/>
              </a:lnSpc>
              <a:spcBef>
                <a:spcPts val="1200"/>
              </a:spcBef>
              <a:spcAft>
                <a:spcPts val="1200"/>
              </a:spcAft>
              <a:buNone/>
            </a:pPr>
            <a:r>
              <a:t/>
            </a:r>
            <a:endParaRPr sz="1500">
              <a:solidFill>
                <a:srgbClr val="233A4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86" name="Google Shape;286;p32"/>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87" name="Google Shape;287;p32"/>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88" name="Google Shape;288;p32"/>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89" name="Google Shape;289;p32"/>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90" name="Google Shape;290;p32"/>
          <p:cNvSpPr txBox="1"/>
          <p:nvPr>
            <p:ph idx="4294967295" type="title"/>
          </p:nvPr>
        </p:nvSpPr>
        <p:spPr>
          <a:xfrm>
            <a:off x="904025" y="433825"/>
            <a:ext cx="7505700" cy="9546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sz="2400">
                <a:solidFill>
                  <a:srgbClr val="ED1C25"/>
                </a:solidFill>
                <a:latin typeface="Montserrat"/>
                <a:ea typeface="Montserrat"/>
                <a:cs typeface="Montserrat"/>
                <a:sym typeface="Montserrat"/>
              </a:rPr>
              <a:t>            Profit Curve</a:t>
            </a:r>
            <a:endParaRPr b="1" sz="2400">
              <a:solidFill>
                <a:srgbClr val="ED1C25"/>
              </a:solidFill>
              <a:latin typeface="Montserrat"/>
              <a:ea typeface="Montserrat"/>
              <a:cs typeface="Montserrat"/>
              <a:sym typeface="Montserrat"/>
            </a:endParaRPr>
          </a:p>
        </p:txBody>
      </p:sp>
      <p:sp>
        <p:nvSpPr>
          <p:cNvPr id="291" name="Google Shape;291;p32"/>
          <p:cNvSpPr txBox="1"/>
          <p:nvPr/>
        </p:nvSpPr>
        <p:spPr>
          <a:xfrm>
            <a:off x="869850" y="1488163"/>
            <a:ext cx="84945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t/>
            </a:r>
            <a:endParaRPr sz="1500">
              <a:solidFill>
                <a:schemeClr val="dk2"/>
              </a:solidFill>
            </a:endParaRPr>
          </a:p>
        </p:txBody>
      </p:sp>
      <p:sp>
        <p:nvSpPr>
          <p:cNvPr id="292" name="Google Shape;292;p32"/>
          <p:cNvSpPr txBox="1"/>
          <p:nvPr/>
        </p:nvSpPr>
        <p:spPr>
          <a:xfrm>
            <a:off x="5135675" y="1250925"/>
            <a:ext cx="4019400" cy="3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ED1C25"/>
                </a:solidFill>
              </a:rPr>
              <a:t>Logistic Regression:</a:t>
            </a:r>
            <a:endParaRPr b="1" sz="1600">
              <a:solidFill>
                <a:srgbClr val="ED1C25"/>
              </a:solidFill>
            </a:endParaRPr>
          </a:p>
          <a:p>
            <a:pPr indent="0" lvl="0" marL="0" rtl="0" algn="l">
              <a:spcBef>
                <a:spcPts val="0"/>
              </a:spcBef>
              <a:spcAft>
                <a:spcPts val="0"/>
              </a:spcAft>
              <a:buNone/>
            </a:pPr>
            <a:r>
              <a:rPr lang="en" sz="1500">
                <a:solidFill>
                  <a:srgbClr val="233A44"/>
                </a:solidFill>
              </a:rPr>
              <a:t>Significant losses but demonstrates a gradual increase in profit as the decision threshold increases, peaking around the mid-range threshold. </a:t>
            </a:r>
            <a:endParaRPr sz="1500">
              <a:solidFill>
                <a:srgbClr val="233A44"/>
              </a:solidFill>
            </a:endParaRPr>
          </a:p>
          <a:p>
            <a:pPr indent="0" lvl="0" marL="0" rtl="0" algn="l">
              <a:spcBef>
                <a:spcPts val="0"/>
              </a:spcBef>
              <a:spcAft>
                <a:spcPts val="0"/>
              </a:spcAft>
              <a:buNone/>
            </a:pPr>
            <a:r>
              <a:rPr lang="en" sz="1500">
                <a:solidFill>
                  <a:srgbClr val="233A44"/>
                </a:solidFill>
              </a:rPr>
              <a:t>The threshold approaches 1, there is a sharp decline in profit, indicating diminishing returns at higher thresholds.</a:t>
            </a:r>
            <a:endParaRPr sz="1500">
              <a:solidFill>
                <a:srgbClr val="233A44"/>
              </a:solidFill>
            </a:endParaRPr>
          </a:p>
          <a:p>
            <a:pPr indent="0" lvl="0" marL="0" rtl="0" algn="l">
              <a:spcBef>
                <a:spcPts val="0"/>
              </a:spcBef>
              <a:spcAft>
                <a:spcPts val="0"/>
              </a:spcAft>
              <a:buNone/>
            </a:pPr>
            <a:r>
              <a:t/>
            </a:r>
            <a:endParaRPr sz="1500">
              <a:solidFill>
                <a:srgbClr val="233A44"/>
              </a:solidFill>
            </a:endParaRPr>
          </a:p>
          <a:p>
            <a:pPr indent="0" lvl="0" marL="0" rtl="0" algn="l">
              <a:spcBef>
                <a:spcPts val="0"/>
              </a:spcBef>
              <a:spcAft>
                <a:spcPts val="0"/>
              </a:spcAft>
              <a:buNone/>
            </a:pPr>
            <a:r>
              <a:rPr b="1" lang="en" sz="1600">
                <a:solidFill>
                  <a:srgbClr val="ED1C25"/>
                </a:solidFill>
              </a:rPr>
              <a:t>SVC:</a:t>
            </a:r>
            <a:endParaRPr b="1" sz="1600">
              <a:solidFill>
                <a:srgbClr val="ED1C25"/>
              </a:solidFill>
            </a:endParaRPr>
          </a:p>
          <a:p>
            <a:pPr indent="0" lvl="0" marL="0" rtl="0" algn="l">
              <a:spcBef>
                <a:spcPts val="0"/>
              </a:spcBef>
              <a:spcAft>
                <a:spcPts val="0"/>
              </a:spcAft>
              <a:buNone/>
            </a:pPr>
            <a:r>
              <a:rPr lang="en" sz="1500">
                <a:solidFill>
                  <a:srgbClr val="233A44"/>
                </a:solidFill>
              </a:rPr>
              <a:t>Negative profit across all thresholds.</a:t>
            </a:r>
            <a:endParaRPr sz="1500">
              <a:solidFill>
                <a:srgbClr val="233A44"/>
              </a:solidFill>
            </a:endParaRPr>
          </a:p>
          <a:p>
            <a:pPr indent="0" lvl="0" marL="0" rtl="0" algn="l">
              <a:spcBef>
                <a:spcPts val="0"/>
              </a:spcBef>
              <a:spcAft>
                <a:spcPts val="0"/>
              </a:spcAft>
              <a:buNone/>
            </a:pPr>
            <a:r>
              <a:rPr lang="en" sz="1500">
                <a:solidFill>
                  <a:srgbClr val="233A44"/>
                </a:solidFill>
              </a:rPr>
              <a:t>gradual improvement noted as the threshold increases; yet, it remains unprofitable throughout the entire range, never crossing into positive profit territory.</a:t>
            </a:r>
            <a:endParaRPr sz="1500">
              <a:solidFill>
                <a:srgbClr val="233A44"/>
              </a:solidFill>
            </a:endParaRPr>
          </a:p>
        </p:txBody>
      </p:sp>
      <p:pic>
        <p:nvPicPr>
          <p:cNvPr id="293" name="Google Shape;293;p32"/>
          <p:cNvPicPr preferRelativeResize="0"/>
          <p:nvPr/>
        </p:nvPicPr>
        <p:blipFill>
          <a:blip r:embed="rId5">
            <a:alphaModFix/>
          </a:blip>
          <a:stretch>
            <a:fillRect/>
          </a:stretch>
        </p:blipFill>
        <p:spPr>
          <a:xfrm>
            <a:off x="1071625" y="1488175"/>
            <a:ext cx="4064058" cy="301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99" name="Google Shape;299;p33"/>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300" name="Google Shape;300;p33"/>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301" name="Google Shape;301;p33"/>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302" name="Google Shape;302;p33"/>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03" name="Google Shape;303;p33"/>
          <p:cNvSpPr txBox="1"/>
          <p:nvPr>
            <p:ph idx="4294967295" type="title"/>
          </p:nvPr>
        </p:nvSpPr>
        <p:spPr>
          <a:xfrm>
            <a:off x="904025" y="433825"/>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2400">
                <a:solidFill>
                  <a:srgbClr val="ED1C25"/>
                </a:solidFill>
                <a:latin typeface="Montserrat"/>
                <a:ea typeface="Montserrat"/>
                <a:cs typeface="Montserrat"/>
                <a:sym typeface="Montserrat"/>
              </a:rPr>
              <a:t>                            Interpretation  </a:t>
            </a:r>
            <a:endParaRPr b="1" sz="2400">
              <a:solidFill>
                <a:srgbClr val="ED1C25"/>
              </a:solidFill>
              <a:latin typeface="Montserrat"/>
              <a:ea typeface="Montserrat"/>
              <a:cs typeface="Montserrat"/>
              <a:sym typeface="Montserrat"/>
            </a:endParaRPr>
          </a:p>
        </p:txBody>
      </p:sp>
      <p:sp>
        <p:nvSpPr>
          <p:cNvPr id="304" name="Google Shape;304;p33"/>
          <p:cNvSpPr txBox="1"/>
          <p:nvPr/>
        </p:nvSpPr>
        <p:spPr>
          <a:xfrm>
            <a:off x="869850" y="1488163"/>
            <a:ext cx="84945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t/>
            </a:r>
            <a:endParaRPr sz="1500">
              <a:solidFill>
                <a:schemeClr val="dk2"/>
              </a:solidFill>
            </a:endParaRPr>
          </a:p>
        </p:txBody>
      </p:sp>
      <p:sp>
        <p:nvSpPr>
          <p:cNvPr id="305" name="Google Shape;305;p33"/>
          <p:cNvSpPr txBox="1"/>
          <p:nvPr/>
        </p:nvSpPr>
        <p:spPr>
          <a:xfrm>
            <a:off x="1136100" y="1565850"/>
            <a:ext cx="77178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33A44"/>
              </a:buClr>
              <a:buSzPts val="1800"/>
              <a:buChar char="●"/>
            </a:pPr>
            <a:r>
              <a:rPr lang="en" sz="1800">
                <a:solidFill>
                  <a:srgbClr val="233A44"/>
                </a:solidFill>
              </a:rPr>
              <a:t>Comparing accuracy or ROC curve did not help in </a:t>
            </a:r>
            <a:r>
              <a:rPr lang="en" sz="1800">
                <a:solidFill>
                  <a:srgbClr val="233A44"/>
                </a:solidFill>
              </a:rPr>
              <a:t>determining</a:t>
            </a:r>
            <a:r>
              <a:rPr lang="en" sz="1800">
                <a:solidFill>
                  <a:srgbClr val="233A44"/>
                </a:solidFill>
              </a:rPr>
              <a:t> the best model.</a:t>
            </a:r>
            <a:endParaRPr sz="1800">
              <a:solidFill>
                <a:srgbClr val="233A44"/>
              </a:solidFill>
            </a:endParaRPr>
          </a:p>
          <a:p>
            <a:pPr indent="0" lvl="0" marL="457200" rtl="0" algn="l">
              <a:spcBef>
                <a:spcPts val="0"/>
              </a:spcBef>
              <a:spcAft>
                <a:spcPts val="0"/>
              </a:spcAft>
              <a:buNone/>
            </a:pPr>
            <a:r>
              <a:t/>
            </a:r>
            <a:endParaRPr sz="1800">
              <a:solidFill>
                <a:srgbClr val="233A44"/>
              </a:solidFill>
            </a:endParaRPr>
          </a:p>
          <a:p>
            <a:pPr indent="-342900" lvl="0" marL="457200" rtl="0" algn="l">
              <a:spcBef>
                <a:spcPts val="0"/>
              </a:spcBef>
              <a:spcAft>
                <a:spcPts val="0"/>
              </a:spcAft>
              <a:buClr>
                <a:srgbClr val="233A44"/>
              </a:buClr>
              <a:buSzPts val="1800"/>
              <a:buChar char="●"/>
            </a:pPr>
            <a:r>
              <a:rPr lang="en" sz="1800">
                <a:solidFill>
                  <a:srgbClr val="233A44"/>
                </a:solidFill>
              </a:rPr>
              <a:t>Logistic Regression is suitable to </a:t>
            </a:r>
            <a:r>
              <a:rPr lang="en" sz="1800">
                <a:solidFill>
                  <a:srgbClr val="233A44"/>
                </a:solidFill>
              </a:rPr>
              <a:t>predict if </a:t>
            </a:r>
            <a:r>
              <a:rPr lang="en" sz="1800">
                <a:solidFill>
                  <a:srgbClr val="233A44"/>
                </a:solidFill>
              </a:rPr>
              <a:t>the patients will be </a:t>
            </a:r>
            <a:r>
              <a:rPr lang="en" sz="1800">
                <a:solidFill>
                  <a:srgbClr val="233A44"/>
                </a:solidFill>
              </a:rPr>
              <a:t>readmitted</a:t>
            </a:r>
            <a:r>
              <a:rPr lang="en" sz="1800">
                <a:solidFill>
                  <a:srgbClr val="233A44"/>
                </a:solidFill>
              </a:rPr>
              <a:t> or not based on the profit curve.</a:t>
            </a:r>
            <a:endParaRPr sz="1800">
              <a:solidFill>
                <a:srgbClr val="233A4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