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81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3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4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83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46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91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3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76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78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2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8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5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70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0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0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66F729-4E07-428B-91E2-6ABAC9366151}" type="datetimeFigureOut">
              <a:rPr lang="hu-HU" smtClean="0"/>
              <a:t>2022. 01. 18.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A0A0-8B82-4C11-B938-3BA1DF04B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61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 Projekt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György Arnold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67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hu-HU" dirty="0" smtClean="0"/>
              <a:t>égitársaság</a:t>
            </a:r>
            <a:r>
              <a:rPr lang="en-US" dirty="0" smtClean="0"/>
              <a:t> admin </a:t>
            </a:r>
            <a:r>
              <a:rPr lang="en-US" dirty="0" err="1" smtClean="0"/>
              <a:t>fel</a:t>
            </a:r>
            <a:r>
              <a:rPr lang="hu-HU" dirty="0" smtClean="0"/>
              <a:t>ülete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77637"/>
            <a:ext cx="4610100" cy="2305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225083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</a:t>
            </a:r>
            <a:r>
              <a:rPr lang="hu-HU" dirty="0" smtClean="0"/>
              <a:t>ázis adatai és csatlakozás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86" y="5448300"/>
            <a:ext cx="782955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9931" y="4888523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</a:t>
            </a:r>
            <a:r>
              <a:rPr lang="hu-HU" dirty="0" smtClean="0"/>
              <a:t>ázis</a:t>
            </a:r>
            <a:r>
              <a:rPr lang="en-US" dirty="0" smtClean="0"/>
              <a:t> n</a:t>
            </a:r>
            <a:r>
              <a:rPr lang="hu-HU" dirty="0" smtClean="0"/>
              <a:t>éhány példa adattal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47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25402"/>
            <a:ext cx="87439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" y="2889739"/>
            <a:ext cx="9439275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624" y="2242039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Menti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, </a:t>
            </a:r>
            <a:r>
              <a:rPr lang="en-US" dirty="0" err="1" smtClean="0"/>
              <a:t>majd</a:t>
            </a:r>
            <a:r>
              <a:rPr lang="en-US" dirty="0" smtClean="0"/>
              <a:t> a Save </a:t>
            </a:r>
            <a:r>
              <a:rPr lang="en-US" dirty="0" err="1" smtClean="0"/>
              <a:t>gombbal</a:t>
            </a:r>
            <a:r>
              <a:rPr lang="en-US" dirty="0" smtClean="0"/>
              <a:t> felt</a:t>
            </a:r>
            <a:r>
              <a:rPr lang="hu-HU" dirty="0" smtClean="0"/>
              <a:t>ölti azokat az adatbázisba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8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7" y="838933"/>
            <a:ext cx="9248775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97" y="342900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Updatel</a:t>
            </a:r>
            <a:r>
              <a:rPr lang="hu-HU" dirty="0" smtClean="0"/>
              <a:t>ni lehet a kiválasztott járatot, majd felülírja az adatbázisban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34" y="5233987"/>
            <a:ext cx="4591050" cy="1419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234" y="473905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hu-HU" dirty="0" smtClean="0"/>
              <a:t>örölni lehet azt a járatot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89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1" y="527137"/>
            <a:ext cx="7384806" cy="2706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08" y="4046766"/>
            <a:ext cx="6447692" cy="21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2" y="2591533"/>
            <a:ext cx="6877050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852" y="198706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Behelyettesíti az adatokat a felülíráshoz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3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4" y="1510320"/>
            <a:ext cx="6482495" cy="4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88" y="2219972"/>
            <a:ext cx="9404723" cy="1400530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r>
              <a:rPr lang="en-US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080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Web Projekt</vt:lpstr>
      <vt:lpstr>Légitársaság admin felülete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Projekt</dc:title>
  <dc:creator>Arnold Gyorgy</dc:creator>
  <cp:lastModifiedBy>Arnold Gyorgy</cp:lastModifiedBy>
  <cp:revision>4</cp:revision>
  <dcterms:created xsi:type="dcterms:W3CDTF">2022-01-18T18:59:41Z</dcterms:created>
  <dcterms:modified xsi:type="dcterms:W3CDTF">2022-01-18T19:28:52Z</dcterms:modified>
</cp:coreProperties>
</file>