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D9B757-E135-4B8D-B63E-B0694EFC620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9DBA714-A5BF-4CD9-B376-3F6C7B0D1A90}">
      <dgm:prSet phldrT="[Текст]" custT="1"/>
      <dgm:spPr/>
      <dgm:t>
        <a:bodyPr/>
        <a:lstStyle/>
        <a:p>
          <a:r>
            <a:rPr lang="en-US" sz="4000" spc="0" baseline="0" dirty="0"/>
            <a:t>node 1</a:t>
          </a:r>
        </a:p>
        <a:p>
          <a:r>
            <a:rPr lang="en-US" sz="2800" baseline="0" dirty="0"/>
            <a:t>apache, php</a:t>
          </a:r>
          <a:endParaRPr lang="uk-UA" sz="2800" baseline="0" dirty="0"/>
        </a:p>
      </dgm:t>
    </dgm:pt>
    <dgm:pt modelId="{F0625113-78AE-44E2-8510-C34EBEB19897}" type="parTrans" cxnId="{39391063-30AE-41FD-8F6F-E384F3053DEF}">
      <dgm:prSet/>
      <dgm:spPr/>
      <dgm:t>
        <a:bodyPr/>
        <a:lstStyle/>
        <a:p>
          <a:endParaRPr lang="uk-UA"/>
        </a:p>
      </dgm:t>
    </dgm:pt>
    <dgm:pt modelId="{5171B6A8-65E8-4393-9C06-96F615912F1D}" type="sibTrans" cxnId="{39391063-30AE-41FD-8F6F-E384F3053DEF}">
      <dgm:prSet/>
      <dgm:spPr/>
      <dgm:t>
        <a:bodyPr/>
        <a:lstStyle/>
        <a:p>
          <a:endParaRPr lang="uk-UA"/>
        </a:p>
      </dgm:t>
    </dgm:pt>
    <dgm:pt modelId="{7D4A0F11-39B5-4462-837F-69FEA0A0AEE4}">
      <dgm:prSet phldrT="[Текст]" custT="1"/>
      <dgm:spPr/>
      <dgm:t>
        <a:bodyPr/>
        <a:lstStyle/>
        <a:p>
          <a:r>
            <a:rPr lang="en-US" sz="4000" baseline="0" dirty="0"/>
            <a:t>node 2</a:t>
          </a:r>
        </a:p>
        <a:p>
          <a:r>
            <a:rPr lang="en-US" sz="2800" baseline="0" dirty="0"/>
            <a:t>apache, php</a:t>
          </a:r>
          <a:endParaRPr lang="uk-UA" sz="2800" dirty="0"/>
        </a:p>
      </dgm:t>
    </dgm:pt>
    <dgm:pt modelId="{28D7DEFF-3A13-4366-93CE-C0C53DD5D510}" type="parTrans" cxnId="{5E55573E-D3DB-4980-92C7-450AFC615876}">
      <dgm:prSet/>
      <dgm:spPr/>
      <dgm:t>
        <a:bodyPr/>
        <a:lstStyle/>
        <a:p>
          <a:endParaRPr lang="uk-UA"/>
        </a:p>
      </dgm:t>
    </dgm:pt>
    <dgm:pt modelId="{05321929-C3FB-4663-AF4D-9744A97D1B0E}" type="sibTrans" cxnId="{5E55573E-D3DB-4980-92C7-450AFC615876}">
      <dgm:prSet/>
      <dgm:spPr/>
      <dgm:t>
        <a:bodyPr/>
        <a:lstStyle/>
        <a:p>
          <a:endParaRPr lang="uk-UA"/>
        </a:p>
      </dgm:t>
    </dgm:pt>
    <dgm:pt modelId="{22CB13A1-93C2-42C0-93E4-536D3B2382EF}">
      <dgm:prSet phldrT="[Текст]" custT="1"/>
      <dgm:spPr/>
      <dgm:t>
        <a:bodyPr/>
        <a:lstStyle/>
        <a:p>
          <a:r>
            <a:rPr lang="en-US" sz="4000" baseline="0" dirty="0"/>
            <a:t>node </a:t>
          </a:r>
          <a:r>
            <a:rPr lang="en-US" sz="4000" baseline="0" dirty="0">
              <a:solidFill>
                <a:schemeClr val="accent2">
                  <a:lumMod val="75000"/>
                </a:schemeClr>
              </a:solidFill>
            </a:rPr>
            <a:t>n</a:t>
          </a:r>
          <a:r>
            <a:rPr lang="en-US" sz="4000" baseline="0" dirty="0"/>
            <a:t> </a:t>
          </a:r>
        </a:p>
        <a:p>
          <a:r>
            <a:rPr lang="en-US" sz="2800" baseline="0" dirty="0"/>
            <a:t>apache, php</a:t>
          </a:r>
          <a:endParaRPr lang="uk-UA" sz="2800" dirty="0"/>
        </a:p>
      </dgm:t>
    </dgm:pt>
    <dgm:pt modelId="{6EAE9A90-7401-477E-B7C3-E96314C89DE0}" type="parTrans" cxnId="{4ADB83E9-C12F-4FC8-B15E-767C030F8320}">
      <dgm:prSet/>
      <dgm:spPr/>
      <dgm:t>
        <a:bodyPr/>
        <a:lstStyle/>
        <a:p>
          <a:endParaRPr lang="uk-UA"/>
        </a:p>
      </dgm:t>
    </dgm:pt>
    <dgm:pt modelId="{67CDBEC5-EF30-4896-9B53-FAE4EE020079}" type="sibTrans" cxnId="{4ADB83E9-C12F-4FC8-B15E-767C030F8320}">
      <dgm:prSet/>
      <dgm:spPr/>
      <dgm:t>
        <a:bodyPr/>
        <a:lstStyle/>
        <a:p>
          <a:endParaRPr lang="uk-UA"/>
        </a:p>
      </dgm:t>
    </dgm:pt>
    <dgm:pt modelId="{33D4409B-60B2-40F5-89C2-F9E4832C48BD}" type="pres">
      <dgm:prSet presAssocID="{8AD9B757-E135-4B8D-B63E-B0694EFC620F}" presName="CompostProcess" presStyleCnt="0">
        <dgm:presLayoutVars>
          <dgm:dir/>
          <dgm:resizeHandles val="exact"/>
        </dgm:presLayoutVars>
      </dgm:prSet>
      <dgm:spPr/>
    </dgm:pt>
    <dgm:pt modelId="{AAEB312F-24B3-4688-9B9C-4DCFD7C9FF67}" type="pres">
      <dgm:prSet presAssocID="{8AD9B757-E135-4B8D-B63E-B0694EFC620F}" presName="arrow" presStyleLbl="bgShp" presStyleIdx="0" presStyleCnt="1"/>
      <dgm:spPr>
        <a:solidFill>
          <a:schemeClr val="accent2">
            <a:lumMod val="60000"/>
            <a:lumOff val="40000"/>
          </a:schemeClr>
        </a:solidFill>
      </dgm:spPr>
    </dgm:pt>
    <dgm:pt modelId="{257FFB2B-8FD0-444A-8173-7870AE810750}" type="pres">
      <dgm:prSet presAssocID="{8AD9B757-E135-4B8D-B63E-B0694EFC620F}" presName="linearProcess" presStyleCnt="0"/>
      <dgm:spPr/>
    </dgm:pt>
    <dgm:pt modelId="{AE7C4684-98F3-4D0A-8DAF-1345665BD539}" type="pres">
      <dgm:prSet presAssocID="{A9DBA714-A5BF-4CD9-B376-3F6C7B0D1A90}" presName="textNode" presStyleLbl="node1" presStyleIdx="0" presStyleCnt="3">
        <dgm:presLayoutVars>
          <dgm:bulletEnabled val="1"/>
        </dgm:presLayoutVars>
      </dgm:prSet>
      <dgm:spPr/>
    </dgm:pt>
    <dgm:pt modelId="{76BA7F27-C3A5-4F6E-89C1-F35A271DD57D}" type="pres">
      <dgm:prSet presAssocID="{5171B6A8-65E8-4393-9C06-96F615912F1D}" presName="sibTrans" presStyleCnt="0"/>
      <dgm:spPr/>
    </dgm:pt>
    <dgm:pt modelId="{92CE9E77-7E22-4DA3-BC88-9471AD3B7665}" type="pres">
      <dgm:prSet presAssocID="{7D4A0F11-39B5-4462-837F-69FEA0A0AEE4}" presName="textNode" presStyleLbl="node1" presStyleIdx="1" presStyleCnt="3">
        <dgm:presLayoutVars>
          <dgm:bulletEnabled val="1"/>
        </dgm:presLayoutVars>
      </dgm:prSet>
      <dgm:spPr/>
    </dgm:pt>
    <dgm:pt modelId="{825D727E-C029-4319-B96C-996E96E5629D}" type="pres">
      <dgm:prSet presAssocID="{05321929-C3FB-4663-AF4D-9744A97D1B0E}" presName="sibTrans" presStyleCnt="0"/>
      <dgm:spPr/>
    </dgm:pt>
    <dgm:pt modelId="{8D8BF726-9B56-4FFB-B03B-13D3BC304E8F}" type="pres">
      <dgm:prSet presAssocID="{22CB13A1-93C2-42C0-93E4-536D3B2382EF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D91FB607-91C2-4071-A1A8-358E6C4ED9F5}" type="presOf" srcId="{A9DBA714-A5BF-4CD9-B376-3F6C7B0D1A90}" destId="{AE7C4684-98F3-4D0A-8DAF-1345665BD539}" srcOrd="0" destOrd="0" presId="urn:microsoft.com/office/officeart/2005/8/layout/hProcess9"/>
    <dgm:cxn modelId="{5E55573E-D3DB-4980-92C7-450AFC615876}" srcId="{8AD9B757-E135-4B8D-B63E-B0694EFC620F}" destId="{7D4A0F11-39B5-4462-837F-69FEA0A0AEE4}" srcOrd="1" destOrd="0" parTransId="{28D7DEFF-3A13-4366-93CE-C0C53DD5D510}" sibTransId="{05321929-C3FB-4663-AF4D-9744A97D1B0E}"/>
    <dgm:cxn modelId="{39391063-30AE-41FD-8F6F-E384F3053DEF}" srcId="{8AD9B757-E135-4B8D-B63E-B0694EFC620F}" destId="{A9DBA714-A5BF-4CD9-B376-3F6C7B0D1A90}" srcOrd="0" destOrd="0" parTransId="{F0625113-78AE-44E2-8510-C34EBEB19897}" sibTransId="{5171B6A8-65E8-4393-9C06-96F615912F1D}"/>
    <dgm:cxn modelId="{BC72CE85-A256-4F21-B0FC-86A32245B13A}" type="presOf" srcId="{22CB13A1-93C2-42C0-93E4-536D3B2382EF}" destId="{8D8BF726-9B56-4FFB-B03B-13D3BC304E8F}" srcOrd="0" destOrd="0" presId="urn:microsoft.com/office/officeart/2005/8/layout/hProcess9"/>
    <dgm:cxn modelId="{37414FA5-0D17-47D5-9CBA-49F302D6F4D7}" type="presOf" srcId="{8AD9B757-E135-4B8D-B63E-B0694EFC620F}" destId="{33D4409B-60B2-40F5-89C2-F9E4832C48BD}" srcOrd="0" destOrd="0" presId="urn:microsoft.com/office/officeart/2005/8/layout/hProcess9"/>
    <dgm:cxn modelId="{4ADB83E9-C12F-4FC8-B15E-767C030F8320}" srcId="{8AD9B757-E135-4B8D-B63E-B0694EFC620F}" destId="{22CB13A1-93C2-42C0-93E4-536D3B2382EF}" srcOrd="2" destOrd="0" parTransId="{6EAE9A90-7401-477E-B7C3-E96314C89DE0}" sibTransId="{67CDBEC5-EF30-4896-9B53-FAE4EE020079}"/>
    <dgm:cxn modelId="{374943FF-3385-45A8-AEF3-1486C0E3205F}" type="presOf" srcId="{7D4A0F11-39B5-4462-837F-69FEA0A0AEE4}" destId="{92CE9E77-7E22-4DA3-BC88-9471AD3B7665}" srcOrd="0" destOrd="0" presId="urn:microsoft.com/office/officeart/2005/8/layout/hProcess9"/>
    <dgm:cxn modelId="{B9B0BB38-1AE8-4AEF-8872-7D973171CC9B}" type="presParOf" srcId="{33D4409B-60B2-40F5-89C2-F9E4832C48BD}" destId="{AAEB312F-24B3-4688-9B9C-4DCFD7C9FF67}" srcOrd="0" destOrd="0" presId="urn:microsoft.com/office/officeart/2005/8/layout/hProcess9"/>
    <dgm:cxn modelId="{F0DCF21C-FED8-479D-A9A4-15AB6FA59DE1}" type="presParOf" srcId="{33D4409B-60B2-40F5-89C2-F9E4832C48BD}" destId="{257FFB2B-8FD0-444A-8173-7870AE810750}" srcOrd="1" destOrd="0" presId="urn:microsoft.com/office/officeart/2005/8/layout/hProcess9"/>
    <dgm:cxn modelId="{2F2E0315-1622-40EF-9BF9-3901510A6821}" type="presParOf" srcId="{257FFB2B-8FD0-444A-8173-7870AE810750}" destId="{AE7C4684-98F3-4D0A-8DAF-1345665BD539}" srcOrd="0" destOrd="0" presId="urn:microsoft.com/office/officeart/2005/8/layout/hProcess9"/>
    <dgm:cxn modelId="{40A3B076-ECFE-4C22-82DA-B1E44980F1E9}" type="presParOf" srcId="{257FFB2B-8FD0-444A-8173-7870AE810750}" destId="{76BA7F27-C3A5-4F6E-89C1-F35A271DD57D}" srcOrd="1" destOrd="0" presId="urn:microsoft.com/office/officeart/2005/8/layout/hProcess9"/>
    <dgm:cxn modelId="{7576BFF4-95C3-49B3-AF32-0938BC1E05F9}" type="presParOf" srcId="{257FFB2B-8FD0-444A-8173-7870AE810750}" destId="{92CE9E77-7E22-4DA3-BC88-9471AD3B7665}" srcOrd="2" destOrd="0" presId="urn:microsoft.com/office/officeart/2005/8/layout/hProcess9"/>
    <dgm:cxn modelId="{E1561237-C65C-4BBF-A2F6-41E6378C6547}" type="presParOf" srcId="{257FFB2B-8FD0-444A-8173-7870AE810750}" destId="{825D727E-C029-4319-B96C-996E96E5629D}" srcOrd="3" destOrd="0" presId="urn:microsoft.com/office/officeart/2005/8/layout/hProcess9"/>
    <dgm:cxn modelId="{1F57C225-CF50-41B1-B3C5-099C2610302D}" type="presParOf" srcId="{257FFB2B-8FD0-444A-8173-7870AE810750}" destId="{8D8BF726-9B56-4FFB-B03B-13D3BC304E8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B312F-24B3-4688-9B9C-4DCFD7C9FF67}">
      <dsp:nvSpPr>
        <dsp:cNvPr id="0" name=""/>
        <dsp:cNvSpPr/>
      </dsp:nvSpPr>
      <dsp:spPr>
        <a:xfrm>
          <a:off x="609599" y="0"/>
          <a:ext cx="6908800" cy="3760893"/>
        </a:xfrm>
        <a:prstGeom prst="rightArrow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C4684-98F3-4D0A-8DAF-1345665BD539}">
      <dsp:nvSpPr>
        <dsp:cNvPr id="0" name=""/>
        <dsp:cNvSpPr/>
      </dsp:nvSpPr>
      <dsp:spPr>
        <a:xfrm>
          <a:off x="0" y="1128267"/>
          <a:ext cx="2438400" cy="15043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spc="0" baseline="0" dirty="0"/>
            <a:t>node 1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apache, php</a:t>
          </a:r>
          <a:endParaRPr lang="uk-UA" sz="2800" kern="1200" baseline="0" dirty="0"/>
        </a:p>
      </dsp:txBody>
      <dsp:txXfrm>
        <a:off x="73437" y="1201704"/>
        <a:ext cx="2291526" cy="1357483"/>
      </dsp:txXfrm>
    </dsp:sp>
    <dsp:sp modelId="{92CE9E77-7E22-4DA3-BC88-9471AD3B7665}">
      <dsp:nvSpPr>
        <dsp:cNvPr id="0" name=""/>
        <dsp:cNvSpPr/>
      </dsp:nvSpPr>
      <dsp:spPr>
        <a:xfrm>
          <a:off x="2844799" y="1128267"/>
          <a:ext cx="2438400" cy="15043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baseline="0" dirty="0"/>
            <a:t>node 2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apache, php</a:t>
          </a:r>
          <a:endParaRPr lang="uk-UA" sz="2800" kern="1200" dirty="0"/>
        </a:p>
      </dsp:txBody>
      <dsp:txXfrm>
        <a:off x="2918236" y="1201704"/>
        <a:ext cx="2291526" cy="1357483"/>
      </dsp:txXfrm>
    </dsp:sp>
    <dsp:sp modelId="{8D8BF726-9B56-4FFB-B03B-13D3BC304E8F}">
      <dsp:nvSpPr>
        <dsp:cNvPr id="0" name=""/>
        <dsp:cNvSpPr/>
      </dsp:nvSpPr>
      <dsp:spPr>
        <a:xfrm>
          <a:off x="5689600" y="1128267"/>
          <a:ext cx="2438400" cy="15043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baseline="0" dirty="0"/>
            <a:t>node </a:t>
          </a:r>
          <a:r>
            <a:rPr lang="en-US" sz="4000" kern="1200" baseline="0" dirty="0">
              <a:solidFill>
                <a:schemeClr val="accent2">
                  <a:lumMod val="75000"/>
                </a:schemeClr>
              </a:solidFill>
            </a:rPr>
            <a:t>n</a:t>
          </a:r>
          <a:r>
            <a:rPr lang="en-US" sz="4000" kern="1200" baseline="0" dirty="0"/>
            <a:t> 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apache, php</a:t>
          </a:r>
          <a:endParaRPr lang="uk-UA" sz="2800" kern="1200" dirty="0"/>
        </a:p>
      </dsp:txBody>
      <dsp:txXfrm>
        <a:off x="5763037" y="1201704"/>
        <a:ext cx="2291526" cy="1357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055C8-7982-468D-BC42-017BE034C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B12021EC-C83D-47D1-9381-BB1B0C424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9F98CC4-6469-4F66-AC91-FE57989E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D7FC-C000-4EBB-AB1D-646C1737A0E8}" type="datetimeFigureOut">
              <a:rPr lang="uk-UA" smtClean="0"/>
              <a:t>11.03.2019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18C5DA9-938A-4C82-B345-A118265A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8D9C4FA-B97F-424D-AA5F-39A248A2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EAD4-726E-4C54-BECE-A7E56F6718F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577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DC883-8FF0-420B-A6CD-C58D104E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6D149ED8-8DD6-436D-906A-296FA5F15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CCBA023-A15B-44C8-9A0A-71920D268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D7FC-C000-4EBB-AB1D-646C1737A0E8}" type="datetimeFigureOut">
              <a:rPr lang="uk-UA" smtClean="0"/>
              <a:t>11.03.2019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36D142F-4873-4E0E-9E47-7739D639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775B51C-7F5C-4FDA-A88C-F3F655AF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EAD4-726E-4C54-BECE-A7E56F6718F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41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B6DAF7EF-1A98-4F74-BE19-4D53094C4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56D2F5F6-19A6-474A-8D63-7B6F3AE80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4F84E24-7414-4634-AA7E-D4E54064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D7FC-C000-4EBB-AB1D-646C1737A0E8}" type="datetimeFigureOut">
              <a:rPr lang="uk-UA" smtClean="0"/>
              <a:t>11.03.2019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C8E85F2-203A-470B-82E7-EEB9E6F0B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1B34B12-245D-465C-9E51-B0ACC4C5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EAD4-726E-4C54-BECE-A7E56F6718F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089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5C5440-05B5-4C25-80F4-EB61EEAF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3774D7E-CF4D-4A24-A318-88E95C60E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32823EF-BF6E-4A22-AF9E-74DE4361E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D7FC-C000-4EBB-AB1D-646C1737A0E8}" type="datetimeFigureOut">
              <a:rPr lang="uk-UA" smtClean="0"/>
              <a:t>11.03.2019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95CAFD1-925A-4BA0-920B-0B15C639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A047723-E8E2-4A74-8E82-62B2954C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EAD4-726E-4C54-BECE-A7E56F6718F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5162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60D951-FE60-4814-9B3C-9929ED7C5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200087E-60A2-456A-AD2C-B7E8713CD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6304567-72B8-4567-BE79-ACFAE233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D7FC-C000-4EBB-AB1D-646C1737A0E8}" type="datetimeFigureOut">
              <a:rPr lang="uk-UA" smtClean="0"/>
              <a:t>11.03.2019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F2ED67C-1401-4ECA-9E0B-09E43B46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40A58F8-4BB0-4AB1-8BC9-2975B32C6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EAD4-726E-4C54-BECE-A7E56F6718F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022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E7106-CD81-425F-BBCD-73A8FB43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DFBCC52-CDB5-4D04-A476-E0E88A4A7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D1A953F0-8E21-4366-8C93-4F3060E1A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0A7D3CE2-C267-4A39-BC20-19952195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D7FC-C000-4EBB-AB1D-646C1737A0E8}" type="datetimeFigureOut">
              <a:rPr lang="uk-UA" smtClean="0"/>
              <a:t>11.03.2019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6ADBF932-83D6-472A-BEE2-0ACA9975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0EA11683-EA97-434C-9183-42184DDC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EAD4-726E-4C54-BECE-A7E56F6718F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468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1D652A-A58E-4802-9A55-986D3DD62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F32AE6C-F4BE-4E12-B3A5-587ACBB0F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66059006-235E-4B3D-BE61-F2ED49464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7FF18C3C-6270-4F87-A613-7DD586027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E32319DA-41E2-4325-A2E7-325A0DCA8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018B14F0-14C0-4E23-A9EB-1A1BFAAE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D7FC-C000-4EBB-AB1D-646C1737A0E8}" type="datetimeFigureOut">
              <a:rPr lang="uk-UA" smtClean="0"/>
              <a:t>11.03.2019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04797ED6-9D80-4100-A29F-E1E8BB86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25062A02-FC79-41E3-BA39-8CD170C8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EAD4-726E-4C54-BECE-A7E56F6718F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564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B0AECA-65D7-40D4-8CE5-BD039513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993E48F2-71AB-4871-8964-097BF0DF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D7FC-C000-4EBB-AB1D-646C1737A0E8}" type="datetimeFigureOut">
              <a:rPr lang="uk-UA" smtClean="0"/>
              <a:t>11.03.2019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C4881978-4979-4A8C-BF08-17E2A499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D942EC9A-D438-46EC-B066-7E5C8CB8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EAD4-726E-4C54-BECE-A7E56F6718F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273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30DE4290-64FE-452E-B415-C2A21AB0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D7FC-C000-4EBB-AB1D-646C1737A0E8}" type="datetimeFigureOut">
              <a:rPr lang="uk-UA" smtClean="0"/>
              <a:t>11.03.2019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A6CDFBAE-0488-4BBE-B270-6476C312D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7EDC8B0D-AEBC-4891-91BE-B7932DD3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EAD4-726E-4C54-BECE-A7E56F6718F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17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DF0322-3690-4CBA-85CA-BD10A547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03F659B-3CEA-431B-AF27-BF7CD7C68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C235A153-FBDC-4DF0-BE69-3C6F99B8A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849988D3-B4DB-4827-9D0F-BE0100A5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D7FC-C000-4EBB-AB1D-646C1737A0E8}" type="datetimeFigureOut">
              <a:rPr lang="uk-UA" smtClean="0"/>
              <a:t>11.03.2019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94B9853E-5ECF-4A7A-88FC-BD0E259F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D16A49BE-95A0-42E5-9449-4B0BEBADC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EAD4-726E-4C54-BECE-A7E56F6718F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77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928D2-7D07-4E25-A4DF-730850EE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7823A973-4B96-40E4-8144-B3586A4AB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99CD312A-1AB9-44F1-BF08-DB4805D2F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72EE6F35-842A-4F0B-A21D-0E0AD914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D7FC-C000-4EBB-AB1D-646C1737A0E8}" type="datetimeFigureOut">
              <a:rPr lang="uk-UA" smtClean="0"/>
              <a:t>11.03.2019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9D35729C-EE6B-491D-BA81-47465E93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595602E0-8C2E-4CC1-8B35-C77C5D9B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EAD4-726E-4C54-BECE-A7E56F6718F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285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39E3FDA0-33A0-4CE4-9048-79E62790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AF32833-33E2-4E0F-BBA4-0B80FE0C5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1DAC581-23B3-42E1-8560-78F462A80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7D7FC-C000-4EBB-AB1D-646C1737A0E8}" type="datetimeFigureOut">
              <a:rPr lang="uk-UA" smtClean="0"/>
              <a:t>11.03.2019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8460BEE-F616-4051-9D33-825D1D0AB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F2BD762-D731-4984-BA32-B3E31CE6E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DEAD4-726E-4C54-BECE-A7E56F6718F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46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1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Блок-схема: магнітний диск 6">
            <a:extLst>
              <a:ext uri="{FF2B5EF4-FFF2-40B4-BE49-F238E27FC236}">
                <a16:creationId xmlns:a16="http://schemas.microsoft.com/office/drawing/2014/main" id="{FFE6B5CD-D325-4505-899F-6E990AC1228D}"/>
              </a:ext>
            </a:extLst>
          </p:cNvPr>
          <p:cNvSpPr/>
          <p:nvPr/>
        </p:nvSpPr>
        <p:spPr>
          <a:xfrm>
            <a:off x="5152548" y="5051303"/>
            <a:ext cx="2348917" cy="1317225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Mariadb</a:t>
            </a:r>
            <a:r>
              <a:rPr lang="en-US" sz="2800" dirty="0"/>
              <a:t>,</a:t>
            </a:r>
          </a:p>
          <a:p>
            <a:pPr algn="ctr"/>
            <a:r>
              <a:rPr lang="en-US" sz="2800" dirty="0" err="1"/>
              <a:t>redis</a:t>
            </a:r>
            <a:endParaRPr lang="uk-UA" sz="2800" dirty="0"/>
          </a:p>
        </p:txBody>
      </p: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C5C43D0E-A67D-49FE-910F-3B8F25D6DD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4370035"/>
              </p:ext>
            </p:extLst>
          </p:nvPr>
        </p:nvGraphicFramePr>
        <p:xfrm>
          <a:off x="2282258" y="1654463"/>
          <a:ext cx="8128000" cy="3760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Блок-схема: підготовка 8">
            <a:extLst>
              <a:ext uri="{FF2B5EF4-FFF2-40B4-BE49-F238E27FC236}">
                <a16:creationId xmlns:a16="http://schemas.microsoft.com/office/drawing/2014/main" id="{A8A41AD1-84F7-4087-B3D8-C5ACFE3ADE0F}"/>
              </a:ext>
            </a:extLst>
          </p:cNvPr>
          <p:cNvSpPr/>
          <p:nvPr/>
        </p:nvSpPr>
        <p:spPr>
          <a:xfrm>
            <a:off x="4671610" y="454009"/>
            <a:ext cx="3095979" cy="1597793"/>
          </a:xfrm>
          <a:prstGeom prst="flowChartPreparati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Nginx</a:t>
            </a:r>
            <a:endParaRPr lang="uk-UA" sz="4000" dirty="0"/>
          </a:p>
        </p:txBody>
      </p:sp>
      <p:sp>
        <p:nvSpPr>
          <p:cNvPr id="10" name="Стрілка: униз 9">
            <a:extLst>
              <a:ext uri="{FF2B5EF4-FFF2-40B4-BE49-F238E27FC236}">
                <a16:creationId xmlns:a16="http://schemas.microsoft.com/office/drawing/2014/main" id="{A05FFA2B-C9BB-4190-8985-DABA0329DDC3}"/>
              </a:ext>
            </a:extLst>
          </p:cNvPr>
          <p:cNvSpPr/>
          <p:nvPr/>
        </p:nvSpPr>
        <p:spPr>
          <a:xfrm>
            <a:off x="6125200" y="2051802"/>
            <a:ext cx="375385" cy="76039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Стрілка: униз 10">
            <a:extLst>
              <a:ext uri="{FF2B5EF4-FFF2-40B4-BE49-F238E27FC236}">
                <a16:creationId xmlns:a16="http://schemas.microsoft.com/office/drawing/2014/main" id="{0D4EED16-A2B3-4337-9123-118634158817}"/>
              </a:ext>
            </a:extLst>
          </p:cNvPr>
          <p:cNvSpPr/>
          <p:nvPr/>
        </p:nvSpPr>
        <p:spPr>
          <a:xfrm rot="3068469">
            <a:off x="4091274" y="1312662"/>
            <a:ext cx="375385" cy="181427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Стрілка: униз 11">
            <a:extLst>
              <a:ext uri="{FF2B5EF4-FFF2-40B4-BE49-F238E27FC236}">
                <a16:creationId xmlns:a16="http://schemas.microsoft.com/office/drawing/2014/main" id="{001892A8-274A-4CEF-B793-F6FDC58BF5E4}"/>
              </a:ext>
            </a:extLst>
          </p:cNvPr>
          <p:cNvSpPr/>
          <p:nvPr/>
        </p:nvSpPr>
        <p:spPr>
          <a:xfrm rot="18514513">
            <a:off x="7991793" y="1309765"/>
            <a:ext cx="375385" cy="181412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Стрілка: угору-вниз 13">
            <a:extLst>
              <a:ext uri="{FF2B5EF4-FFF2-40B4-BE49-F238E27FC236}">
                <a16:creationId xmlns:a16="http://schemas.microsoft.com/office/drawing/2014/main" id="{62460354-602D-4CF9-B872-952DC6BB0CC9}"/>
              </a:ext>
            </a:extLst>
          </p:cNvPr>
          <p:cNvSpPr/>
          <p:nvPr/>
        </p:nvSpPr>
        <p:spPr>
          <a:xfrm rot="3799997">
            <a:off x="7619312" y="3788005"/>
            <a:ext cx="115503" cy="1819174"/>
          </a:xfrm>
          <a:prstGeom prst="up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5" name="Стрілка: угору-вниз 14">
            <a:extLst>
              <a:ext uri="{FF2B5EF4-FFF2-40B4-BE49-F238E27FC236}">
                <a16:creationId xmlns:a16="http://schemas.microsoft.com/office/drawing/2014/main" id="{02EBE1EB-6B7A-4331-85B5-E93E7D97051F}"/>
              </a:ext>
            </a:extLst>
          </p:cNvPr>
          <p:cNvSpPr/>
          <p:nvPr/>
        </p:nvSpPr>
        <p:spPr>
          <a:xfrm rot="6976371">
            <a:off x="4970098" y="3793426"/>
            <a:ext cx="115503" cy="1819174"/>
          </a:xfrm>
          <a:prstGeom prst="up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6" name="Стрілка: угору-вниз 15">
            <a:extLst>
              <a:ext uri="{FF2B5EF4-FFF2-40B4-BE49-F238E27FC236}">
                <a16:creationId xmlns:a16="http://schemas.microsoft.com/office/drawing/2014/main" id="{63633737-4872-4BFB-AE7E-BB0952D6D836}"/>
              </a:ext>
            </a:extLst>
          </p:cNvPr>
          <p:cNvSpPr/>
          <p:nvPr/>
        </p:nvSpPr>
        <p:spPr>
          <a:xfrm>
            <a:off x="6273097" y="4244886"/>
            <a:ext cx="116659" cy="810133"/>
          </a:xfrm>
          <a:prstGeom prst="up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8" name="Стрілка: униз 17">
            <a:extLst>
              <a:ext uri="{FF2B5EF4-FFF2-40B4-BE49-F238E27FC236}">
                <a16:creationId xmlns:a16="http://schemas.microsoft.com/office/drawing/2014/main" id="{31E9DCB0-CC02-441A-8C29-7CD0BA56AE55}"/>
              </a:ext>
            </a:extLst>
          </p:cNvPr>
          <p:cNvSpPr/>
          <p:nvPr/>
        </p:nvSpPr>
        <p:spPr>
          <a:xfrm>
            <a:off x="6248909" y="93672"/>
            <a:ext cx="140847" cy="37187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032E9D8-4E1B-4EBB-A0D2-3443EA4BE9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47" y="6589"/>
            <a:ext cx="3095979" cy="1625389"/>
          </a:xfrm>
          <a:prstGeom prst="rect">
            <a:avLst/>
          </a:prstGeom>
        </p:spPr>
      </p:pic>
      <p:sp>
        <p:nvSpPr>
          <p:cNvPr id="24" name="Прямокутник 23">
            <a:extLst>
              <a:ext uri="{FF2B5EF4-FFF2-40B4-BE49-F238E27FC236}">
                <a16:creationId xmlns:a16="http://schemas.microsoft.com/office/drawing/2014/main" id="{5DF97045-D5DE-47DA-9A96-A401C723F738}"/>
              </a:ext>
            </a:extLst>
          </p:cNvPr>
          <p:cNvSpPr/>
          <p:nvPr/>
        </p:nvSpPr>
        <p:spPr>
          <a:xfrm>
            <a:off x="603347" y="8094"/>
            <a:ext cx="11050741" cy="6573641"/>
          </a:xfrm>
          <a:prstGeom prst="rect">
            <a:avLst/>
          </a:prstGeom>
          <a:noFill/>
          <a:ln w="79375">
            <a:solidFill>
              <a:srgbClr val="004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7C94F5E-BB8D-4110-AAD9-21735D4245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653" y="2231173"/>
            <a:ext cx="19431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934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</TotalTime>
  <Words>19</Words>
  <Application>Microsoft Office PowerPoint</Application>
  <PresentationFormat>Широкий екран</PresentationFormat>
  <Paragraphs>9</Paragraphs>
  <Slides>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Andrii Krasovskyi</dc:creator>
  <cp:lastModifiedBy>Andrii Krasovskyi</cp:lastModifiedBy>
  <cp:revision>11</cp:revision>
  <dcterms:created xsi:type="dcterms:W3CDTF">2019-03-11T21:45:46Z</dcterms:created>
  <dcterms:modified xsi:type="dcterms:W3CDTF">2019-03-11T22:50:25Z</dcterms:modified>
</cp:coreProperties>
</file>