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b1fc1a35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b1fc1a35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b389f01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b389f01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b389f01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b389f01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b389f017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b389f017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b389f017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b389f017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Sonnar Voice Application</a:t>
            </a:r>
            <a:endParaRPr/>
          </a:p>
          <a:p>
            <a:pPr indent="0" lvl="0" marL="0" rtl="0" algn="l">
              <a:spcBef>
                <a:spcPts val="0"/>
              </a:spcBef>
              <a:spcAft>
                <a:spcPts val="0"/>
              </a:spcAft>
              <a:buNone/>
            </a:pPr>
            <a:r>
              <a:rPr lang="en"/>
              <a:t>Team</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Nikkolas Diehl, Justin Bishop, Sundeul Donna Kim, Sanghun Kim, Howard Zhu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Submissions and Documents</a:t>
            </a:r>
            <a:endParaRPr/>
          </a:p>
          <a:p>
            <a:pPr indent="0" lvl="0" marL="0" rtl="0" algn="l">
              <a:spcBef>
                <a:spcPts val="0"/>
              </a:spcBef>
              <a:spcAft>
                <a:spcPts val="0"/>
              </a:spcAft>
              <a:buNone/>
            </a:pPr>
            <a:r>
              <a:rPr lang="en" sz="800"/>
              <a:t>Sundeul Donna Kim</a:t>
            </a:r>
            <a:endParaRPr sz="800"/>
          </a:p>
        </p:txBody>
      </p:sp>
      <p:sp>
        <p:nvSpPr>
          <p:cNvPr id="141" name="Google Shape;141;p14"/>
          <p:cNvSpPr txBox="1"/>
          <p:nvPr>
            <p:ph idx="1" type="body"/>
          </p:nvPr>
        </p:nvSpPr>
        <p:spPr>
          <a:xfrm>
            <a:off x="1297500" y="1567550"/>
            <a:ext cx="70389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course of our new project being proposed and worked on we also worked on documentation and learning. For this we followed the paper descriptors and standards and wrote out the following documents:</a:t>
            </a:r>
            <a:endParaRPr/>
          </a:p>
          <a:p>
            <a:pPr indent="0" lvl="0" marL="0" rtl="0" algn="l">
              <a:spcBef>
                <a:spcPts val="1600"/>
              </a:spcBef>
              <a:spcAft>
                <a:spcPts val="0"/>
              </a:spcAft>
              <a:buNone/>
            </a:pPr>
            <a:r>
              <a:rPr lang="en"/>
              <a:t>Project Proposal 2.0 - It was not required of us, but we re-wrote a version 2 of the project proposal containing our new requirements and details.</a:t>
            </a:r>
            <a:endParaRPr/>
          </a:p>
          <a:p>
            <a:pPr indent="0" lvl="0" marL="0" rtl="0" algn="l">
              <a:spcBef>
                <a:spcPts val="1600"/>
              </a:spcBef>
              <a:spcAft>
                <a:spcPts val="0"/>
              </a:spcAft>
              <a:buNone/>
            </a:pPr>
            <a:r>
              <a:rPr lang="en"/>
              <a:t>Change Management plan - We wrote out all the issues and problems we faced and how we worked through them</a:t>
            </a:r>
            <a:endParaRPr/>
          </a:p>
          <a:p>
            <a:pPr indent="0" lvl="0" marL="0" rtl="0" algn="l">
              <a:spcBef>
                <a:spcPts val="1600"/>
              </a:spcBef>
              <a:spcAft>
                <a:spcPts val="0"/>
              </a:spcAft>
              <a:buNone/>
            </a:pPr>
            <a:r>
              <a:rPr lang="en"/>
              <a:t>Status Report - A review and report on our current status.</a:t>
            </a:r>
            <a:endParaRPr/>
          </a:p>
          <a:p>
            <a:pPr indent="0" lvl="0" marL="0" rtl="0" algn="l">
              <a:spcBef>
                <a:spcPts val="1600"/>
              </a:spcBef>
              <a:spcAft>
                <a:spcPts val="1600"/>
              </a:spcAft>
              <a:buNone/>
            </a:pPr>
            <a:r>
              <a:rPr lang="en"/>
              <a:t>Work logs - These contain reviewed and confirmed logs on everyone with each of their main completion topics noted.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and Problems that we faced</a:t>
            </a:r>
            <a:endParaRPr/>
          </a:p>
          <a:p>
            <a:pPr indent="0" lvl="0" marL="0" rtl="0" algn="l">
              <a:spcBef>
                <a:spcPts val="0"/>
              </a:spcBef>
              <a:spcAft>
                <a:spcPts val="0"/>
              </a:spcAft>
              <a:buNone/>
            </a:pPr>
            <a:r>
              <a:rPr lang="en" sz="800"/>
              <a:t>Howard Zhu</a:t>
            </a:r>
            <a:endParaRPr sz="8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in the middle of the first semester of our project, we had a drastic change to our  project content.</a:t>
            </a:r>
            <a:endParaRPr/>
          </a:p>
          <a:p>
            <a:pPr indent="0" lvl="0" marL="0" rtl="0" algn="l">
              <a:spcBef>
                <a:spcPts val="1600"/>
              </a:spcBef>
              <a:spcAft>
                <a:spcPts val="0"/>
              </a:spcAft>
              <a:buNone/>
            </a:pPr>
            <a:r>
              <a:rPr lang="en"/>
              <a:t>We were instead of making a reading application, to design and create a game for Alexa/Google in the same </a:t>
            </a:r>
            <a:r>
              <a:rPr lang="en"/>
              <a:t>vein</a:t>
            </a:r>
            <a:r>
              <a:rPr lang="en"/>
              <a:t> as our original project.</a:t>
            </a:r>
            <a:endParaRPr/>
          </a:p>
          <a:p>
            <a:pPr indent="0" lvl="0" marL="0" rtl="0" algn="l">
              <a:spcBef>
                <a:spcPts val="1600"/>
              </a:spcBef>
              <a:spcAft>
                <a:spcPts val="1600"/>
              </a:spcAft>
              <a:buNone/>
            </a:pPr>
            <a:r>
              <a:rPr lang="en"/>
              <a:t>Due to the two projects being very similar, not much changed besides having to redo meetings and write out more documents.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Upskilling Completed</a:t>
            </a:r>
            <a:endParaRPr/>
          </a:p>
          <a:p>
            <a:pPr indent="0" lvl="0" marL="0" rtl="0" algn="l">
              <a:spcBef>
                <a:spcPts val="0"/>
              </a:spcBef>
              <a:spcAft>
                <a:spcPts val="0"/>
              </a:spcAft>
              <a:buNone/>
            </a:pPr>
            <a:r>
              <a:rPr lang="en" sz="800"/>
              <a:t>Nikkolas Diehl</a:t>
            </a:r>
            <a:endParaRPr sz="8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our new project, we decided to split the team up into 2 groups that each worked on the </a:t>
            </a:r>
            <a:r>
              <a:rPr lang="en"/>
              <a:t>separate</a:t>
            </a:r>
            <a:r>
              <a:rPr lang="en"/>
              <a:t> platforms used for this project.</a:t>
            </a:r>
            <a:endParaRPr/>
          </a:p>
          <a:p>
            <a:pPr indent="0" lvl="0" marL="0" rtl="0" algn="l">
              <a:spcBef>
                <a:spcPts val="1600"/>
              </a:spcBef>
              <a:spcAft>
                <a:spcPts val="0"/>
              </a:spcAft>
              <a:buNone/>
            </a:pPr>
            <a:r>
              <a:rPr lang="en"/>
              <a:t>The upskilling prior to the change was mostly from a Udemy course online as well as other videos.</a:t>
            </a:r>
            <a:endParaRPr/>
          </a:p>
          <a:p>
            <a:pPr indent="0" lvl="0" marL="0" rtl="0" algn="l">
              <a:spcBef>
                <a:spcPts val="1600"/>
              </a:spcBef>
              <a:spcAft>
                <a:spcPts val="0"/>
              </a:spcAft>
              <a:buNone/>
            </a:pPr>
            <a:r>
              <a:rPr lang="en"/>
              <a:t>After the change, Howard, Donna and Hun all went to an Alexa skills workshop and hackathon and completed a large chunk of the product during such events</a:t>
            </a:r>
            <a:endParaRPr/>
          </a:p>
          <a:p>
            <a:pPr indent="0" lvl="0" marL="0" rtl="0" algn="l">
              <a:spcBef>
                <a:spcPts val="1600"/>
              </a:spcBef>
              <a:spcAft>
                <a:spcPts val="1600"/>
              </a:spcAft>
              <a:buNone/>
            </a:pPr>
            <a:r>
              <a:rPr lang="en"/>
              <a:t>Nikkolas and Justin continued with the Udemy course and Jovo framework learning for upskilling.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Meetings and Discussions</a:t>
            </a:r>
            <a:endParaRPr/>
          </a:p>
          <a:p>
            <a:pPr indent="0" lvl="0" marL="0" rtl="0" algn="l">
              <a:spcBef>
                <a:spcPts val="0"/>
              </a:spcBef>
              <a:spcAft>
                <a:spcPts val="0"/>
              </a:spcAft>
              <a:buNone/>
            </a:pPr>
            <a:r>
              <a:rPr lang="en" sz="800"/>
              <a:t>Justin Bishop</a:t>
            </a:r>
            <a:endParaRPr sz="800"/>
          </a:p>
        </p:txBody>
      </p:sp>
      <p:sp>
        <p:nvSpPr>
          <p:cNvPr id="159" name="Google Shape;159;p17"/>
          <p:cNvSpPr txBox="1"/>
          <p:nvPr>
            <p:ph idx="1" type="body"/>
          </p:nvPr>
        </p:nvSpPr>
        <p:spPr>
          <a:xfrm>
            <a:off x="1297500" y="1527352"/>
            <a:ext cx="7038900" cy="34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Weekly</a:t>
            </a:r>
            <a:r>
              <a:rPr lang="en"/>
              <a:t> group meetings with group, client, and Mentor</a:t>
            </a:r>
            <a:endParaRPr/>
          </a:p>
          <a:p>
            <a:pPr indent="0" lvl="0" marL="0" rtl="0" algn="l">
              <a:spcBef>
                <a:spcPts val="1600"/>
              </a:spcBef>
              <a:spcAft>
                <a:spcPts val="0"/>
              </a:spcAft>
              <a:buNone/>
            </a:pPr>
            <a:r>
              <a:rPr lang="en"/>
              <a:t>Meetings with Jarek (client) after mid break to discuss new project ideas and concepts.</a:t>
            </a:r>
            <a:endParaRPr/>
          </a:p>
          <a:p>
            <a:pPr indent="0" lvl="0" marL="0" rtl="0" algn="l">
              <a:spcBef>
                <a:spcPts val="1600"/>
              </a:spcBef>
              <a:spcAft>
                <a:spcPts val="0"/>
              </a:spcAft>
              <a:buNone/>
            </a:pPr>
            <a:r>
              <a:rPr lang="en"/>
              <a:t>Meetings with group to discuss which new project each member would be comfortable with, and then met up with Akbar to discuss viability of starting again and got confirmation to go ahead with new project.</a:t>
            </a:r>
            <a:endParaRPr/>
          </a:p>
          <a:p>
            <a:pPr indent="0" lvl="0" marL="0" rtl="0" algn="l">
              <a:spcBef>
                <a:spcPts val="1600"/>
              </a:spcBef>
              <a:spcAft>
                <a:spcPts val="0"/>
              </a:spcAft>
              <a:buNone/>
            </a:pPr>
            <a:r>
              <a:rPr lang="en"/>
              <a:t>Decided on the voice memory game. Our client also suggested, that after the main requirements for the product are completed, we could work on more extensions or different products.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Showing of the Product</a:t>
            </a:r>
            <a:endParaRPr/>
          </a:p>
          <a:p>
            <a:pPr indent="0" lvl="0" marL="0" rtl="0" algn="l">
              <a:spcBef>
                <a:spcPts val="0"/>
              </a:spcBef>
              <a:spcAft>
                <a:spcPts val="0"/>
              </a:spcAft>
              <a:buNone/>
            </a:pPr>
            <a:r>
              <a:rPr lang="en" sz="800"/>
              <a:t>Sanghun Kim</a:t>
            </a:r>
            <a:endParaRPr sz="8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it stands currently, we believe we have progressed the Alexa version of our application to about 50% completion.</a:t>
            </a:r>
            <a:endParaRPr/>
          </a:p>
          <a:p>
            <a:pPr indent="0" lvl="0" marL="0" rtl="0" algn="l">
              <a:spcBef>
                <a:spcPts val="1600"/>
              </a:spcBef>
              <a:spcAft>
                <a:spcPts val="0"/>
              </a:spcAft>
              <a:buNone/>
            </a:pPr>
            <a:r>
              <a:rPr lang="en"/>
              <a:t>And with the google version, we have progressed to about 25% completion.</a:t>
            </a:r>
            <a:endParaRPr/>
          </a:p>
          <a:p>
            <a:pPr indent="0" lvl="0" marL="0" rtl="0" algn="l">
              <a:spcBef>
                <a:spcPts val="1600"/>
              </a:spcBef>
              <a:spcAft>
                <a:spcPts val="1600"/>
              </a:spcAft>
              <a:buNone/>
            </a:pPr>
            <a:r>
              <a:rPr lang="en"/>
              <a:t>Today, we are only ready to show off our Alexa version of the application.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