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5" r:id="rId3"/>
    <p:sldId id="267" r:id="rId4"/>
    <p:sldId id="257" r:id="rId5"/>
    <p:sldId id="258" r:id="rId6"/>
    <p:sldId id="259" r:id="rId7"/>
    <p:sldId id="260" r:id="rId8"/>
    <p:sldId id="261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962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5780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31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85525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95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22477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3926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4189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315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406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064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1446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4540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178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2228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6784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A5A4-2184-4A21-BB5D-27C05AD4B207}" type="datetimeFigureOut">
              <a:rPr lang="lv-LV" smtClean="0"/>
              <a:t>24.02.2016.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AB28C-C15A-4E07-BE6E-062A86ACAD9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8337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Mācību centra vadības sistēmas izstrāde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Arnis Freimanis, 3ITB</a:t>
            </a:r>
          </a:p>
        </p:txBody>
      </p:sp>
    </p:spTree>
    <p:extLst>
      <p:ext uri="{BB962C8B-B14F-4D97-AF65-F5344CB8AC3E}">
        <p14:creationId xmlns:p14="http://schemas.microsoft.com/office/powerpoint/2010/main" val="29307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irsrakst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Paldies par Jūsu uzmanību.</a:t>
            </a:r>
            <a:br>
              <a:rPr lang="lv-LV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lv-LV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Jautājumi?</a:t>
            </a:r>
          </a:p>
        </p:txBody>
      </p:sp>
      <p:sp>
        <p:nvSpPr>
          <p:cNvPr id="5" name="Teksta vietturis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265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69659"/>
            <a:ext cx="8596668" cy="1320800"/>
          </a:xfrm>
        </p:spPr>
        <p:txBody>
          <a:bodyPr/>
          <a:lstStyle/>
          <a:p>
            <a:r>
              <a:rPr lang="lv-LV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Darba mērķis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0459"/>
            <a:ext cx="8596668" cy="3880773"/>
          </a:xfrm>
        </p:spPr>
        <p:txBody>
          <a:bodyPr/>
          <a:lstStyle/>
          <a:p>
            <a:r>
              <a:rPr lang="lv-LV" dirty="0"/>
              <a:t>Darba mērķis ir projektēt un izstrādāt uzņēmuma mācību centra vadības sistēmu (saīsināti – MCVS), kuras galvenie uzdevumi ir mācību grupu plānošana un komandējumu organizēšana. </a:t>
            </a:r>
          </a:p>
        </p:txBody>
      </p:sp>
    </p:spTree>
    <p:extLst>
      <p:ext uri="{BB962C8B-B14F-4D97-AF65-F5344CB8AC3E}">
        <p14:creationId xmlns:p14="http://schemas.microsoft.com/office/powerpoint/2010/main" val="236878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Darba mērķa sasniegšanai nepieciešamie uzdevumi</a:t>
            </a:r>
            <a:br>
              <a:rPr lang="lv-LV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lv-LV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677334" y="1715972"/>
            <a:ext cx="8596668" cy="4466714"/>
          </a:xfrm>
        </p:spPr>
        <p:txBody>
          <a:bodyPr>
            <a:normAutofit fontScale="92500" lnSpcReduction="20000"/>
          </a:bodyPr>
          <a:lstStyle/>
          <a:p>
            <a:r>
              <a:rPr lang="lv-LV" dirty="0"/>
              <a:t>Izpētīt un aprakstīt svarīgāko literatūru par informācijas sistēmas izstrādi, dzīves ciliem un tās pazīstamākajiem izstrādes modeļiem.</a:t>
            </a:r>
          </a:p>
          <a:p>
            <a:r>
              <a:rPr lang="lv-LV" dirty="0"/>
              <a:t>Izpētīt informāciju par dažādām datu bāžu izstrādes tehnoloģijām, aprakstīt to priekšrocības un īpatnības. Papildus aprakstīt datu bāzes izstrādei izvēlēto tehnoloģiju un tās īpašības.</a:t>
            </a:r>
          </a:p>
          <a:p>
            <a:r>
              <a:rPr lang="lv-LV" dirty="0"/>
              <a:t>Izpētīt un apgūt WEB aplikāciju izstrādes tehnoloģijas, aprakstīt svarīgāko informāciju, to priekšrocības un īpašības, kā arī aprakstīt sistēmas izstrādei izvēlēto tehnoloģiju.</a:t>
            </a:r>
          </a:p>
          <a:p>
            <a:r>
              <a:rPr lang="lv-LV" dirty="0"/>
              <a:t>Iepazīties un aprakstīt sistēmas prasības.</a:t>
            </a:r>
          </a:p>
          <a:p>
            <a:r>
              <a:rPr lang="lv-LV" dirty="0"/>
              <a:t>Pamatojoties uz iegūto informāciju par sistēmu, projektēt un izstrādāt datu bāzi, izmantojot izvēlēto tehnoloģiju.</a:t>
            </a:r>
          </a:p>
          <a:p>
            <a:r>
              <a:rPr lang="lv-LV" dirty="0"/>
              <a:t>Aprakstīt izveidotās datu bāzes struktūru, tabulas un saišu nozīmi</a:t>
            </a:r>
          </a:p>
          <a:p>
            <a:r>
              <a:rPr lang="lv-LV" dirty="0"/>
              <a:t>Izstrādāt MCVS lietotājam draudzīgu WEB aplikāciju izmantojot izvēlēto tehnoloģiju un saistīt aplikāciju ar izveidoto datu bāzi.</a:t>
            </a:r>
          </a:p>
          <a:p>
            <a:r>
              <a:rPr lang="lv-LV" dirty="0"/>
              <a:t>Sagatavot sistēmas dokumentāciju.</a:t>
            </a:r>
          </a:p>
          <a:p>
            <a:r>
              <a:rPr lang="lv-LV" dirty="0"/>
              <a:t>Sagatavot testpiemērus un veikt testēšanu.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7226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25236"/>
            <a:ext cx="8596668" cy="1320800"/>
          </a:xfrm>
        </p:spPr>
        <p:txBody>
          <a:bodyPr/>
          <a:lstStyle/>
          <a:p>
            <a:r>
              <a:rPr lang="lv-LV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Sistēmas funkcijas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964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lv-LV" dirty="0"/>
              <a:t>Uzņēmuma mācību centra darbības nodrošināšanai un pārvaldīšanai </a:t>
            </a:r>
          </a:p>
          <a:p>
            <a:pPr marL="0" indent="0">
              <a:buNone/>
            </a:pPr>
            <a:endParaRPr lang="lv-LV" dirty="0"/>
          </a:p>
          <a:p>
            <a:r>
              <a:rPr lang="lv-LV" dirty="0"/>
              <a:t>Sistēmā tiek glabāta informācija par </a:t>
            </a:r>
          </a:p>
          <a:p>
            <a:pPr lvl="2"/>
            <a:r>
              <a:rPr lang="lv-LV" dirty="0"/>
              <a:t>darbinieku veiktajām apmācībām;</a:t>
            </a:r>
          </a:p>
          <a:p>
            <a:pPr lvl="2"/>
            <a:r>
              <a:rPr lang="lv-LV" dirty="0"/>
              <a:t>darbinieku zināšanām;</a:t>
            </a:r>
          </a:p>
          <a:p>
            <a:pPr lvl="2"/>
            <a:r>
              <a:rPr lang="lv-LV" dirty="0"/>
              <a:t>iegūtajiem sertifikātiem;</a:t>
            </a:r>
          </a:p>
          <a:p>
            <a:pPr lvl="2"/>
            <a:r>
              <a:rPr lang="lv-LV" dirty="0"/>
              <a:t>par pašu darbinieku;</a:t>
            </a:r>
          </a:p>
          <a:p>
            <a:pPr lvl="2"/>
            <a:r>
              <a:rPr lang="lv-LV" dirty="0"/>
              <a:t>par pieejamajiem kursiem;</a:t>
            </a:r>
          </a:p>
          <a:p>
            <a:pPr lvl="2"/>
            <a:r>
              <a:rPr lang="lv-LV" dirty="0"/>
              <a:t>pasniedzējiem un telpu noslogojumu.</a:t>
            </a:r>
          </a:p>
          <a:p>
            <a:pPr marL="457200" lvl="1" indent="0">
              <a:buNone/>
            </a:pPr>
            <a:endParaRPr lang="lv-LV" dirty="0"/>
          </a:p>
          <a:p>
            <a:r>
              <a:rPr lang="lv-LV" dirty="0"/>
              <a:t>Mācību grupu plānošana, komandējumu organizēšana </a:t>
            </a:r>
          </a:p>
        </p:txBody>
      </p:sp>
    </p:spTree>
    <p:extLst>
      <p:ext uri="{BB962C8B-B14F-4D97-AF65-F5344CB8AC3E}">
        <p14:creationId xmlns:p14="http://schemas.microsoft.com/office/powerpoint/2010/main" val="119931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Darbā izmantotās tehnoloģijas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077"/>
          </a:xfrm>
        </p:spPr>
        <p:txBody>
          <a:bodyPr>
            <a:normAutofit/>
          </a:bodyPr>
          <a:lstStyle/>
          <a:p>
            <a:endParaRPr lang="lv-LV" dirty="0"/>
          </a:p>
          <a:p>
            <a:r>
              <a:rPr lang="lv-LV" dirty="0"/>
              <a:t>Sistēma sastāv no datubāzes un WEB aplikācijas, kas nodrošina tās funkcionalitāti.</a:t>
            </a:r>
          </a:p>
        </p:txBody>
      </p:sp>
      <p:pic>
        <p:nvPicPr>
          <p:cNvPr id="1028" name="Picture 4" descr="https://upload.wikimedia.org/wikipedia/en/thumb/6/62/MySQL.svg/640px-MySQ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91" y="3432868"/>
            <a:ext cx="3392112" cy="175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2/27/PHP-logo.svg/2000px-PHP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30" y="3146425"/>
            <a:ext cx="2473901" cy="131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odecrew.co/wp-content/uploads/2014/05/html-css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7461" r="2857" b="6241"/>
          <a:stretch/>
        </p:blipFill>
        <p:spPr bwMode="auto">
          <a:xfrm>
            <a:off x="1885342" y="4645101"/>
            <a:ext cx="1878676" cy="114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8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08611"/>
            <a:ext cx="8596668" cy="1320800"/>
          </a:xfrm>
        </p:spPr>
        <p:txBody>
          <a:bodyPr/>
          <a:lstStyle/>
          <a:p>
            <a:r>
              <a:rPr lang="lv-LV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Darbā tiks aprakstīts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9890"/>
            <a:ext cx="8596668" cy="3880773"/>
          </a:xfrm>
        </p:spPr>
        <p:txBody>
          <a:bodyPr/>
          <a:lstStyle/>
          <a:p>
            <a:r>
              <a:rPr lang="lv-LV" dirty="0"/>
              <a:t>Kas ir informāciju sistēma, tās izstrādes dzīves cikli un modeļi</a:t>
            </a:r>
          </a:p>
          <a:p>
            <a:r>
              <a:rPr lang="lv-LV" dirty="0"/>
              <a:t>Datubāzes risinājumi un izmantotās risinājuma priekšrocības</a:t>
            </a:r>
          </a:p>
          <a:p>
            <a:r>
              <a:rPr lang="lv-LV" dirty="0"/>
              <a:t>Saskarnes veidošanas risinājumi, alternatīvas un izmantotā tehnoloģija</a:t>
            </a:r>
          </a:p>
          <a:p>
            <a:r>
              <a:rPr lang="lv-LV" dirty="0"/>
              <a:t>Sistēmas projektēšana</a:t>
            </a:r>
          </a:p>
          <a:p>
            <a:r>
              <a:rPr lang="lv-LV" dirty="0"/>
              <a:t>Sistēmas izstrāde</a:t>
            </a:r>
          </a:p>
        </p:txBody>
      </p:sp>
    </p:spTree>
    <p:extLst>
      <p:ext uri="{BB962C8B-B14F-4D97-AF65-F5344CB8AC3E}">
        <p14:creationId xmlns:p14="http://schemas.microsoft.com/office/powerpoint/2010/main" val="363582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Datu bāze un aplikācija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8" y="1276101"/>
            <a:ext cx="7106414" cy="5174574"/>
          </a:xfrm>
        </p:spPr>
      </p:pic>
    </p:spTree>
    <p:extLst>
      <p:ext uri="{BB962C8B-B14F-4D97-AF65-F5344CB8AC3E}">
        <p14:creationId xmlns:p14="http://schemas.microsoft.com/office/powerpoint/2010/main" val="301263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945" b="963"/>
          <a:stretch/>
        </p:blipFill>
        <p:spPr>
          <a:xfrm>
            <a:off x="316265" y="181762"/>
            <a:ext cx="5052690" cy="3621997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 rotWithShape="1">
          <a:blip r:embed="rId3"/>
          <a:srcRect b="918"/>
          <a:stretch/>
        </p:blipFill>
        <p:spPr>
          <a:xfrm>
            <a:off x="5730024" y="1116498"/>
            <a:ext cx="5599610" cy="359294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 rotWithShape="1">
          <a:blip r:embed="rId4"/>
          <a:srcRect r="412"/>
          <a:stretch/>
        </p:blipFill>
        <p:spPr>
          <a:xfrm>
            <a:off x="1734004" y="3568745"/>
            <a:ext cx="4461309" cy="30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Darbā izdarītais un ko plānoju izdarīt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1295"/>
            <a:ext cx="8596668" cy="459006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lv-LV" dirty="0"/>
              <a:t>Izpētīt un aprakstīt svarīgāko literatūru par informācijas sistēmas izstrādi, dzīves ciliem un tās pazīstamākajiem izstrādes modeļiem.</a:t>
            </a:r>
          </a:p>
          <a:p>
            <a:pPr lvl="0"/>
            <a:r>
              <a:rPr lang="lv-LV" u="sng" dirty="0"/>
              <a:t>Izpētīt informāciju par dažādām datu bāžu izstrādes tehnoloģijām</a:t>
            </a:r>
            <a:r>
              <a:rPr lang="lv-LV" dirty="0"/>
              <a:t>, aprakstīt to priekšrocības un īpatnības. Papildus aprakstīt datu bāzes izstrādei izvēlēto tehnoloģiju un tās īpašības.</a:t>
            </a:r>
          </a:p>
          <a:p>
            <a:pPr lvl="0"/>
            <a:r>
              <a:rPr lang="lv-LV" u="sng" dirty="0"/>
              <a:t>Izpētīt un apgūt WEB aplikāciju izstrādes tehnoloģijas</a:t>
            </a:r>
            <a:r>
              <a:rPr lang="lv-LV" dirty="0"/>
              <a:t>, aprakstīt svarīgāko informāciju, to priekšrocības un īpašības, kā arī aprakstīt sistēmas izstrādei izvēlēto tehnoloģiju.</a:t>
            </a:r>
          </a:p>
          <a:p>
            <a:pPr lvl="0"/>
            <a:r>
              <a:rPr lang="lv-LV" strike="sngStrike" dirty="0"/>
              <a:t>Iepazīties un aprakstīt sistēmas prasības.</a:t>
            </a:r>
          </a:p>
          <a:p>
            <a:pPr lvl="0"/>
            <a:r>
              <a:rPr lang="lv-LV" strike="sngStrike" dirty="0"/>
              <a:t>Pamatojoties uz iegūto informāciju par sistēmu, projektēt un izstrādāt datu bāzi, izmantojot izvēlēto tehnoloģiju.</a:t>
            </a:r>
          </a:p>
          <a:p>
            <a:pPr lvl="0"/>
            <a:r>
              <a:rPr lang="lv-LV" u="sng" dirty="0"/>
              <a:t>Aprakstīt izveidotās datu bāzes struktūru, tabulas un saišu nozīmi</a:t>
            </a:r>
          </a:p>
          <a:p>
            <a:pPr lvl="0"/>
            <a:r>
              <a:rPr lang="lv-LV" strike="sngStrike" dirty="0"/>
              <a:t>Izstrādāt MCVS lietotājam draudzīgu WEB aplikāciju izmantojot izvēlēto tehnoloģiju un saistīt aplikāciju ar izveidoto datu bāzi.</a:t>
            </a:r>
          </a:p>
          <a:p>
            <a:pPr lvl="0"/>
            <a:r>
              <a:rPr lang="lv-LV" dirty="0"/>
              <a:t>Sagatavot sistēmas dokumentāciju.</a:t>
            </a:r>
          </a:p>
          <a:p>
            <a:pPr lvl="0"/>
            <a:r>
              <a:rPr lang="lv-LV" strike="sngStrike" dirty="0"/>
              <a:t>Sagatavot testpiemērus un veikt testēšanu.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32730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8653</TotalTime>
  <Words>407</Words>
  <Application>Microsoft Office PowerPoint</Application>
  <PresentationFormat>Platekrāna</PresentationFormat>
  <Paragraphs>47</Paragraphs>
  <Slides>10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Mācību centra vadības sistēmas izstrāde</vt:lpstr>
      <vt:lpstr>Darba mērķis</vt:lpstr>
      <vt:lpstr>Darba mērķa sasniegšanai nepieciešamie uzdevumi </vt:lpstr>
      <vt:lpstr>Sistēmas funkcijas</vt:lpstr>
      <vt:lpstr>Darbā izmantotās tehnoloģijas</vt:lpstr>
      <vt:lpstr>Darbā tiks aprakstīts</vt:lpstr>
      <vt:lpstr>Datu bāze un aplikācija</vt:lpstr>
      <vt:lpstr>PowerPoint prezentācija</vt:lpstr>
      <vt:lpstr>Darbā izdarītais un ko plānoju izdarīt</vt:lpstr>
      <vt:lpstr>Paldies par Jūsu uzmanību. Jautājumi?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AHT02</dc:creator>
  <cp:lastModifiedBy>AHT02</cp:lastModifiedBy>
  <cp:revision>13</cp:revision>
  <dcterms:created xsi:type="dcterms:W3CDTF">2016-02-22T08:38:05Z</dcterms:created>
  <dcterms:modified xsi:type="dcterms:W3CDTF">2016-03-01T09:13:08Z</dcterms:modified>
</cp:coreProperties>
</file>