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/>
              <a:t>Noklikšķiniet, lai rediģētu šablona apakšvirsraksta stilu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A37F-462E-410E-A27C-05AE614801A3}" type="datetimeFigureOut">
              <a:rPr lang="lv-LV" smtClean="0"/>
              <a:t>13.04.2016.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33B8-0439-41B1-A822-B76FC48E0131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3888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rsraksts un pa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A37F-462E-410E-A27C-05AE614801A3}" type="datetimeFigureOut">
              <a:rPr lang="lv-LV" smtClean="0"/>
              <a:t>13.04.2016.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33B8-0439-41B1-A822-B76FC48E0131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0367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āt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A37F-462E-410E-A27C-05AE614801A3}" type="datetimeFigureOut">
              <a:rPr lang="lv-LV" smtClean="0"/>
              <a:t>13.04.2016.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33B8-0439-41B1-A822-B76FC48E0131}" type="slidenum">
              <a:rPr lang="lv-LV" smtClean="0"/>
              <a:t>‹#›</a:t>
            </a:fld>
            <a:endParaRPr lang="lv-LV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6139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zīt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A37F-462E-410E-A27C-05AE614801A3}" type="datetimeFigureOut">
              <a:rPr lang="lv-LV" smtClean="0"/>
              <a:t>13.04.2016.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33B8-0439-41B1-A822-B76FC48E0131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90664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ēt vizītkar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A37F-462E-410E-A27C-05AE614801A3}" type="datetimeFigureOut">
              <a:rPr lang="lv-LV" smtClean="0"/>
              <a:t>13.04.2016.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33B8-0439-41B1-A822-B76FC48E0131}" type="slidenum">
              <a:rPr lang="lv-LV" smtClean="0"/>
              <a:t>‹#›</a:t>
            </a:fld>
            <a:endParaRPr lang="lv-LV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3007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tiess vai apl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A37F-462E-410E-A27C-05AE614801A3}" type="datetimeFigureOut">
              <a:rPr lang="lv-LV" smtClean="0"/>
              <a:t>13.04.2016.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33B8-0439-41B1-A822-B76FC48E0131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19408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irsraksts un vertikāls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A37F-462E-410E-A27C-05AE614801A3}" type="datetimeFigureOut">
              <a:rPr lang="lv-LV" smtClean="0"/>
              <a:t>13.04.2016.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33B8-0439-41B1-A822-B76FC48E0131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3379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āls virsraksts un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A37F-462E-410E-A27C-05AE614801A3}" type="datetimeFigureOut">
              <a:rPr lang="lv-LV" smtClean="0"/>
              <a:t>13.04.2016.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33B8-0439-41B1-A822-B76FC48E0131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9655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A37F-462E-410E-A27C-05AE614801A3}" type="datetimeFigureOut">
              <a:rPr lang="lv-LV" smtClean="0"/>
              <a:t>13.04.2016.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33B8-0439-41B1-A822-B76FC48E0131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3294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adaļas galve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A37F-462E-410E-A27C-05AE614801A3}" type="datetimeFigureOut">
              <a:rPr lang="lv-LV" smtClean="0"/>
              <a:t>13.04.2016.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33B8-0439-41B1-A822-B76FC48E0131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95012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a blo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A37F-462E-410E-A27C-05AE614801A3}" type="datetimeFigureOut">
              <a:rPr lang="lv-LV" smtClean="0"/>
              <a:t>13.04.2016.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33B8-0439-41B1-A822-B76FC48E0131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45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A37F-462E-410E-A27C-05AE614801A3}" type="datetimeFigureOut">
              <a:rPr lang="lv-LV" smtClean="0"/>
              <a:t>13.04.2016.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33B8-0439-41B1-A822-B76FC48E0131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2930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A37F-462E-410E-A27C-05AE614801A3}" type="datetimeFigureOut">
              <a:rPr lang="lv-LV" smtClean="0"/>
              <a:t>13.04.2016.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33B8-0439-41B1-A822-B76FC48E0131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0886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A37F-462E-410E-A27C-05AE614801A3}" type="datetimeFigureOut">
              <a:rPr lang="lv-LV" smtClean="0"/>
              <a:t>13.04.2016.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33B8-0439-41B1-A822-B76FC48E0131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3344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A37F-462E-410E-A27C-05AE614801A3}" type="datetimeFigureOut">
              <a:rPr lang="lv-LV" smtClean="0"/>
              <a:t>13.04.2016.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33B8-0439-41B1-A822-B76FC48E0131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7915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lv-LV"/>
              <a:t>Noklikšķiniet uz ikonas, lai pievienotu attēlu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/>
              <a:t>Rediģēt šablona teksta stilus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A37F-462E-410E-A27C-05AE614801A3}" type="datetimeFigureOut">
              <a:rPr lang="lv-LV" smtClean="0"/>
              <a:t>13.04.2016.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33B8-0439-41B1-A822-B76FC48E0131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3703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/>
              <a:t>Rediģēt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EA37F-462E-410E-A27C-05AE614801A3}" type="datetimeFigureOut">
              <a:rPr lang="lv-LV" smtClean="0"/>
              <a:t>13.04.2016.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2133B8-0439-41B1-A822-B76FC48E0131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76304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durks.lv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ctrTitle"/>
          </p:nvPr>
        </p:nvSpPr>
        <p:spPr>
          <a:xfrm>
            <a:off x="570452" y="1963024"/>
            <a:ext cx="9535485" cy="1508972"/>
          </a:xfrm>
        </p:spPr>
        <p:txBody>
          <a:bodyPr>
            <a:normAutofit/>
          </a:bodyPr>
          <a:lstStyle/>
          <a:p>
            <a:pPr algn="ctr"/>
            <a:r>
              <a:rPr lang="lv-LV" sz="4400" dirty="0"/>
              <a:t>Prakses atskaite</a:t>
            </a:r>
            <a:br>
              <a:rPr lang="lv-LV" sz="4400" dirty="0"/>
            </a:br>
            <a:r>
              <a:rPr lang="lv-LV" sz="4400" dirty="0"/>
              <a:t>SIA ‘‘</a:t>
            </a:r>
            <a:r>
              <a:rPr lang="lv-LV" sz="4400" dirty="0" err="1"/>
              <a:t>Advanced</a:t>
            </a:r>
            <a:r>
              <a:rPr lang="lv-LV" sz="4400" dirty="0"/>
              <a:t> </a:t>
            </a:r>
            <a:r>
              <a:rPr lang="lv-LV" sz="4400" dirty="0" err="1"/>
              <a:t>Technology</a:t>
            </a:r>
            <a:r>
              <a:rPr lang="lv-LV" sz="4400" dirty="0"/>
              <a:t> Solutions’’</a:t>
            </a:r>
          </a:p>
        </p:txBody>
      </p:sp>
      <p:sp>
        <p:nvSpPr>
          <p:cNvPr id="3" name="Apakšvirsraksts 2"/>
          <p:cNvSpPr>
            <a:spLocks noGrp="1"/>
          </p:cNvSpPr>
          <p:nvPr>
            <p:ph type="subTitle" idx="1"/>
          </p:nvPr>
        </p:nvSpPr>
        <p:spPr>
          <a:xfrm>
            <a:off x="7013196" y="3803374"/>
            <a:ext cx="2698459" cy="165576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lv-LV" dirty="0"/>
              <a:t>Ventspils Augstskolas</a:t>
            </a:r>
          </a:p>
          <a:p>
            <a:pPr algn="l"/>
            <a:r>
              <a:rPr lang="lv-LV" dirty="0"/>
              <a:t>Informācijas tehnoloģiju fakultātes</a:t>
            </a:r>
          </a:p>
          <a:p>
            <a:pPr algn="l"/>
            <a:r>
              <a:rPr lang="lv-LV" dirty="0"/>
              <a:t>bakalaura studiju programmas</a:t>
            </a:r>
          </a:p>
          <a:p>
            <a:pPr algn="l"/>
            <a:r>
              <a:rPr lang="lv-LV" dirty="0"/>
              <a:t>„Datorzinātnes” </a:t>
            </a:r>
          </a:p>
          <a:p>
            <a:pPr algn="l"/>
            <a:r>
              <a:rPr lang="lv-LV" dirty="0"/>
              <a:t>3. kursa students</a:t>
            </a:r>
          </a:p>
          <a:p>
            <a:pPr algn="l"/>
            <a:r>
              <a:rPr lang="lv-LV" b="1" dirty="0"/>
              <a:t>Arnis Freimanis</a:t>
            </a:r>
            <a:endParaRPr lang="lv-LV" dirty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45423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Par uzņēmumu</a:t>
            </a:r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Darbības uzsākšanas gads: 2014</a:t>
            </a:r>
          </a:p>
          <a:p>
            <a:pPr marL="0" indent="0">
              <a:buNone/>
            </a:pPr>
            <a:endParaRPr lang="lv-LV" dirty="0"/>
          </a:p>
          <a:p>
            <a:r>
              <a:rPr lang="lv-LV" dirty="0"/>
              <a:t>Galvenais darbības virziens ir dažādu inženiertehnisko risinājumu izveide un piegāde klientiem. </a:t>
            </a:r>
          </a:p>
          <a:p>
            <a:r>
              <a:rPr lang="lv-LV" dirty="0"/>
              <a:t>WEB risinājumu izstrādi klientiem – mājas lapas, rēķinu vadības sistēmas.  </a:t>
            </a:r>
          </a:p>
          <a:p>
            <a:pPr marL="0" indent="0">
              <a:buNone/>
            </a:pPr>
            <a:endParaRPr lang="lv-LV" dirty="0"/>
          </a:p>
          <a:p>
            <a:r>
              <a:rPr lang="lv-LV" dirty="0"/>
              <a:t>Uzņēmumā darbojas abi dibinātāji un pēc nepieciešamības tiek piesaistīti darbinieki atsevišķu projektu darbības laikā.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6349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Prakses mērķis un uzdevumi</a:t>
            </a:r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 b="1" dirty="0"/>
              <a:t>Prakses mērķis:</a:t>
            </a:r>
            <a:r>
              <a:rPr lang="lv-LV" dirty="0"/>
              <a:t> </a:t>
            </a:r>
          </a:p>
          <a:p>
            <a:pPr lvl="1"/>
            <a:r>
              <a:rPr lang="lv-LV" dirty="0"/>
              <a:t>Izstrādāt uzņēmumu mācību centra vadības sistēmu. </a:t>
            </a:r>
          </a:p>
          <a:p>
            <a:pPr lvl="0"/>
            <a:r>
              <a:rPr lang="lv-LV" b="1" dirty="0"/>
              <a:t>Prakses uzdevumi:</a:t>
            </a:r>
            <a:r>
              <a:rPr lang="lv-LV" dirty="0"/>
              <a:t> </a:t>
            </a:r>
          </a:p>
          <a:p>
            <a:pPr lvl="1"/>
            <a:r>
              <a:rPr lang="lv-LV" dirty="0"/>
              <a:t>Izstrādāt un testēt uzņēmumiem paredzētu mācību centra vadības sistēmu, kas nodrošina mācību grupu, komandējumu plānošanu uzņēmuma darbiniekiem.</a:t>
            </a:r>
          </a:p>
          <a:p>
            <a:pPr lvl="1"/>
            <a:r>
              <a:rPr lang="lv-LV" dirty="0"/>
              <a:t>Papildus iesaistīties citos WEB izstrādes projektos.</a:t>
            </a:r>
          </a:p>
          <a:p>
            <a:pPr lvl="1"/>
            <a:endParaRPr lang="lv-LV" dirty="0"/>
          </a:p>
          <a:p>
            <a:pPr lvl="1"/>
            <a:endParaRPr lang="lv-LV" dirty="0"/>
          </a:p>
          <a:p>
            <a:pPr lvl="8"/>
            <a:r>
              <a:rPr lang="lv-LV" dirty="0"/>
              <a:t>Mācību centra vadības sistēma</a:t>
            </a:r>
          </a:p>
          <a:p>
            <a:pPr lvl="8"/>
            <a:r>
              <a:rPr lang="lv-LV" dirty="0"/>
              <a:t>WEB lapa </a:t>
            </a:r>
            <a:r>
              <a:rPr lang="lv-LV" dirty="0">
                <a:hlinkClick r:id="rId2"/>
              </a:rPr>
              <a:t>www.lindurks.lv</a:t>
            </a:r>
            <a:endParaRPr lang="lv-LV" dirty="0"/>
          </a:p>
          <a:p>
            <a:pPr lvl="8"/>
            <a:r>
              <a:rPr lang="lv-LV" dirty="0"/>
              <a:t>Rēķinu vadības sistēma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03372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Mācību centra vadības sistēma</a:t>
            </a:r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>
          <a:xfrm>
            <a:off x="677334" y="1526796"/>
            <a:ext cx="8596668" cy="5209563"/>
          </a:xfrm>
        </p:spPr>
        <p:txBody>
          <a:bodyPr>
            <a:normAutofit/>
          </a:bodyPr>
          <a:lstStyle/>
          <a:p>
            <a:r>
              <a:rPr lang="lv-LV" dirty="0"/>
              <a:t>Uzņēmuma mācību centra darbības nodrošināšanai un pārvaldīšanai </a:t>
            </a:r>
          </a:p>
          <a:p>
            <a:r>
              <a:rPr lang="lv-LV" dirty="0"/>
              <a:t>Sistēmā tiek glabāta informācija par </a:t>
            </a:r>
          </a:p>
          <a:p>
            <a:pPr lvl="2"/>
            <a:r>
              <a:rPr lang="lv-LV" dirty="0"/>
              <a:t>darbinieku veiktajām apmācībām;</a:t>
            </a:r>
          </a:p>
          <a:p>
            <a:pPr lvl="2"/>
            <a:r>
              <a:rPr lang="lv-LV" dirty="0"/>
              <a:t>darbinieku zināšanām;</a:t>
            </a:r>
          </a:p>
          <a:p>
            <a:pPr lvl="2"/>
            <a:r>
              <a:rPr lang="lv-LV" dirty="0"/>
              <a:t>iegūtajiem sertifikātiem;</a:t>
            </a:r>
          </a:p>
          <a:p>
            <a:pPr lvl="2"/>
            <a:r>
              <a:rPr lang="lv-LV" dirty="0"/>
              <a:t>par pašu darbinieku;</a:t>
            </a:r>
          </a:p>
          <a:p>
            <a:pPr lvl="2"/>
            <a:r>
              <a:rPr lang="lv-LV" dirty="0"/>
              <a:t>par pieejamajiem kursiem;</a:t>
            </a:r>
          </a:p>
          <a:p>
            <a:pPr lvl="2"/>
            <a:r>
              <a:rPr lang="lv-LV" dirty="0"/>
              <a:t>pasniedzējiem un telpu noslogojumu.</a:t>
            </a:r>
          </a:p>
          <a:p>
            <a:r>
              <a:rPr lang="lv-LV" dirty="0"/>
              <a:t>Mācību grupu plānošana, komandējumu organizēšana </a:t>
            </a:r>
          </a:p>
          <a:p>
            <a:r>
              <a:rPr lang="lv-LV" dirty="0"/>
              <a:t>Sistēma sastāv no datubāzes un WEB aplikācijas, kas nodrošina tās funkcionalitāti.</a:t>
            </a:r>
          </a:p>
          <a:p>
            <a:endParaRPr lang="lv-LV" dirty="0"/>
          </a:p>
          <a:p>
            <a:endParaRPr lang="lv-LV" dirty="0"/>
          </a:p>
          <a:p>
            <a:pPr marL="0" indent="0">
              <a:buNone/>
            </a:pPr>
            <a:r>
              <a:rPr lang="lv-LV" sz="700" dirty="0"/>
              <a:t>														http://84.237.231.90/MCVS/IS/index.php</a:t>
            </a:r>
          </a:p>
          <a:p>
            <a:endParaRPr lang="lv-LV" dirty="0"/>
          </a:p>
          <a:p>
            <a:endParaRPr lang="lv-LV" dirty="0"/>
          </a:p>
        </p:txBody>
      </p:sp>
      <p:pic>
        <p:nvPicPr>
          <p:cNvPr id="4" name="Attēls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131" y="1930400"/>
            <a:ext cx="3800086" cy="27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6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WWW.LINDRUKS.LV</a:t>
            </a:r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>
          <a:xfrm>
            <a:off x="677334" y="1506247"/>
            <a:ext cx="8596668" cy="5255280"/>
          </a:xfrm>
        </p:spPr>
        <p:txBody>
          <a:bodyPr/>
          <a:lstStyle/>
          <a:p>
            <a:r>
              <a:rPr lang="lv-LV" dirty="0"/>
              <a:t>Jānoskaidro prasības no klienta</a:t>
            </a:r>
          </a:p>
          <a:p>
            <a:pPr lvl="1"/>
            <a:r>
              <a:rPr lang="lv-LV" dirty="0"/>
              <a:t>Jānodrošina sadaļa informācijai par uzņēmumu</a:t>
            </a:r>
          </a:p>
          <a:p>
            <a:pPr lvl="1"/>
            <a:r>
              <a:rPr lang="lv-LV" dirty="0"/>
              <a:t>Jānodrošina galeriju sadaļa, ko klients jebkurā laikā var papildināt</a:t>
            </a:r>
          </a:p>
          <a:p>
            <a:pPr lvl="1"/>
            <a:r>
              <a:rPr lang="lv-LV" dirty="0"/>
              <a:t>Jānodrošina kontaktu sadaļa</a:t>
            </a:r>
          </a:p>
          <a:p>
            <a:r>
              <a:rPr lang="lv-LV" dirty="0"/>
              <a:t>Jāizstrādā mājas lapa</a:t>
            </a:r>
          </a:p>
          <a:p>
            <a:r>
              <a:rPr lang="lv-LV" dirty="0"/>
              <a:t>Jāiegādājas domēna vārds un </a:t>
            </a:r>
            <a:r>
              <a:rPr lang="lv-LV" dirty="0" err="1"/>
              <a:t>hostings</a:t>
            </a:r>
            <a:endParaRPr lang="lv-LV" dirty="0"/>
          </a:p>
          <a:p>
            <a:r>
              <a:rPr lang="lv-LV" dirty="0"/>
              <a:t>Jāuzstāda mājas lapa</a:t>
            </a:r>
          </a:p>
          <a:p>
            <a:endParaRPr lang="lv-LV" dirty="0"/>
          </a:p>
          <a:p>
            <a:endParaRPr lang="lv-LV" dirty="0"/>
          </a:p>
          <a:p>
            <a:endParaRPr lang="lv-LV" dirty="0"/>
          </a:p>
          <a:p>
            <a:endParaRPr lang="lv-LV" dirty="0"/>
          </a:p>
          <a:p>
            <a:endParaRPr lang="lv-LV" dirty="0"/>
          </a:p>
          <a:p>
            <a:pPr marL="0" indent="0">
              <a:buNone/>
            </a:pPr>
            <a:r>
              <a:rPr lang="lv-LV" sz="700" dirty="0"/>
              <a:t>								</a:t>
            </a:r>
          </a:p>
          <a:p>
            <a:pPr marL="0" indent="0">
              <a:buNone/>
            </a:pPr>
            <a:r>
              <a:rPr lang="lv-LV" sz="700" dirty="0"/>
              <a:t>																http://www.lindruks.lv/</a:t>
            </a:r>
          </a:p>
        </p:txBody>
      </p:sp>
      <p:pic>
        <p:nvPicPr>
          <p:cNvPr id="4" name="Attēls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210" y="3107287"/>
            <a:ext cx="4354284" cy="331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0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RĒĶINU VADĪBAS SISTĒMA</a:t>
            </a:r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lv-LV" dirty="0"/>
              <a:t>Jau gatava sistēma</a:t>
            </a:r>
          </a:p>
          <a:p>
            <a:r>
              <a:rPr lang="lv-LV" dirty="0"/>
              <a:t>Dokumentācija</a:t>
            </a:r>
          </a:p>
          <a:p>
            <a:r>
              <a:rPr lang="lv-LV" dirty="0"/>
              <a:t>Nelieli programmēšanas darbiņi</a:t>
            </a:r>
          </a:p>
          <a:p>
            <a:pPr lvl="1"/>
            <a:r>
              <a:rPr lang="lv-LV" dirty="0"/>
              <a:t>Skatu tabulās jāpieliek klāt informācija</a:t>
            </a:r>
          </a:p>
          <a:p>
            <a:pPr lvl="1"/>
            <a:r>
              <a:rPr lang="lv-LV" dirty="0"/>
              <a:t>Jāsalabo dažādas kļūdas</a:t>
            </a:r>
          </a:p>
          <a:p>
            <a:pPr lvl="1"/>
            <a:r>
              <a:rPr lang="lv-LV" dirty="0"/>
              <a:t>Un citi</a:t>
            </a:r>
          </a:p>
          <a:p>
            <a:r>
              <a:rPr lang="lv-LV" dirty="0"/>
              <a:t>Pareiza struktūra</a:t>
            </a:r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endParaRPr lang="lv-LV" dirty="0"/>
          </a:p>
          <a:p>
            <a:pPr marL="0" indent="0" algn="r">
              <a:buNone/>
            </a:pPr>
            <a:r>
              <a:rPr lang="lv-LV" sz="700" dirty="0"/>
              <a:t>http://demo.atsolutions.lv/</a:t>
            </a:r>
          </a:p>
        </p:txBody>
      </p:sp>
      <p:pic>
        <p:nvPicPr>
          <p:cNvPr id="4" name="Attēls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058" y="3353497"/>
            <a:ext cx="5463942" cy="259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27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10492984"/>
      </p:ext>
    </p:extLst>
  </p:cSld>
  <p:clrMapOvr>
    <a:masterClrMapping/>
  </p:clrMapOvr>
</p:sld>
</file>

<file path=ppt/theme/theme1.xml><?xml version="1.0" encoding="utf-8"?>
<a:theme xmlns:a="http://schemas.openxmlformats.org/drawingml/2006/main" name="Šķautne">
  <a:themeElements>
    <a:clrScheme name="Šķautn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Šķautn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Šķautn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193</TotalTime>
  <Words>237</Words>
  <Application>Microsoft Office PowerPoint</Application>
  <PresentationFormat>Platekrāna</PresentationFormat>
  <Paragraphs>66</Paragraphs>
  <Slides>7</Slides>
  <Notes>0</Notes>
  <HiddenSlides>0</HiddenSlides>
  <MMClips>0</MMClips>
  <ScaleCrop>false</ScaleCrop>
  <HeadingPairs>
    <vt:vector size="6" baseType="variant">
      <vt:variant>
        <vt:lpstr>Lietotie fonti</vt:lpstr>
      </vt:variant>
      <vt:variant>
        <vt:i4>3</vt:i4>
      </vt:variant>
      <vt:variant>
        <vt:lpstr>Dizains</vt:lpstr>
      </vt:variant>
      <vt:variant>
        <vt:i4>1</vt:i4>
      </vt:variant>
      <vt:variant>
        <vt:lpstr>Slaidu virsraksti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Šķautne</vt:lpstr>
      <vt:lpstr>Prakses atskaite SIA ‘‘Advanced Technology Solutions’’</vt:lpstr>
      <vt:lpstr>Par uzņēmumu</vt:lpstr>
      <vt:lpstr>Prakses mērķis un uzdevumi</vt:lpstr>
      <vt:lpstr>Mācību centra vadības sistēma</vt:lpstr>
      <vt:lpstr>WWW.LINDRUKS.LV</vt:lpstr>
      <vt:lpstr>RĒĶINU VADĪBAS SISTĒMA</vt:lpstr>
      <vt:lpstr>PowerPoint prezentācija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Prakses atskaite SIA ‘‘Advanced Technology Solutions’’</dc:title>
  <dc:creator>AHT02</dc:creator>
  <cp:lastModifiedBy>AHT02</cp:lastModifiedBy>
  <cp:revision>22</cp:revision>
  <dcterms:created xsi:type="dcterms:W3CDTF">2016-04-13T08:30:40Z</dcterms:created>
  <dcterms:modified xsi:type="dcterms:W3CDTF">2016-04-13T11:44:22Z</dcterms:modified>
</cp:coreProperties>
</file>