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2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4787-7AA9-834B-8EDC-B768D13F4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0FF09-201B-9C46-B055-84AD767F6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3C4A-5BFF-0443-9B0D-F3A1DEBC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4AC7-A214-BC4B-B711-E0C2FFCC45D5}" type="datetimeFigureOut">
              <a:rPr lang="es-ES" smtClean="0"/>
              <a:t>7/6/20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6277-EED8-8244-9CD2-F493DDAE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EAAD-FA27-EB44-9600-E6AF1B3F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470B-E8EC-AA42-B7FE-B57D818FCA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88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3C8C-20A4-0E43-8F44-A6E460B0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5FD25-46CC-BE41-B350-DB7BC984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251BB-AE7B-1A40-A868-59459AF3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4AC7-A214-BC4B-B711-E0C2FFCC45D5}" type="datetimeFigureOut">
              <a:rPr lang="es-ES" smtClean="0"/>
              <a:t>7/6/20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8A80A-23FC-8B4E-910F-4399A7BF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79073-8DC6-004B-BDEA-827CB93B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470B-E8EC-AA42-B7FE-B57D818FCA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60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4BACB-7F07-0B40-B118-746017C38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9BBB4-6C68-2440-BF8A-1127E74F9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0A8C0-0253-454A-A6C2-13BC844F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4AC7-A214-BC4B-B711-E0C2FFCC45D5}" type="datetimeFigureOut">
              <a:rPr lang="es-ES" smtClean="0"/>
              <a:t>7/6/20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39C56-BBE0-D94B-A3A6-95D1C3B4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A0A04-485C-9A4B-83AD-BA0BC7B2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470B-E8EC-AA42-B7FE-B57D818FCA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954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7D0E-D0E8-CD4A-94CF-21F611F5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FA10-8030-EB49-8830-78DA1B43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B886-84C4-7844-BBDF-DDAA7B9F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4AC7-A214-BC4B-B711-E0C2FFCC45D5}" type="datetimeFigureOut">
              <a:rPr lang="es-ES" smtClean="0"/>
              <a:t>7/6/20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8BEC5-D714-4A4B-9699-55AE75C1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FF39-6127-ED4C-B74B-9E30D339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470B-E8EC-AA42-B7FE-B57D818FCA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87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F7A6-D0D3-824F-9B24-0E4843CC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E38CD-D722-9F49-B850-920C5EC7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78D3-00F3-9C41-8A4D-38972EC8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4AC7-A214-BC4B-B711-E0C2FFCC45D5}" type="datetimeFigureOut">
              <a:rPr lang="es-ES" smtClean="0"/>
              <a:t>7/6/20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90719-C6FF-CB4F-BE00-F2CF0896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397C-B048-5745-B520-8FAC2A73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470B-E8EC-AA42-B7FE-B57D818FCA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85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7B11-46F1-6944-B80D-64E3F8CD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072C-5300-9845-9C0C-8014C2EAD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1D60A-8608-EE49-ACEF-FABE80F9D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B3819-870E-9A4F-AA2C-3614479E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4AC7-A214-BC4B-B711-E0C2FFCC45D5}" type="datetimeFigureOut">
              <a:rPr lang="es-ES" smtClean="0"/>
              <a:t>7/6/20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BB1D-5A7B-E045-8BA4-CA2BA8A8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4386-8046-5A4F-899B-9996D8D2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470B-E8EC-AA42-B7FE-B57D818FCA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38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AFA0-9D2C-7246-B89B-4CAD73F4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E9B7D-F175-0B4F-8BF8-4C96466D5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A45A9-F065-B64D-97E4-3824279A7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3BD3D-772A-1B4D-B18F-469874C98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D99F4-5703-7F48-AB76-55982DF9E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16ED-1001-B642-A08D-A0430C63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4AC7-A214-BC4B-B711-E0C2FFCC45D5}" type="datetimeFigureOut">
              <a:rPr lang="es-ES" smtClean="0"/>
              <a:t>7/6/20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6321E-0B19-EF45-9F52-8AD1B4C0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6505B-B448-6646-8410-AFB5F90D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470B-E8EC-AA42-B7FE-B57D818FCA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48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3F13-0DBB-6844-8149-7AFA6B5A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D439E-6341-354F-A9E2-30583923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4AC7-A214-BC4B-B711-E0C2FFCC45D5}" type="datetimeFigureOut">
              <a:rPr lang="es-ES" smtClean="0"/>
              <a:t>7/6/20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765EB-9875-F841-BFFB-C04B4564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31503-12F8-4346-97EC-ED537848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470B-E8EC-AA42-B7FE-B57D818FCA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79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4A33F-B057-464C-A996-B53C6B78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4AC7-A214-BC4B-B711-E0C2FFCC45D5}" type="datetimeFigureOut">
              <a:rPr lang="es-ES" smtClean="0"/>
              <a:t>7/6/20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73E80-DA4F-C74E-821D-694F5D8F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F33DB-3B01-9A4D-A515-6DB07E0D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470B-E8EC-AA42-B7FE-B57D818FCA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3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64D2-EC26-774D-9E07-8D55BE90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4684C-3932-C745-8561-9CAAD8624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BFBD8-B6FD-7744-A201-0D31A5FB4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B439C-A8E4-334B-A462-5DB7200B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4AC7-A214-BC4B-B711-E0C2FFCC45D5}" type="datetimeFigureOut">
              <a:rPr lang="es-ES" smtClean="0"/>
              <a:t>7/6/20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9D25A-76E1-1642-A04A-27602EE8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025AC-48EA-4F41-86B8-CC845E87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470B-E8EC-AA42-B7FE-B57D818FCA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1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9979-E3A8-984F-B1E8-60B5092E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A4FC9-1C46-284A-A259-A5B6D62AD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C4172-AAD9-0A40-801E-B68DEFEBD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8FB04-B502-FA43-96AA-5A7B5E01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4AC7-A214-BC4B-B711-E0C2FFCC45D5}" type="datetimeFigureOut">
              <a:rPr lang="es-ES" smtClean="0"/>
              <a:t>7/6/20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FF275-C4BC-254B-BEB6-90C18C35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56ED7-62ED-4844-BB30-D607F8DA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470B-E8EC-AA42-B7FE-B57D818FCA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66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197BF-1F8B-A24B-BB64-B0CABAE0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047BD-5C41-4E44-9862-C5EDA2C6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13DE-0D3B-224E-A103-9E13D9809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4AC7-A214-BC4B-B711-E0C2FFCC45D5}" type="datetimeFigureOut">
              <a:rPr lang="es-ES" smtClean="0"/>
              <a:t>7/6/20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16425-34B4-7640-9B04-472C9F1F6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E5B2-D4D1-1144-A864-29B9728F5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470B-E8EC-AA42-B7FE-B57D818FCA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58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AC08360-6AE9-4C4E-8674-950A5F858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143" y="2219025"/>
            <a:ext cx="1205873" cy="120587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6E5F899-02F2-6446-BF11-6F91D1180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720" y="2317178"/>
            <a:ext cx="922470" cy="92247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03F5C6E-E56B-A344-8B18-396F03FCC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148" y="3698875"/>
            <a:ext cx="1422400" cy="1670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CF8A8A-D8CC-C44C-8F75-D66E6F15B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817" y="538844"/>
            <a:ext cx="1289711" cy="12897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59A22E-13B2-AC41-A192-148869AC2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9282" y="3698875"/>
            <a:ext cx="1422400" cy="1422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C7B844-B3A5-074C-804F-8F75345614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693" y="3913055"/>
            <a:ext cx="923451" cy="9234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BD1FE4-D7EE-7146-AB19-0CE93B7865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2585" y="655337"/>
            <a:ext cx="774585" cy="10871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D026804-4223-4D45-BB85-B45951420C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1796" y="655337"/>
            <a:ext cx="1427104" cy="14271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84E31C3-43C2-174B-A898-A72D49AD50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8391" y="3815368"/>
            <a:ext cx="1546689" cy="141058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0701063-F767-8645-B1FC-7255EF0717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6429" y="707864"/>
            <a:ext cx="1056330" cy="1056330"/>
          </a:xfrm>
          <a:prstGeom prst="rect">
            <a:avLst/>
          </a:prstGeom>
        </p:spPr>
      </p:pic>
      <p:pic>
        <p:nvPicPr>
          <p:cNvPr id="39" name="Picture 3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F9C6F7-6278-1348-9AA2-D9F46D0C44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5080" y="2307072"/>
            <a:ext cx="1395359" cy="8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9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Arnaud COGNARD - Crossline</dc:creator>
  <cp:lastModifiedBy>Arnaud COGNARD - Crossline</cp:lastModifiedBy>
  <cp:revision>3</cp:revision>
  <dcterms:created xsi:type="dcterms:W3CDTF">2020-06-08T04:18:54Z</dcterms:created>
  <dcterms:modified xsi:type="dcterms:W3CDTF">2020-06-08T04:47:07Z</dcterms:modified>
</cp:coreProperties>
</file>