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5B9-1614-B3C4-82CA-5BC7E68D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2562-B5B8-9359-8C3D-22CFD425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5E40-B125-EFAA-0F7A-5131131D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78FA-56E8-DA67-968E-A6FEFB17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24CB-5DC1-76FD-2013-F2EAE4D4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69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B94-0564-81EC-4271-37BE02AF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64D3-26A5-972D-5B5B-62EE2D13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7148-E4BB-CFD0-5478-C8314C1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47AD-4DD8-1EFC-32F4-2D17972D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B0ECA-B527-4B13-A616-BD85F603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70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9CB99-F682-9493-6521-D8E926A8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F2A5-E8D2-B123-C55D-6D997443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9A48-F5C9-E8FB-1FB8-3B64524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D026-DF0C-508E-EDB2-2B3355B1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4D0B-C508-9C8F-1E02-E79F4F3F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03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4766-51CB-5444-6571-ED351537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C41F-3C4E-C9C2-E2A5-F27FAA1F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B96-07D7-669E-FE81-C35CE6AE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A3BE-A8BC-6DB7-6235-25C950B2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F7EB-8176-B8FD-E6E2-13DE2D3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70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7700-A3A0-EED2-FCA1-235C8DD2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9205-C655-FBC5-3181-8D8B40C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F073-25BA-2734-DF4C-346C363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F073-BDFB-7F0F-5280-5D08BB9C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261B-B3FE-800B-86C0-614F34C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2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AEC8-44EA-93B1-FF46-9198E37A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BC30-C1B9-5268-317A-5D845336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59FC-4EDB-ED1C-4730-F7A7E801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7418-BC4A-7093-5468-CD445F37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E63F-602A-EB27-B547-4B13A50B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E8D2-48DA-C54F-67CD-D887D47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11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D2EE-007A-4169-AA02-EA392A9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B066-8EB6-AFE1-9F24-B90E8591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F4F42-1D45-F25B-D242-8154F138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5EC23-151B-A130-40ED-9EA5D619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8B01B-A699-64B9-9D6E-684352D2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3C26-F415-FD80-11C1-94996C7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ED978-B106-352D-841B-B9E5697A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0B8C4-B339-F984-0E3F-70CD0F4C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88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459B-B788-06B1-9251-43F88803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2ECE2-FB67-8016-CC03-EEE913D5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31327-C5ED-2AD0-49CC-1B00FBF5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883DC-F22D-6BC5-5A0E-05A96B08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72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0B929-6CF6-75E9-F4EE-77074C2E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6F358-7884-D7D5-4328-9EE33074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5AADE-A364-9526-5525-AE52E4B2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385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50DA-8CB8-E744-3664-90891060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4123-8558-F589-7D3C-630FAFBA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40C24-9FA7-F16C-9196-EB16BF04A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3139-1485-7299-AB19-18290AB9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6D54-0DD3-6D96-F222-65560706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1108D-C210-AB42-46C8-3A33D86C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81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09AE-CD18-A44A-CA04-015C6CA3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4553F-AE7B-0148-2855-49497234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6FF6-E2E6-C56A-E73E-CC994BD8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44EC-4E8C-0304-579A-00658DAB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8F7F-CE09-B627-974A-E3DB1FBF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7CDC5-A09C-1F89-3B70-A996DBEF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23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40CB-9504-76C3-2C17-2F437C39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6516-7917-85DE-E981-7C69116E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C746-0A46-B92E-53B2-40D13DA7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672F-5407-FF46-BA1E-82C1F529885E}" type="datetimeFigureOut">
              <a:rPr lang="en-BE" smtClean="0"/>
              <a:t>03/08/2023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2097-C933-127F-7B1E-7E6CD827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FF17-7D56-E9A1-C7E1-CE1A1475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91E1-6FD0-A240-BE72-D1B513D47F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65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40A6-8043-7E90-7E4B-DD6E250D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Catch The Dot: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41D96-987E-BF2E-981E-5E8085CC3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Arno Van Eetvelde</a:t>
            </a:r>
          </a:p>
        </p:txBody>
      </p:sp>
    </p:spTree>
    <p:extLst>
      <p:ext uri="{BB962C8B-B14F-4D97-AF65-F5344CB8AC3E}">
        <p14:creationId xmlns:p14="http://schemas.microsoft.com/office/powerpoint/2010/main" val="14690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790C-B266-8D90-1651-74253EAD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Main gameloop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6FE0C-F5FA-E8E6-6F7E-3D0AFD8B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48039" y="49278"/>
            <a:ext cx="5405761" cy="6759443"/>
          </a:xfrm>
        </p:spPr>
      </p:pic>
    </p:spTree>
    <p:extLst>
      <p:ext uri="{BB962C8B-B14F-4D97-AF65-F5344CB8AC3E}">
        <p14:creationId xmlns:p14="http://schemas.microsoft.com/office/powerpoint/2010/main" val="35616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CBCA-D5F4-0AA6-F9B8-47B6E739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Hand landmark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58CE-8B91-5BE4-15C9-8684D702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Running mode: Live stream (tracking)</a:t>
            </a:r>
          </a:p>
          <a:p>
            <a:r>
              <a:rPr lang="en-BE" dirty="0"/>
              <a:t>Result callback function:</a:t>
            </a:r>
          </a:p>
          <a:p>
            <a:pPr lvl="1"/>
            <a:r>
              <a:rPr lang="en-BE" dirty="0"/>
              <a:t>Clear all saved finger coordinates</a:t>
            </a:r>
          </a:p>
          <a:p>
            <a:pPr lvl="1"/>
            <a:r>
              <a:rPr lang="en-BE" dirty="0"/>
              <a:t>Save all index finger coordinates</a:t>
            </a:r>
          </a:p>
        </p:txBody>
      </p:sp>
    </p:spTree>
    <p:extLst>
      <p:ext uri="{BB962C8B-B14F-4D97-AF65-F5344CB8AC3E}">
        <p14:creationId xmlns:p14="http://schemas.microsoft.com/office/powerpoint/2010/main" val="229693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E491-776B-9B8D-1C7E-39E80DC3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F48E-0E08-6B28-DEDA-C952BED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Check for every saved finger and dot if they collide</a:t>
            </a:r>
          </a:p>
          <a:p>
            <a:pPr lvl="1"/>
            <a:r>
              <a:rPr lang="en-BE" dirty="0"/>
              <a:t>-&gt; Increase score of the finger</a:t>
            </a:r>
          </a:p>
          <a:p>
            <a:pPr lvl="1"/>
            <a:r>
              <a:rPr lang="en-BE" dirty="0"/>
              <a:t>-&gt; Remove the dot</a:t>
            </a:r>
          </a:p>
          <a:p>
            <a:r>
              <a:rPr lang="en-BE" dirty="0"/>
              <a:t>Generate new dots if necessary</a:t>
            </a:r>
          </a:p>
        </p:txBody>
      </p:sp>
    </p:spTree>
    <p:extLst>
      <p:ext uri="{BB962C8B-B14F-4D97-AF65-F5344CB8AC3E}">
        <p14:creationId xmlns:p14="http://schemas.microsoft.com/office/powerpoint/2010/main" val="2419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E491-776B-9B8D-1C7E-39E80DC3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Draw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F48E-0E08-6B28-DEDA-C952BED8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Write scores</a:t>
            </a:r>
          </a:p>
          <a:p>
            <a:r>
              <a:rPr lang="en-BE" dirty="0"/>
              <a:t>Draw dots</a:t>
            </a:r>
          </a:p>
          <a:p>
            <a:r>
              <a:rPr lang="en-BE" dirty="0"/>
              <a:t>If DEBUG: draw finger coordinates</a:t>
            </a:r>
          </a:p>
        </p:txBody>
      </p:sp>
    </p:spTree>
    <p:extLst>
      <p:ext uri="{BB962C8B-B14F-4D97-AF65-F5344CB8AC3E}">
        <p14:creationId xmlns:p14="http://schemas.microsoft.com/office/powerpoint/2010/main" val="416872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Catch The Dot: Workflow</vt:lpstr>
      <vt:lpstr>Main gameloop</vt:lpstr>
      <vt:lpstr>Hand landmark detection</vt:lpstr>
      <vt:lpstr>Game mechanics</vt:lpstr>
      <vt:lpstr>Draw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Dot: Workflow</dc:title>
  <dc:creator>Arno Van Eetvelde</dc:creator>
  <cp:lastModifiedBy>Arno Van Eetvelde</cp:lastModifiedBy>
  <cp:revision>3</cp:revision>
  <dcterms:created xsi:type="dcterms:W3CDTF">2023-08-03T16:43:05Z</dcterms:created>
  <dcterms:modified xsi:type="dcterms:W3CDTF">2023-08-03T19:01:33Z</dcterms:modified>
</cp:coreProperties>
</file>