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8C046-9A64-41A4-B56F-7FB40B75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17A64B-1318-47A6-9BFB-31D2932A8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F5FCF-DFDF-4067-B742-DE8B9FFC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1BDE-ADE8-4B6E-9F3B-CB8877AA165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C3757-6A9D-4358-B767-B59F5236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5232D-EC3D-4229-9A3B-A4470759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A44E-12AF-4404-96B5-868F3EA38E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3BD16-2184-4556-BF7B-1F26AB17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527EB9-C261-4569-8ABC-95651C7A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01BC4-570E-4F06-8050-F6E9A080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1BDE-ADE8-4B6E-9F3B-CB8877AA165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B495BD-D19F-4025-9F4F-DDFAAB5D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36BF27-7A00-43CB-9481-38F6BB68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A44E-12AF-4404-96B5-868F3EA38E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6D6F0-EA0A-4CC0-A461-213714EEA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BC311F-FC4E-4D4D-A81D-09A7823C0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6202C-5D81-4F77-8687-4CDC5C1A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1BDE-ADE8-4B6E-9F3B-CB8877AA165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8B5353-F2D1-4020-B26E-7DB925F1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837992-05AE-481F-9FC1-E9D14C39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A44E-12AF-4404-96B5-868F3EA38E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14824-707B-42D0-BEC1-C82976FB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C699BA-004D-463F-AB48-17482C75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7C213-CEF4-45ED-90F7-3712E7AC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1BDE-ADE8-4B6E-9F3B-CB8877AA165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11AF90-AC73-4D95-8D3B-A4B6F750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75EF05-9674-4556-8513-B32BDBE9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A44E-12AF-4404-96B5-868F3EA38E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5140E-C822-4218-A1E6-C00BDD37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51C5EA-C0CD-40E4-9125-B1A3DDB7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E1AE29-F358-413A-A154-0418DA66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1BDE-ADE8-4B6E-9F3B-CB8877AA165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64254F-1979-433F-B45A-DAD7B88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1C2B7-1DC9-4301-A6B2-D20F9492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A44E-12AF-4404-96B5-868F3EA38E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1822C-D16D-44AF-9D79-14C8275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FD05D-ECAC-4C22-B9BB-D54ECAA7B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28680A-FC70-471D-B01B-F9AF1E6BE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41EB6B-9A92-40C8-8AEE-1782048B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1BDE-ADE8-4B6E-9F3B-CB8877AA165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0CC5E1-9A1B-4AD2-969F-556701C6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F0D4DD-AF1D-4074-BE1B-9124E0BD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A44E-12AF-4404-96B5-868F3EA38E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C9BAE-32D4-456D-952F-FF283582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03A7C-DF87-4D56-9D5F-E7FDBC45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7B1A80-A088-468B-BAF0-126BBF687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D8755F-8288-44F3-B32E-B55979F3B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FF701B-7141-4BC6-9E22-FD3131D63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F9D5A4-165A-45A6-A56D-D5C6CF3C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1BDE-ADE8-4B6E-9F3B-CB8877AA165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40BE6F-EA9C-4129-B5B8-89FD4C7E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94D96B-2BE8-403F-BE12-35894E1E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A44E-12AF-4404-96B5-868F3EA38E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0906E-81D6-4461-A2D9-D82D30CD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A473C0-41F2-4176-B456-C8C8AFC6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1BDE-ADE8-4B6E-9F3B-CB8877AA165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6191D9-F611-4407-BDCF-A9F80603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185B6F-9A25-47B3-8B97-71AD7172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A44E-12AF-4404-96B5-868F3EA38E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5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EED249-8FCF-4588-8F9B-656ED81C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1BDE-ADE8-4B6E-9F3B-CB8877AA165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02C51D-6B19-4BEB-85A6-B5882AFC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8116B7-1F38-4E03-80A8-E8E64600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A44E-12AF-4404-96B5-868F3EA38E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F9973-A98A-408B-9C80-CD3F3AB3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347095-B7FF-4C58-BC14-20D089F1C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B2C5B1-92FD-4891-955D-F9FF1933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92311F-AAB0-4E5C-BF68-3910A865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1BDE-ADE8-4B6E-9F3B-CB8877AA165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BD714-376C-4C20-B74A-2BDF7011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DCDBBB-0384-44EE-9DDA-8D21B1B2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A44E-12AF-4404-96B5-868F3EA38E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7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29F17-D98D-4817-9278-9A6DB0DB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4ACFDF-BB4A-4536-85E8-1D1D285B5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494358-19EC-413D-8EF1-AD7E69CD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68D605-33AD-4793-8B50-F6AFA204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1BDE-ADE8-4B6E-9F3B-CB8877AA165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2DB870-DA65-458E-8957-1DD0B1FA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ED269B-8616-4491-B90A-0834B8F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A44E-12AF-4404-96B5-868F3EA38E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2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7F0326-AC81-4F44-B28C-55BCD198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A1E95E-62B1-4311-A9F0-6E255E3D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12CD78-A938-4996-AAAB-B9B1D3B69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1BDE-ADE8-4B6E-9F3B-CB8877AA165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DDFE3-C4F3-426C-9A68-AC86F081D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1A1743-2392-4248-AB07-126AA8CEF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A44E-12AF-4404-96B5-868F3EA38E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>
            <a:extLst>
              <a:ext uri="{FF2B5EF4-FFF2-40B4-BE49-F238E27FC236}">
                <a16:creationId xmlns:a16="http://schemas.microsoft.com/office/drawing/2014/main" id="{85392416-2B35-456B-8B85-D065A7E4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7" t="8292" r="13969" b="13507"/>
          <a:stretch/>
        </p:blipFill>
        <p:spPr>
          <a:xfrm>
            <a:off x="764797" y="882480"/>
            <a:ext cx="7531916" cy="12461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811932-48AF-4B5B-AD29-02E1FB14AE16}"/>
              </a:ext>
            </a:extLst>
          </p:cNvPr>
          <p:cNvSpPr/>
          <p:nvPr/>
        </p:nvSpPr>
        <p:spPr>
          <a:xfrm>
            <a:off x="3659972" y="805343"/>
            <a:ext cx="1398589" cy="1468074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E00AC-812B-413D-8628-ED60534D1881}"/>
              </a:ext>
            </a:extLst>
          </p:cNvPr>
          <p:cNvSpPr/>
          <p:nvPr/>
        </p:nvSpPr>
        <p:spPr>
          <a:xfrm>
            <a:off x="2261383" y="805343"/>
            <a:ext cx="1398589" cy="1468074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6AD41-A711-44E3-A3A0-5AB502C767C9}"/>
              </a:ext>
            </a:extLst>
          </p:cNvPr>
          <p:cNvSpPr/>
          <p:nvPr/>
        </p:nvSpPr>
        <p:spPr>
          <a:xfrm>
            <a:off x="862794" y="805343"/>
            <a:ext cx="1398589" cy="1468074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F971B-5DB2-4DEB-9947-2E33531FA98C}"/>
              </a:ext>
            </a:extLst>
          </p:cNvPr>
          <p:cNvSpPr/>
          <p:nvPr/>
        </p:nvSpPr>
        <p:spPr>
          <a:xfrm>
            <a:off x="5058561" y="805343"/>
            <a:ext cx="1398589" cy="1468074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0762E6B-167F-4919-BD86-B8A0A0AE8FDA}"/>
              </a:ext>
            </a:extLst>
          </p:cNvPr>
          <p:cNvCxnSpPr>
            <a:cxnSpLocks/>
          </p:cNvCxnSpPr>
          <p:nvPr/>
        </p:nvCxnSpPr>
        <p:spPr>
          <a:xfrm>
            <a:off x="6631495" y="537222"/>
            <a:ext cx="32717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CFEFAE8-851B-462D-BEE8-AD05059C8254}"/>
              </a:ext>
            </a:extLst>
          </p:cNvPr>
          <p:cNvCxnSpPr>
            <a:cxnSpLocks/>
          </p:cNvCxnSpPr>
          <p:nvPr/>
        </p:nvCxnSpPr>
        <p:spPr>
          <a:xfrm>
            <a:off x="437626" y="537113"/>
            <a:ext cx="32717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1300D3E-1D45-4182-992D-7B05ED21309A}"/>
              </a:ext>
            </a:extLst>
          </p:cNvPr>
          <p:cNvSpPr txBox="1"/>
          <p:nvPr/>
        </p:nvSpPr>
        <p:spPr>
          <a:xfrm>
            <a:off x="980037" y="33556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122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886510A-DBFC-45F0-AF6B-9A432FDA0B9C}"/>
              </a:ext>
            </a:extLst>
          </p:cNvPr>
          <p:cNvSpPr txBox="1"/>
          <p:nvPr/>
        </p:nvSpPr>
        <p:spPr>
          <a:xfrm>
            <a:off x="2378626" y="33556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1D2F4-D2F0-432C-89B1-CAFAA8F45DDC}"/>
              </a:ext>
            </a:extLst>
          </p:cNvPr>
          <p:cNvSpPr txBox="1"/>
          <p:nvPr/>
        </p:nvSpPr>
        <p:spPr>
          <a:xfrm>
            <a:off x="3777215" y="33556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124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FFDE52-0D16-44CB-ABEA-B206BCBF65F2}"/>
              </a:ext>
            </a:extLst>
          </p:cNvPr>
          <p:cNvSpPr txBox="1"/>
          <p:nvPr/>
        </p:nvSpPr>
        <p:spPr>
          <a:xfrm>
            <a:off x="5175804" y="33556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125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7D86957-9045-4A8F-AB1A-271124E6EB36}"/>
              </a:ext>
            </a:extLst>
          </p:cNvPr>
          <p:cNvSpPr txBox="1"/>
          <p:nvPr/>
        </p:nvSpPr>
        <p:spPr>
          <a:xfrm>
            <a:off x="4374273" y="2382888"/>
            <a:ext cx="2779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Seuil dépassé ? Pas de valeur NaN ?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→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 Fenêtre centrée autour du max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91C63AD7-7EDC-4C5E-94B7-D003B0B97039}"/>
              </a:ext>
            </a:extLst>
          </p:cNvPr>
          <p:cNvCxnSpPr>
            <a:stCxn id="15" idx="0"/>
            <a:endCxn id="16" idx="0"/>
          </p:cNvCxnSpPr>
          <p:nvPr/>
        </p:nvCxnSpPr>
        <p:spPr>
          <a:xfrm rot="5400000" flipH="1" flipV="1">
            <a:off x="2261382" y="-363734"/>
            <a:ext cx="12700" cy="139858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5F1289B3-8663-448B-A500-E06F93548CBE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5400000" flipH="1" flipV="1">
            <a:off x="3659971" y="-363734"/>
            <a:ext cx="12700" cy="139858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FF520E43-ED7F-4D17-A50B-E19C0AF986F5}"/>
              </a:ext>
            </a:extLst>
          </p:cNvPr>
          <p:cNvCxnSpPr>
            <a:stCxn id="17" idx="0"/>
            <a:endCxn id="18" idx="0"/>
          </p:cNvCxnSpPr>
          <p:nvPr/>
        </p:nvCxnSpPr>
        <p:spPr>
          <a:xfrm rot="5400000" flipH="1" flipV="1">
            <a:off x="5058560" y="-363734"/>
            <a:ext cx="12700" cy="139858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CBA1AD4E-2C50-4ECD-BADF-D885C5A98F6B}"/>
              </a:ext>
            </a:extLst>
          </p:cNvPr>
          <p:cNvGrpSpPr/>
          <p:nvPr/>
        </p:nvGrpSpPr>
        <p:grpSpPr>
          <a:xfrm>
            <a:off x="3766878" y="2980591"/>
            <a:ext cx="1197473" cy="1743428"/>
            <a:chOff x="3766878" y="2980591"/>
            <a:chExt cx="1197473" cy="1743428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C21AEF54-51A4-4C6A-8BB5-7144946E1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6878" y="3055075"/>
              <a:ext cx="1197473" cy="159446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934BBD1-6518-4FB9-8954-3E4E3A45D98E}"/>
                </a:ext>
              </a:extLst>
            </p:cNvPr>
            <p:cNvSpPr/>
            <p:nvPr/>
          </p:nvSpPr>
          <p:spPr>
            <a:xfrm>
              <a:off x="3766878" y="2980591"/>
              <a:ext cx="1197473" cy="174342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FF52AB4B-E5AE-4E58-A017-54D9AA035EA2}"/>
              </a:ext>
            </a:extLst>
          </p:cNvPr>
          <p:cNvCxnSpPr>
            <a:stCxn id="5" idx="2"/>
            <a:endCxn id="38" idx="0"/>
          </p:cNvCxnSpPr>
          <p:nvPr/>
        </p:nvCxnSpPr>
        <p:spPr>
          <a:xfrm>
            <a:off x="4359267" y="2273417"/>
            <a:ext cx="6348" cy="707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1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</dc:creator>
  <cp:lastModifiedBy>Arno</cp:lastModifiedBy>
  <cp:revision>5</cp:revision>
  <dcterms:created xsi:type="dcterms:W3CDTF">2018-12-14T12:23:26Z</dcterms:created>
  <dcterms:modified xsi:type="dcterms:W3CDTF">2018-12-14T13:02:39Z</dcterms:modified>
</cp:coreProperties>
</file>