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0" r:id="rId11"/>
    <p:sldId id="261" r:id="rId12"/>
    <p:sldId id="277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7" d="100"/>
          <a:sy n="77" d="100"/>
        </p:scale>
        <p:origin x="77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012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95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10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6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37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351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538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35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5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9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A7F853-7BFB-4FCC-A6C7-A4FDF8E84103}" type="datetimeFigureOut">
              <a:rPr lang="nl-BE" smtClean="0"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B013EE-FEB8-4ECA-959E-C5D0D22FBB44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5677-F341-4ED3-A196-6BEF4B703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Cross-platform frameworks:</a:t>
            </a:r>
            <a:br>
              <a:rPr lang="en-GB" sz="6000" dirty="0"/>
            </a:br>
            <a:r>
              <a:rPr lang="en-GB" sz="6000" dirty="0" err="1"/>
              <a:t>een</a:t>
            </a:r>
            <a:r>
              <a:rPr lang="en-GB" sz="6000" dirty="0"/>
              <a:t> </a:t>
            </a:r>
            <a:r>
              <a:rPr lang="en-GB" sz="6000" dirty="0" err="1"/>
              <a:t>vergelijkende</a:t>
            </a:r>
            <a:r>
              <a:rPr lang="en-GB" sz="6000" dirty="0"/>
              <a:t> </a:t>
            </a:r>
            <a:r>
              <a:rPr lang="en-GB" sz="6000" dirty="0" err="1"/>
              <a:t>studie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9FBD-DAA6-497F-8772-3F12FAA0E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 arno boel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82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3D71-5D64-4422-892A-AD2DEEC1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Aanpak</a:t>
            </a:r>
            <a:r>
              <a:rPr lang="en-GB" dirty="0"/>
              <a:t> </a:t>
            </a:r>
            <a:r>
              <a:rPr lang="en-GB" dirty="0" err="1"/>
              <a:t>onderzoek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07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710FA-4F07-4330-A55A-80FAB47A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3" y="829919"/>
            <a:ext cx="3401961" cy="1486966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Populairste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frameworks</a:t>
            </a:r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EE979-9347-4C2D-BF71-B2EF87DD3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t="2788" r="3222" b="1994"/>
          <a:stretch/>
        </p:blipFill>
        <p:spPr>
          <a:xfrm>
            <a:off x="4078784" y="829919"/>
            <a:ext cx="7964767" cy="519816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9A73-014B-4BCF-A0C3-C6AEB9E634E9}"/>
              </a:ext>
            </a:extLst>
          </p:cNvPr>
          <p:cNvSpPr txBox="1"/>
          <p:nvPr/>
        </p:nvSpPr>
        <p:spPr>
          <a:xfrm>
            <a:off x="10138978" y="5659986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: Statista.com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7687E-3208-45DF-A409-3EA0DA12C49E}"/>
              </a:ext>
            </a:extLst>
          </p:cNvPr>
          <p:cNvSpPr txBox="1"/>
          <p:nvPr/>
        </p:nvSpPr>
        <p:spPr>
          <a:xfrm>
            <a:off x="528373" y="3569136"/>
            <a:ext cx="3676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Wereldwijde</a:t>
            </a:r>
            <a:r>
              <a:rPr lang="en-GB" sz="2400" dirty="0"/>
              <a:t> </a:t>
            </a:r>
            <a:r>
              <a:rPr lang="en-GB" sz="2400" dirty="0" err="1"/>
              <a:t>ondervraging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19696 </a:t>
            </a:r>
            <a:r>
              <a:rPr lang="en-GB" sz="2400" dirty="0" err="1"/>
              <a:t>deelnemers</a:t>
            </a:r>
            <a:endParaRPr lang="en-GB" sz="2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36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3D71-5D64-4422-892A-AD2DEEC1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Selecteren</a:t>
            </a:r>
            <a:r>
              <a:rPr lang="en-GB" dirty="0"/>
              <a:t> frameworks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171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28C5-1EEC-4F2C-868C-6BC217A8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Selecteren</a:t>
            </a:r>
            <a:r>
              <a:rPr lang="en-GB" dirty="0"/>
              <a:t> frameworks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B45-9E57-4642-9C5D-B72D08E14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Functionele</a:t>
            </a:r>
            <a:r>
              <a:rPr lang="en-GB" sz="2400" dirty="0"/>
              <a:t> </a:t>
            </a:r>
            <a:r>
              <a:rPr lang="en-GB" sz="2400" dirty="0" err="1"/>
              <a:t>eisen</a:t>
            </a:r>
            <a:endParaRPr lang="nl-BE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89A8-B80E-4904-9A76-7280C67C4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Native look &amp; feel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Native performantie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Offline </a:t>
            </a:r>
            <a:r>
              <a:rPr lang="en-GB" sz="2400" dirty="0" err="1"/>
              <a:t>gebruik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Native API’s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74F944-1B9A-4829-9F3C-EA217E69E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Niet-functionele</a:t>
            </a:r>
            <a:r>
              <a:rPr lang="en-GB" sz="2400" dirty="0"/>
              <a:t> </a:t>
            </a:r>
            <a:r>
              <a:rPr lang="en-GB" sz="2400" dirty="0" err="1"/>
              <a:t>eisen</a:t>
            </a:r>
            <a:endParaRPr lang="nl-BE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EE3F4-2714-42B1-9BD9-FACECA327F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Programmeertaal</a:t>
            </a:r>
            <a:r>
              <a:rPr lang="en-GB" sz="2400" dirty="0"/>
              <a:t> </a:t>
            </a:r>
            <a:r>
              <a:rPr lang="en-GB" sz="2400" dirty="0" err="1"/>
              <a:t>gekend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Documentatie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Updates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Recente</a:t>
            </a:r>
            <a:r>
              <a:rPr lang="en-GB" sz="2400" dirty="0"/>
              <a:t> </a:t>
            </a:r>
            <a:r>
              <a:rPr lang="en-GB" sz="2400" dirty="0" err="1"/>
              <a:t>versie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Toekomstige</a:t>
            </a:r>
            <a:r>
              <a:rPr lang="en-GB" sz="2400" dirty="0"/>
              <a:t> </a:t>
            </a:r>
            <a:r>
              <a:rPr lang="en-GB" sz="2400" dirty="0" err="1"/>
              <a:t>ondersteuning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5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5AE55-B1C9-4BA4-B1A9-21DD2B1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8" y="896714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FFFF"/>
                </a:solidFill>
              </a:rPr>
              <a:t>Selecteren</a:t>
            </a:r>
            <a:r>
              <a:rPr lang="en-GB" sz="3600" dirty="0">
                <a:solidFill>
                  <a:srgbClr val="FFFFFF"/>
                </a:solidFill>
              </a:rPr>
              <a:t> frameworks</a:t>
            </a:r>
            <a:endParaRPr lang="nl-BE" sz="3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34FCE-552B-49AD-A124-56083D62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96714"/>
            <a:ext cx="6798082" cy="50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0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4FAE-60C4-4545-BEB4-4BA062FF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Vergelijking</a:t>
            </a:r>
            <a:r>
              <a:rPr lang="en-GB" dirty="0"/>
              <a:t> frameworks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996B-0379-483D-B71D-059863932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549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96C11-7339-46C2-84A9-7E501492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Programmeertaal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19C-5358-49DC-8AD2-796FCB2E0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React Native</a:t>
            </a:r>
            <a:endParaRPr lang="nl-BE" sz="2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31E9D18-D101-490E-A265-D41B78674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587" y="2582863"/>
            <a:ext cx="2971464" cy="3378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C6629-57BD-4C2C-BA66-0845D986F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Flutter</a:t>
            </a:r>
            <a:endParaRPr lang="nl-BE" sz="2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0664BAE-6413-43F2-AB8D-690075FD9F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906" y="2582863"/>
            <a:ext cx="4371788" cy="3378200"/>
          </a:xfrm>
        </p:spPr>
      </p:pic>
    </p:spTree>
    <p:extLst>
      <p:ext uri="{BB962C8B-B14F-4D97-AF65-F5344CB8AC3E}">
        <p14:creationId xmlns:p14="http://schemas.microsoft.com/office/powerpoint/2010/main" val="429483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487-1FB3-441C-8735-9DBBEF5F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Navigatie</a:t>
            </a:r>
            <a:r>
              <a:rPr lang="en-GB" dirty="0"/>
              <a:t> </a:t>
            </a:r>
            <a:r>
              <a:rPr lang="en-GB" dirty="0" err="1"/>
              <a:t>applicatie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CB64-7F1F-412D-B6C1-D0414B5B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React Native</a:t>
            </a:r>
            <a:endParaRPr lang="nl-BE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0BA64-3B26-4A07-A9F5-BCCFDD6ED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Animaties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gebaren</a:t>
            </a:r>
            <a:r>
              <a:rPr lang="en-GB" sz="2400" dirty="0"/>
              <a:t> </a:t>
            </a:r>
            <a:r>
              <a:rPr lang="en-GB" sz="2400" dirty="0" err="1"/>
              <a:t>aanpasbaar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Native look &amp;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Onderhouden</a:t>
            </a:r>
            <a:r>
              <a:rPr lang="en-GB" sz="2400" dirty="0"/>
              <a:t> door community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DCF35-38E6-4EF7-9B65-05AAAFACA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Flutter</a:t>
            </a:r>
            <a:endParaRPr lang="nl-BE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9F16-1CD8-4224-964F-6174F33884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Widget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Animaties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gebaren</a:t>
            </a:r>
            <a:r>
              <a:rPr lang="en-GB" sz="2400" dirty="0"/>
              <a:t> </a:t>
            </a:r>
            <a:r>
              <a:rPr lang="en-GB" sz="2400" dirty="0" err="1"/>
              <a:t>aanpasbaar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Ook pop-ups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bevestiging</a:t>
            </a:r>
            <a:r>
              <a:rPr lang="en-GB" sz="2400" dirty="0"/>
              <a:t> </a:t>
            </a:r>
            <a:r>
              <a:rPr lang="en-GB" sz="2400" dirty="0" err="1"/>
              <a:t>mogelijk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Native look &amp;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Standaard</a:t>
            </a:r>
            <a:r>
              <a:rPr lang="en-GB" sz="2400" dirty="0"/>
              <a:t> </a:t>
            </a:r>
            <a:r>
              <a:rPr lang="en-GB" sz="2400" dirty="0" err="1"/>
              <a:t>beschikbaar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installatie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476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083D-0F8B-4C4A-BFF0-3E0F155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Toegang</a:t>
            </a:r>
            <a:r>
              <a:rPr lang="en-GB" dirty="0"/>
              <a:t> Native API’s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343D-F94B-4721-A8DD-F099064F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React Native</a:t>
            </a:r>
            <a:endParaRPr lang="nl-BE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6A40E-273F-42F2-99D8-EB088B4B5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Maakt</a:t>
            </a:r>
            <a:r>
              <a:rPr lang="en-GB" sz="2400" dirty="0"/>
              <a:t> </a:t>
            </a:r>
            <a:r>
              <a:rPr lang="en-GB" sz="2400" dirty="0" err="1"/>
              <a:t>gebruik</a:t>
            </a:r>
            <a:r>
              <a:rPr lang="en-GB" sz="2400" dirty="0"/>
              <a:t> van ‘</a:t>
            </a:r>
            <a:r>
              <a:rPr lang="en-GB" sz="2400" dirty="0" err="1"/>
              <a:t>bruggen</a:t>
            </a:r>
            <a:r>
              <a:rPr lang="en-GB" sz="2400" dirty="0"/>
              <a:t>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Native modules die </a:t>
            </a:r>
            <a:r>
              <a:rPr lang="en-GB" sz="2400" dirty="0" err="1"/>
              <a:t>ingepast</a:t>
            </a:r>
            <a:r>
              <a:rPr lang="en-GB" sz="2400" dirty="0"/>
              <a:t> </a:t>
            </a:r>
            <a:r>
              <a:rPr lang="en-GB" sz="2400" dirty="0" err="1"/>
              <a:t>worden</a:t>
            </a:r>
            <a:r>
              <a:rPr lang="en-GB" sz="2400" dirty="0"/>
              <a:t> in project</a:t>
            </a:r>
            <a:endParaRPr lang="nl-BE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EDD12-2DC0-48F6-914C-66AEE32EE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Flutter</a:t>
            </a:r>
            <a:endParaRPr lang="nl-BE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A8654-48FA-4C81-AF3B-0D444D624B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Rechtstreeks</a:t>
            </a:r>
            <a:r>
              <a:rPr lang="en-GB" sz="2400" dirty="0"/>
              <a:t> native code </a:t>
            </a:r>
            <a:r>
              <a:rPr lang="en-GB" sz="2400" dirty="0" err="1"/>
              <a:t>schrijven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Klassen </a:t>
            </a:r>
            <a:r>
              <a:rPr lang="en-GB" sz="2400" dirty="0" err="1"/>
              <a:t>voor</a:t>
            </a:r>
            <a:r>
              <a:rPr lang="en-GB" sz="2400" dirty="0"/>
              <a:t> </a:t>
            </a:r>
            <a:r>
              <a:rPr lang="en-GB" sz="2400" dirty="0" err="1"/>
              <a:t>communicatie</a:t>
            </a:r>
            <a:r>
              <a:rPr lang="en-GB" sz="2400" dirty="0"/>
              <a:t> </a:t>
            </a:r>
            <a:r>
              <a:rPr lang="en-GB" sz="2400" dirty="0" err="1"/>
              <a:t>tussen</a:t>
            </a:r>
            <a:r>
              <a:rPr lang="en-GB" sz="2400" dirty="0"/>
              <a:t> native </a:t>
            </a:r>
            <a:r>
              <a:rPr lang="en-GB" sz="2400" dirty="0" err="1"/>
              <a:t>en</a:t>
            </a:r>
            <a:r>
              <a:rPr lang="en-GB" sz="2400" dirty="0"/>
              <a:t> cross-platform code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1963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8D53-1371-4038-B22E-CB7E5CC3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Opbouw</a:t>
            </a:r>
            <a:r>
              <a:rPr lang="en-GB" dirty="0"/>
              <a:t> UI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7141-AE6A-470A-A35D-1F2E2712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1846052"/>
            <a:ext cx="4937760" cy="736282"/>
          </a:xfrm>
        </p:spPr>
        <p:txBody>
          <a:bodyPr>
            <a:normAutofit/>
          </a:bodyPr>
          <a:lstStyle/>
          <a:p>
            <a:r>
              <a:rPr lang="en-GB" sz="2400" dirty="0"/>
              <a:t>React Native</a:t>
            </a:r>
            <a:endParaRPr lang="nl-BE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8920A-9677-4D4A-9FEE-87CE56D1E9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Ingebouwde</a:t>
            </a:r>
            <a:r>
              <a:rPr lang="en-GB" sz="2400" dirty="0"/>
              <a:t> React Native </a:t>
            </a:r>
            <a:r>
              <a:rPr lang="en-GB" sz="2400" dirty="0" err="1"/>
              <a:t>componenten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Gebruikt</a:t>
            </a:r>
            <a:r>
              <a:rPr lang="en-GB" sz="2400" dirty="0"/>
              <a:t> </a:t>
            </a:r>
            <a:r>
              <a:rPr lang="en-GB" sz="2400" dirty="0" err="1"/>
              <a:t>als</a:t>
            </a:r>
            <a:r>
              <a:rPr lang="en-GB" sz="2400" dirty="0"/>
              <a:t> </a:t>
            </a:r>
            <a:r>
              <a:rPr lang="en-GB" sz="2400" dirty="0" err="1"/>
              <a:t>normale</a:t>
            </a:r>
            <a:r>
              <a:rPr lang="en-GB" sz="2400" dirty="0"/>
              <a:t> React </a:t>
            </a:r>
            <a:r>
              <a:rPr lang="en-GB" sz="2400" dirty="0" err="1"/>
              <a:t>componenten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Helemaal</a:t>
            </a:r>
            <a:r>
              <a:rPr lang="en-GB" sz="2400" dirty="0"/>
              <a:t> </a:t>
            </a:r>
            <a:r>
              <a:rPr lang="en-GB" sz="2400" dirty="0" err="1"/>
              <a:t>aanpasbaar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At runtime </a:t>
            </a:r>
            <a:r>
              <a:rPr lang="en-GB" sz="2400" dirty="0" err="1"/>
              <a:t>omgezet</a:t>
            </a:r>
            <a:r>
              <a:rPr lang="en-GB" sz="2400" dirty="0"/>
              <a:t> </a:t>
            </a:r>
            <a:r>
              <a:rPr lang="en-GB" sz="2400" dirty="0" err="1"/>
              <a:t>naar</a:t>
            </a:r>
            <a:r>
              <a:rPr lang="en-GB" sz="2400" dirty="0"/>
              <a:t> </a:t>
            </a:r>
            <a:r>
              <a:rPr lang="en-GB" sz="2400" dirty="0" err="1"/>
              <a:t>echte</a:t>
            </a:r>
            <a:r>
              <a:rPr lang="en-GB" sz="2400" dirty="0"/>
              <a:t> native </a:t>
            </a:r>
            <a:r>
              <a:rPr lang="en-GB" sz="2400" dirty="0" err="1"/>
              <a:t>componenten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C5424-8CC1-4262-BF18-52213EC24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flutter</a:t>
            </a:r>
            <a:endParaRPr lang="nl-BE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35EA-C638-41CF-AAD0-85743D104C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Widgets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/>
              <a:t>Korte levensduur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/>
              <a:t>Android en iOS widgets beschikbaar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/>
              <a:t>Blijven steeds bestaan als widgets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732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ECEC-076E-4B94-86BF-1120D736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FB0-877F-48EF-89DD-FD0E369A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sz="2400" dirty="0"/>
              <a:t>Keuze onderwerp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Aanpak onderzoek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Selecteren frameworks voor onderzoek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Vergelijking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Conclusie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Vragen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0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060B-C27C-4999-A5E1-EB3D1DC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Ondersteuning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platformen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0496-7C5A-404B-9501-162D473CB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React native</a:t>
            </a:r>
            <a:endParaRPr lang="nl-BE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9AF51-83FB-4B93-85D9-6B14FDE196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Mac 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Webapplicatie</a:t>
            </a:r>
            <a:endParaRPr lang="nl-BE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59C29-D4A4-4009-B4F7-1C1A398F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flutter</a:t>
            </a:r>
            <a:endParaRPr lang="nl-BE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7EACC-368D-4E94-A84A-A093A1BE05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Webapplicatie</a:t>
            </a:r>
            <a:r>
              <a:rPr lang="en-GB" sz="2400" dirty="0"/>
              <a:t> (</a:t>
            </a:r>
            <a:r>
              <a:rPr lang="en-GB" sz="2400" dirty="0" err="1"/>
              <a:t>bèta</a:t>
            </a:r>
            <a:r>
              <a:rPr lang="en-GB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Mac OS (alpha)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Windows (</a:t>
            </a:r>
            <a:r>
              <a:rPr lang="en-GB" sz="2400" dirty="0" err="1"/>
              <a:t>ontwikkeling</a:t>
            </a:r>
            <a:r>
              <a:rPr lang="en-GB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Linux (</a:t>
            </a:r>
            <a:r>
              <a:rPr lang="en-GB" sz="2400" dirty="0" err="1"/>
              <a:t>ontwikkeling</a:t>
            </a:r>
            <a:r>
              <a:rPr lang="en-GB" sz="2400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7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C00F-888C-49B1-B0F7-02CFB1CA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Prestaties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620B1-4B33-4CE3-803A-1D619C1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Studie</a:t>
            </a:r>
            <a:r>
              <a:rPr lang="en-GB" sz="2400" dirty="0"/>
              <a:t> van </a:t>
            </a:r>
            <a:r>
              <a:rPr lang="en-GB" sz="2400" dirty="0" err="1"/>
              <a:t>Fentaw</a:t>
            </a:r>
            <a:r>
              <a:rPr lang="en-GB" sz="2400" dirty="0"/>
              <a:t> (2020)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Elk </a:t>
            </a:r>
            <a:r>
              <a:rPr lang="en-GB" sz="2400" dirty="0" err="1"/>
              <a:t>zwakke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sterke</a:t>
            </a:r>
            <a:r>
              <a:rPr lang="en-GB" sz="2400" dirty="0"/>
              <a:t> </a:t>
            </a:r>
            <a:r>
              <a:rPr lang="en-GB" sz="2400" dirty="0" err="1"/>
              <a:t>punten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Over het </a:t>
            </a:r>
            <a:r>
              <a:rPr lang="en-GB" sz="2400" dirty="0" err="1"/>
              <a:t>algemeen</a:t>
            </a:r>
            <a:r>
              <a:rPr lang="en-GB" sz="2400" dirty="0"/>
              <a:t> </a:t>
            </a:r>
            <a:r>
              <a:rPr lang="en-GB" sz="2400" dirty="0" err="1"/>
              <a:t>gezien</a:t>
            </a:r>
            <a:r>
              <a:rPr lang="en-GB" sz="2400" dirty="0"/>
              <a:t> even </a:t>
            </a:r>
            <a:r>
              <a:rPr lang="en-GB" sz="2400" dirty="0" err="1"/>
              <a:t>goede</a:t>
            </a:r>
            <a:r>
              <a:rPr lang="en-GB" sz="2400" dirty="0"/>
              <a:t> </a:t>
            </a:r>
            <a:r>
              <a:rPr lang="en-GB" sz="2400" dirty="0" err="1"/>
              <a:t>prestaties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1595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CC6BC-189C-4F0E-AECA-1FD7EA59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Conclusie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0A41C-ACD0-45AC-BFBA-9BC071C93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74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070-041E-45BC-A35C-EEC308C9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Gelijkenissen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835A-BD68-49B5-8C48-84780D2F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6697"/>
            <a:ext cx="10058400" cy="136460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Zelfde</a:t>
            </a:r>
            <a:r>
              <a:rPr lang="en-GB" sz="2400" dirty="0"/>
              <a:t> </a:t>
            </a:r>
            <a:r>
              <a:rPr lang="en-GB" sz="2400" dirty="0" err="1"/>
              <a:t>fuctionaliteit</a:t>
            </a:r>
            <a:r>
              <a:rPr lang="en-GB" sz="2400" dirty="0"/>
              <a:t> met </a:t>
            </a:r>
            <a:r>
              <a:rPr lang="en-GB" sz="2400" dirty="0" err="1"/>
              <a:t>andere</a:t>
            </a:r>
            <a:r>
              <a:rPr lang="en-GB" sz="2400" dirty="0"/>
              <a:t> </a:t>
            </a:r>
            <a:r>
              <a:rPr lang="en-GB" sz="2400" dirty="0" err="1"/>
              <a:t>aanpak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Zelfde</a:t>
            </a:r>
            <a:r>
              <a:rPr lang="en-GB" sz="2400" dirty="0"/>
              <a:t> native look &amp;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Zelfde</a:t>
            </a:r>
            <a:r>
              <a:rPr lang="en-GB" sz="2400" dirty="0"/>
              <a:t> </a:t>
            </a:r>
            <a:r>
              <a:rPr lang="en-GB" sz="2400" dirty="0" err="1"/>
              <a:t>prestaties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4665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EF59-0F42-4FF6-A190-F4080E76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42A6-0B97-44B1-BBA7-182C3FCF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2580"/>
            <a:ext cx="10058400" cy="165284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/>
              <a:t>React Native </a:t>
            </a:r>
            <a:r>
              <a:rPr lang="en-GB" sz="2400" dirty="0" err="1"/>
              <a:t>scoort</a:t>
            </a:r>
            <a:r>
              <a:rPr lang="en-GB" sz="2400" dirty="0"/>
              <a:t> </a:t>
            </a:r>
            <a:r>
              <a:rPr lang="en-GB" sz="2400" dirty="0" err="1"/>
              <a:t>beter</a:t>
            </a:r>
            <a:r>
              <a:rPr lang="en-GB" sz="2400" dirty="0"/>
              <a:t> op het </a:t>
            </a:r>
            <a:r>
              <a:rPr lang="en-GB" sz="2400" dirty="0" err="1"/>
              <a:t>vlak</a:t>
            </a:r>
            <a:r>
              <a:rPr lang="en-GB" sz="2400" dirty="0"/>
              <a:t> van: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Community (</a:t>
            </a:r>
            <a:r>
              <a:rPr lang="en-GB" sz="2000" dirty="0" err="1"/>
              <a:t>ondersteuning</a:t>
            </a:r>
            <a:r>
              <a:rPr lang="en-GB" sz="20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err="1"/>
              <a:t>Volwassenheid</a:t>
            </a:r>
            <a:endParaRPr lang="en-GB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Taal framework</a:t>
            </a:r>
          </a:p>
        </p:txBody>
      </p:sp>
    </p:spTree>
    <p:extLst>
      <p:ext uri="{BB962C8B-B14F-4D97-AF65-F5344CB8AC3E}">
        <p14:creationId xmlns:p14="http://schemas.microsoft.com/office/powerpoint/2010/main" val="201798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B825-FACF-4E34-8A82-B72534E1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Specifiek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MWI team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9E37-4FB5-4B83-A7ED-7115EF8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25602"/>
            <a:ext cx="10058400" cy="100679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Ervaring</a:t>
            </a:r>
            <a:r>
              <a:rPr lang="en-GB" sz="2400" dirty="0"/>
              <a:t> met React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Applicaties</a:t>
            </a:r>
            <a:r>
              <a:rPr lang="en-GB" sz="2400" dirty="0"/>
              <a:t> </a:t>
            </a:r>
            <a:r>
              <a:rPr lang="en-GB" sz="2400" dirty="0" err="1"/>
              <a:t>moeten</a:t>
            </a:r>
            <a:r>
              <a:rPr lang="en-GB" sz="2400" dirty="0"/>
              <a:t> </a:t>
            </a:r>
            <a:r>
              <a:rPr lang="en-GB" sz="2400" dirty="0" err="1"/>
              <a:t>ook</a:t>
            </a:r>
            <a:r>
              <a:rPr lang="en-GB" sz="2400" dirty="0"/>
              <a:t> op Windows </a:t>
            </a:r>
            <a:r>
              <a:rPr lang="en-GB" sz="2400" dirty="0" err="1"/>
              <a:t>werken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121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BF11-BBA7-4AF1-B2CA-1B714E2D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Algemene</a:t>
            </a:r>
            <a:r>
              <a:rPr lang="en-GB" dirty="0"/>
              <a:t> </a:t>
            </a:r>
            <a:r>
              <a:rPr lang="en-GB" dirty="0" err="1"/>
              <a:t>conclusie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FF8-CE66-4529-AB19-AC3E8A4C9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10693"/>
            <a:ext cx="10058400" cy="103661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React Native is op </a:t>
            </a:r>
            <a:r>
              <a:rPr lang="en-GB" sz="2400" dirty="0" err="1"/>
              <a:t>dit</a:t>
            </a:r>
            <a:r>
              <a:rPr lang="en-GB" sz="2400" dirty="0"/>
              <a:t> moment de </a:t>
            </a:r>
            <a:r>
              <a:rPr lang="en-GB" sz="2400" dirty="0" err="1"/>
              <a:t>beste</a:t>
            </a:r>
            <a:r>
              <a:rPr lang="en-GB" sz="2400" dirty="0"/>
              <a:t> </a:t>
            </a:r>
            <a:r>
              <a:rPr lang="en-GB" sz="2400" dirty="0" err="1"/>
              <a:t>keuze</a:t>
            </a:r>
            <a:r>
              <a:rPr lang="en-GB" sz="2400" dirty="0"/>
              <a:t> om mee </a:t>
            </a:r>
            <a:r>
              <a:rPr lang="en-GB" sz="2400" dirty="0" err="1"/>
              <a:t>aan</a:t>
            </a:r>
            <a:r>
              <a:rPr lang="en-GB" sz="2400" dirty="0"/>
              <a:t> de slag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gaan</a:t>
            </a:r>
            <a:r>
              <a:rPr lang="en-GB" sz="2400" dirty="0"/>
              <a:t> de </a:t>
            </a:r>
            <a:r>
              <a:rPr lang="en-GB" sz="2400" dirty="0" err="1"/>
              <a:t>komende</a:t>
            </a:r>
            <a:r>
              <a:rPr lang="en-GB" sz="2400" dirty="0"/>
              <a:t> </a:t>
            </a:r>
            <a:r>
              <a:rPr lang="en-GB" sz="2400" dirty="0" err="1"/>
              <a:t>jaren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het </a:t>
            </a:r>
            <a:r>
              <a:rPr lang="en-GB" sz="2400" dirty="0" err="1"/>
              <a:t>schrijven</a:t>
            </a:r>
            <a:r>
              <a:rPr lang="en-GB" sz="2400" dirty="0"/>
              <a:t> van B2B-applicaties.</a:t>
            </a:r>
          </a:p>
        </p:txBody>
      </p:sp>
    </p:spTree>
    <p:extLst>
      <p:ext uri="{BB962C8B-B14F-4D97-AF65-F5344CB8AC3E}">
        <p14:creationId xmlns:p14="http://schemas.microsoft.com/office/powerpoint/2010/main" val="320267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79-AC6E-4897-8878-448635A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Verder</a:t>
            </a:r>
            <a:r>
              <a:rPr lang="en-GB" dirty="0"/>
              <a:t> </a:t>
            </a:r>
            <a:r>
              <a:rPr lang="en-GB" dirty="0" err="1"/>
              <a:t>onderzoek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71FF-E823-4C30-A887-DDE35F9E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7854"/>
            <a:ext cx="10058400" cy="17422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Recente</a:t>
            </a:r>
            <a:r>
              <a:rPr lang="en-GB" sz="2400" dirty="0"/>
              <a:t> frameworks (</a:t>
            </a:r>
            <a:r>
              <a:rPr lang="en-GB" sz="2400" dirty="0" err="1"/>
              <a:t>zoals</a:t>
            </a:r>
            <a:r>
              <a:rPr lang="en-GB" sz="2400" dirty="0"/>
              <a:t> .NET MAUI </a:t>
            </a:r>
            <a:r>
              <a:rPr lang="en-GB" sz="2400" dirty="0" err="1"/>
              <a:t>en</a:t>
            </a:r>
            <a:r>
              <a:rPr lang="en-GB" sz="2400" dirty="0"/>
              <a:t> Kotlin multiplatform)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Eventuele</a:t>
            </a:r>
            <a:r>
              <a:rPr lang="en-GB" sz="2400" dirty="0"/>
              <a:t> </a:t>
            </a:r>
            <a:r>
              <a:rPr lang="en-GB" sz="2400" dirty="0" err="1"/>
              <a:t>nieuwe</a:t>
            </a:r>
            <a:r>
              <a:rPr lang="en-GB" sz="2400" dirty="0"/>
              <a:t> 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Studie</a:t>
            </a:r>
            <a:r>
              <a:rPr lang="en-GB" sz="2400" dirty="0"/>
              <a:t> maar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beperkte</a:t>
            </a:r>
            <a:r>
              <a:rPr lang="en-GB" sz="2400" dirty="0"/>
              <a:t> </a:t>
            </a:r>
            <a:r>
              <a:rPr lang="en-GB" sz="2400" dirty="0" err="1"/>
              <a:t>tijd</a:t>
            </a:r>
            <a:r>
              <a:rPr lang="en-GB" sz="2400" dirty="0"/>
              <a:t> relevant door de </a:t>
            </a:r>
            <a:r>
              <a:rPr lang="en-GB" sz="2400" dirty="0" err="1"/>
              <a:t>snelle</a:t>
            </a:r>
            <a:r>
              <a:rPr lang="en-GB" sz="2400" dirty="0"/>
              <a:t> </a:t>
            </a:r>
            <a:r>
              <a:rPr lang="en-GB" sz="2400" dirty="0" err="1"/>
              <a:t>veranderingen</a:t>
            </a:r>
            <a:r>
              <a:rPr lang="en-GB" sz="2400" dirty="0"/>
              <a:t> in de </a:t>
            </a:r>
            <a:r>
              <a:rPr lang="en-GB" sz="2400" dirty="0" err="1"/>
              <a:t>wereld</a:t>
            </a:r>
            <a:r>
              <a:rPr lang="en-GB" sz="2400" dirty="0"/>
              <a:t> van cross-platform </a:t>
            </a:r>
            <a:r>
              <a:rPr lang="en-GB" sz="2400" dirty="0" err="1"/>
              <a:t>applicatieontwikkeling</a:t>
            </a:r>
            <a:r>
              <a:rPr lang="en-GB" sz="2400" dirty="0"/>
              <a:t>.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4890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A378A-0B0F-47D7-837A-E543C46A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9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DE1EB-93BE-4D27-B36F-1AE1A38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Keuze onderwerp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A74BE-11EB-4D33-8A77-50C1F0CA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/>
              <a:t>Interessant en voor mij onbekend terrein</a:t>
            </a:r>
            <a:endParaRPr lang="en-GB" sz="2400" dirty="0"/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/>
              <a:t>Zeer veel toekomst</a:t>
            </a:r>
            <a:endParaRPr lang="en-GB" sz="2400" dirty="0"/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/>
              <a:t>Heel veel keuze binnen cross-platform</a:t>
            </a:r>
            <a:endParaRPr lang="en-GB" sz="2400" dirty="0"/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Het team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286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064741-054E-47B6-97A1-51B761B6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7FB77-CC40-4CF8-BE43-2A0E133F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Achtergrond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Probleemstelling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Onderzoeksvraag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Onderzoeksdoelstelling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Hypothese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36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7AE-9C31-4028-880A-53D52B8E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Cross-platform: wat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waarom</a:t>
            </a:r>
            <a:r>
              <a:rPr lang="en-GB" dirty="0"/>
              <a:t>?</a:t>
            </a:r>
            <a:endParaRPr lang="nl-BE" dirty="0"/>
          </a:p>
        </p:txBody>
      </p:sp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B88A97A-834D-49C0-A89E-4778E95F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2029865"/>
            <a:ext cx="2719967" cy="327706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384F8B4-0091-4BA6-A822-6CF7EC0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60" y="1862327"/>
            <a:ext cx="3042284" cy="3612147"/>
          </a:xfrm>
          <a:prstGeom prst="rect">
            <a:avLst/>
          </a:prstGeom>
        </p:spPr>
      </p:pic>
      <p:pic>
        <p:nvPicPr>
          <p:cNvPr id="19" name="Picture 18" descr="A picture containing building, monitor, screen, large&#10;&#10;Description automatically generated">
            <a:extLst>
              <a:ext uri="{FF2B5EF4-FFF2-40B4-BE49-F238E27FC236}">
                <a16:creationId xmlns:a16="http://schemas.microsoft.com/office/drawing/2014/main" id="{4B2BD3C3-67C6-47C7-829E-6778E1328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26" y="5120641"/>
            <a:ext cx="979564" cy="9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36A-3544-4BF6-9329-318E8CEF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Onderzoeksvraag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281C-4F4C-4692-B319-3B80F0D1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1013"/>
            <a:ext cx="10058400" cy="1715973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3200" b="0" i="0" u="none" strike="noStrike" baseline="0" dirty="0">
                <a:latin typeface="Calibri (Body)"/>
              </a:rPr>
              <a:t>Welk cross-platform framework is de beste keuze om de komende jaren mee aan de slag te gaan voor het ontwikkelen van mobiele applicaties bestemd voor de B2B-markt?</a:t>
            </a:r>
            <a:endParaRPr lang="nl-BE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0223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BE2B-5B1D-4AB6-96E7-1BE046D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Deelonderzoeksvragen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41C3-FE5E-44A2-ABB5-215A4848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7367"/>
            <a:ext cx="10058400" cy="1583266"/>
          </a:xfrm>
        </p:spPr>
        <p:txBody>
          <a:bodyPr>
            <a:normAutofit lnSpcReduction="10000"/>
          </a:bodyPr>
          <a:lstStyle/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sz="2400" b="0" i="0" u="none" strike="noStrike" baseline="0" dirty="0">
                <a:latin typeface="Calibri (Body)"/>
              </a:rPr>
              <a:t>Wat is een cross-platform framework en wat zijn de sterktes en zwaktes hiervan?</a:t>
            </a:r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sz="2400" b="0" i="0" u="none" strike="noStrike" baseline="0" dirty="0">
                <a:latin typeface="Calibri (Body)"/>
              </a:rPr>
              <a:t>Wat zijn de voor- en nadelen van React Native en Flutter?</a:t>
            </a:r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sz="2400" b="0" i="0" u="none" strike="noStrike" baseline="0" dirty="0">
                <a:latin typeface="Calibri (Body)"/>
              </a:rPr>
              <a:t>Wat zijn de verschillen en gelijkenissen tussen React Native en Flutter?</a:t>
            </a:r>
            <a:endParaRPr lang="nl-BE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6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B7A5-0E4B-46F6-90DA-4D289CC5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Onderzoeksdoelstelling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ED12-15C8-4CD0-8A3E-35CFEEBC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1243"/>
            <a:ext cx="10058400" cy="15420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Cross-platform framework </a:t>
            </a:r>
            <a:r>
              <a:rPr lang="en-GB" sz="2400" dirty="0" err="1"/>
              <a:t>aanraden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het </a:t>
            </a:r>
            <a:r>
              <a:rPr lang="en-GB" sz="2400" dirty="0" err="1"/>
              <a:t>schrijven</a:t>
            </a:r>
            <a:r>
              <a:rPr lang="en-GB" sz="2400" dirty="0"/>
              <a:t> van </a:t>
            </a:r>
            <a:r>
              <a:rPr lang="en-GB" sz="2400" dirty="0" err="1"/>
              <a:t>applicaties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de B2B </a:t>
            </a:r>
            <a:r>
              <a:rPr lang="en-GB" sz="2400" dirty="0" err="1"/>
              <a:t>markt</a:t>
            </a:r>
            <a:r>
              <a:rPr lang="en-GB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Lezers</a:t>
            </a:r>
            <a:r>
              <a:rPr lang="en-GB" sz="2400" dirty="0"/>
              <a:t> </a:t>
            </a:r>
            <a:r>
              <a:rPr lang="en-GB" sz="2400" dirty="0" err="1"/>
              <a:t>informeren</a:t>
            </a:r>
            <a:r>
              <a:rPr lang="en-GB" sz="2400" dirty="0"/>
              <a:t> over de </a:t>
            </a:r>
            <a:r>
              <a:rPr lang="en-GB" sz="2400" dirty="0" err="1"/>
              <a:t>verschillen</a:t>
            </a:r>
            <a:r>
              <a:rPr lang="en-GB" sz="2400" dirty="0"/>
              <a:t> </a:t>
            </a:r>
            <a:r>
              <a:rPr lang="en-GB" sz="2400" dirty="0" err="1"/>
              <a:t>tussen</a:t>
            </a:r>
            <a:r>
              <a:rPr lang="en-GB" sz="2400" dirty="0"/>
              <a:t> React Native </a:t>
            </a:r>
            <a:r>
              <a:rPr lang="en-GB" sz="2400" dirty="0" err="1"/>
              <a:t>en</a:t>
            </a:r>
            <a:r>
              <a:rPr lang="en-GB" sz="2400" dirty="0"/>
              <a:t> Flutter.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022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B7A5-0E4B-46F6-90DA-4D289CC5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ED12-15C8-4CD0-8A3E-35CFEEBC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1243"/>
            <a:ext cx="10058400" cy="15420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React Native is de </a:t>
            </a:r>
            <a:r>
              <a:rPr lang="en-GB" sz="2400" dirty="0" err="1"/>
              <a:t>beste</a:t>
            </a:r>
            <a:r>
              <a:rPr lang="en-GB" sz="2400" dirty="0"/>
              <a:t> </a:t>
            </a:r>
            <a:r>
              <a:rPr lang="en-GB" sz="2400" dirty="0" err="1"/>
              <a:t>keuze</a:t>
            </a:r>
            <a:r>
              <a:rPr lang="en-GB" sz="2400" dirty="0"/>
              <a:t> </a:t>
            </a:r>
            <a:r>
              <a:rPr lang="en-GB" sz="2400" b="1" dirty="0"/>
              <a:t>op </a:t>
            </a:r>
            <a:r>
              <a:rPr lang="en-GB" sz="2400" b="1" dirty="0" err="1"/>
              <a:t>dit</a:t>
            </a:r>
            <a:r>
              <a:rPr lang="en-GB" sz="2400" b="1" dirty="0"/>
              <a:t> moment.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Geen</a:t>
            </a:r>
            <a:r>
              <a:rPr lang="en-GB" sz="2400" dirty="0"/>
              <a:t> </a:t>
            </a:r>
            <a:r>
              <a:rPr lang="en-GB" sz="2400" dirty="0" err="1"/>
              <a:t>eenduidig</a:t>
            </a:r>
            <a:r>
              <a:rPr lang="en-GB" sz="2400" dirty="0"/>
              <a:t> </a:t>
            </a:r>
            <a:r>
              <a:rPr lang="en-GB" sz="2400" dirty="0" err="1"/>
              <a:t>antwoord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9056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Retrospect</vt:lpstr>
      <vt:lpstr>Cross-platform frameworks: een vergelijkende studie</vt:lpstr>
      <vt:lpstr>Inhoud</vt:lpstr>
      <vt:lpstr>Keuze onderwerp</vt:lpstr>
      <vt:lpstr>Inleiding</vt:lpstr>
      <vt:lpstr>Cross-platform: wat en waarom?</vt:lpstr>
      <vt:lpstr>Onderzoeksvraag</vt:lpstr>
      <vt:lpstr>Deelonderzoeksvragen</vt:lpstr>
      <vt:lpstr>Onderzoeksdoelstelling</vt:lpstr>
      <vt:lpstr>Hypothese</vt:lpstr>
      <vt:lpstr>Aanpak onderzoek</vt:lpstr>
      <vt:lpstr>Populairste frameworks</vt:lpstr>
      <vt:lpstr>Selecteren frameworks</vt:lpstr>
      <vt:lpstr>Selecteren frameworks</vt:lpstr>
      <vt:lpstr>Selecteren frameworks</vt:lpstr>
      <vt:lpstr>Vergelijking frameworks</vt:lpstr>
      <vt:lpstr>Programmeertaal</vt:lpstr>
      <vt:lpstr>Navigatie applicatie</vt:lpstr>
      <vt:lpstr>Toegang Native API’s</vt:lpstr>
      <vt:lpstr>Opbouw UI</vt:lpstr>
      <vt:lpstr>Ondersteuning andere platformen</vt:lpstr>
      <vt:lpstr>Prestaties</vt:lpstr>
      <vt:lpstr>Conclusie</vt:lpstr>
      <vt:lpstr>Gelijkenissen</vt:lpstr>
      <vt:lpstr>Verschillen</vt:lpstr>
      <vt:lpstr>Specifiek voor het MWI team</vt:lpstr>
      <vt:lpstr>Algemene conclusie</vt:lpstr>
      <vt:lpstr>Verder onderzoek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frameworks: een vergelijkende studie</dc:title>
  <dc:creator>Arno Boel</dc:creator>
  <cp:lastModifiedBy>Arno Boel</cp:lastModifiedBy>
  <cp:revision>16</cp:revision>
  <dcterms:created xsi:type="dcterms:W3CDTF">2020-08-31T20:41:14Z</dcterms:created>
  <dcterms:modified xsi:type="dcterms:W3CDTF">2020-08-31T21:46:34Z</dcterms:modified>
</cp:coreProperties>
</file>