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9" r:id="rId2"/>
    <p:sldId id="322" r:id="rId3"/>
    <p:sldId id="323" r:id="rId4"/>
    <p:sldId id="338" r:id="rId5"/>
    <p:sldId id="330" r:id="rId6"/>
    <p:sldId id="331" r:id="rId7"/>
    <p:sldId id="344" r:id="rId8"/>
    <p:sldId id="336" r:id="rId9"/>
    <p:sldId id="346" r:id="rId10"/>
    <p:sldId id="354" r:id="rId11"/>
    <p:sldId id="340" r:id="rId12"/>
    <p:sldId id="345" r:id="rId13"/>
    <p:sldId id="347" r:id="rId14"/>
    <p:sldId id="384" r:id="rId15"/>
    <p:sldId id="389" r:id="rId16"/>
    <p:sldId id="390" r:id="rId17"/>
    <p:sldId id="385" r:id="rId18"/>
    <p:sldId id="388" r:id="rId19"/>
    <p:sldId id="391" r:id="rId20"/>
    <p:sldId id="350" r:id="rId21"/>
    <p:sldId id="356" r:id="rId22"/>
    <p:sldId id="395" r:id="rId23"/>
    <p:sldId id="392" r:id="rId24"/>
    <p:sldId id="393" r:id="rId25"/>
    <p:sldId id="394" r:id="rId26"/>
    <p:sldId id="373" r:id="rId27"/>
    <p:sldId id="396" r:id="rId28"/>
    <p:sldId id="367" r:id="rId29"/>
    <p:sldId id="397" r:id="rId30"/>
    <p:sldId id="369" r:id="rId31"/>
    <p:sldId id="372" r:id="rId32"/>
    <p:sldId id="398" r:id="rId33"/>
    <p:sldId id="399" r:id="rId34"/>
    <p:sldId id="400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B6B03-1698-4682-9019-9947960B3485}" v="6" dt="2022-10-31T13:56:24.21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3"/>
          </a:solidFill>
        </a:fill>
      </a:tcStyle>
    </a:wholeTbl>
    <a:band2H>
      <a:tcTxStyle/>
      <a:tcStyle>
        <a:tcBdr/>
        <a:fill>
          <a:solidFill>
            <a:srgbClr val="E7ED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7F8"/>
          </a:solidFill>
        </a:fill>
      </a:tcStyle>
    </a:wholeTbl>
    <a:band2H>
      <a:tcTxStyle/>
      <a:tcStyle>
        <a:tcBdr/>
        <a:fill>
          <a:solidFill>
            <a:srgbClr val="E9F4F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F0CD"/>
          </a:solidFill>
        </a:fill>
      </a:tcStyle>
    </a:wholeTbl>
    <a:band2H>
      <a:tcTxStyle/>
      <a:tcStyle>
        <a:tcBdr/>
        <a:fill>
          <a:solidFill>
            <a:srgbClr val="F7F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FD1"/>
          </a:solidFill>
        </a:fill>
      </a:tcStyle>
    </a:wholeTbl>
    <a:band2H>
      <a:tcTxStyle/>
      <a:tcStyle>
        <a:tcBdr/>
        <a:fill>
          <a:solidFill>
            <a:srgbClr val="E7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58" autoAdjust="0"/>
  </p:normalViewPr>
  <p:slideViewPr>
    <p:cSldViewPr snapToGrid="0">
      <p:cViewPr>
        <p:scale>
          <a:sx n="86" d="100"/>
          <a:sy n="86" d="100"/>
        </p:scale>
        <p:origin x="12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Naessens" userId="8fc6a59d-339b-4f83-ab46-35dda2ba1418" providerId="ADAL" clId="{D68B6B03-1698-4682-9019-9947960B3485}"/>
    <pc:docChg chg="undo custSel modSld">
      <pc:chgData name="Vincent Naessens" userId="8fc6a59d-339b-4f83-ab46-35dda2ba1418" providerId="ADAL" clId="{D68B6B03-1698-4682-9019-9947960B3485}" dt="2022-10-31T14:06:37.808" v="563" actId="14100"/>
      <pc:docMkLst>
        <pc:docMk/>
      </pc:docMkLst>
      <pc:sldChg chg="addSp modSp mod">
        <pc:chgData name="Vincent Naessens" userId="8fc6a59d-339b-4f83-ab46-35dda2ba1418" providerId="ADAL" clId="{D68B6B03-1698-4682-9019-9947960B3485}" dt="2022-10-31T13:56:44.549" v="543" actId="1076"/>
        <pc:sldMkLst>
          <pc:docMk/>
          <pc:sldMk cId="3342294022" sldId="388"/>
        </pc:sldMkLst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2" creationId="{C91BFE29-B593-41E3-90C9-B12851C0A324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4" creationId="{B8862770-AE52-4527-A579-5B2551379F44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5" creationId="{F07C7087-42BA-4C03-A0DE-C005999D9528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6" creationId="{572C2D1C-5A67-49CE-9C0C-5FE9017648DD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7" creationId="{A9C35673-FE58-484B-AB3F-5C77BE431CDC}"/>
          </ac:spMkLst>
        </pc:spChg>
        <pc:spChg chg="add mod">
          <ac:chgData name="Vincent Naessens" userId="8fc6a59d-339b-4f83-ab46-35dda2ba1418" providerId="ADAL" clId="{D68B6B03-1698-4682-9019-9947960B3485}" dt="2022-10-31T13:56:44.549" v="543" actId="1076"/>
          <ac:spMkLst>
            <pc:docMk/>
            <pc:sldMk cId="3342294022" sldId="388"/>
            <ac:spMk id="8" creationId="{A0B35C16-CB23-A274-4AEE-32C1C926CB67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29" creationId="{C534315D-4D76-4549-A7CF-F4827B27DF02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30" creationId="{7EB5693B-767A-4987-AEEF-FFEA6FBB57C3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31" creationId="{DA83E8DA-62C8-4EFB-8285-811C1B02265E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32" creationId="{F649C6C6-4E5E-47F1-A60F-9E39EC6B9593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36" creationId="{879CF870-CD80-4A77-97B2-03E3602C23F2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37" creationId="{7F7FDABD-9E68-4E6F-8431-894A446D136A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44" creationId="{B5D7675E-E007-4471-BFE0-DDF4700487E1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46" creationId="{7A7C2A35-A49F-4D60-A8B0-B3886FCBD10D}"/>
          </ac:spMkLst>
        </pc:spChg>
        <pc:spChg chg="mod">
          <ac:chgData name="Vincent Naessens" userId="8fc6a59d-339b-4f83-ab46-35dda2ba1418" providerId="ADAL" clId="{D68B6B03-1698-4682-9019-9947960B3485}" dt="2022-10-31T13:56:38.313" v="541" actId="1076"/>
          <ac:spMkLst>
            <pc:docMk/>
            <pc:sldMk cId="3342294022" sldId="388"/>
            <ac:spMk id="71" creationId="{7A8EAEB7-A456-4058-A439-DCB5EF146DC1}"/>
          </ac:spMkLst>
        </pc:sp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3" creationId="{2A17A342-F093-4AB4-A5A8-2C0C3E35C396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33" creationId="{8DF0C79C-0E00-4C06-B1E6-FDFA60D122EC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38" creationId="{278E4B85-F785-479C-B44A-493C07DB150C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42" creationId="{9E703DBD-F75E-4B3E-AC9E-D0A2ABE93540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43" creationId="{05312184-0056-498D-8B79-49B1AB230B3E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47" creationId="{9D615B8D-31B7-4102-BD3D-02397969E2C7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49" creationId="{2F94AAA0-5BF9-4346-86B2-59A6D7CE1197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57" creationId="{0BCE76DE-6F24-441F-9C6A-95F632585BEE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76" creationId="{67282E21-D78C-466E-9FAF-8632BC155AD9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78" creationId="{31CEE19F-2F56-4B1C-9925-1ABED4320A90}"/>
          </ac:cxnSpMkLst>
        </pc:cxnChg>
        <pc:cxnChg chg="mod">
          <ac:chgData name="Vincent Naessens" userId="8fc6a59d-339b-4f83-ab46-35dda2ba1418" providerId="ADAL" clId="{D68B6B03-1698-4682-9019-9947960B3485}" dt="2022-10-31T13:56:38.313" v="541" actId="1076"/>
          <ac:cxnSpMkLst>
            <pc:docMk/>
            <pc:sldMk cId="3342294022" sldId="388"/>
            <ac:cxnSpMk id="84" creationId="{71B45871-7875-47F8-876F-0558F937309B}"/>
          </ac:cxnSpMkLst>
        </pc:cxnChg>
      </pc:sldChg>
      <pc:sldChg chg="addSp delSp modSp mod">
        <pc:chgData name="Vincent Naessens" userId="8fc6a59d-339b-4f83-ab46-35dda2ba1418" providerId="ADAL" clId="{D68B6B03-1698-4682-9019-9947960B3485}" dt="2022-10-31T13:50:27.139" v="526" actId="14100"/>
        <pc:sldMkLst>
          <pc:docMk/>
          <pc:sldMk cId="4051283832" sldId="389"/>
        </pc:sldMkLst>
        <pc:spChg chg="del">
          <ac:chgData name="Vincent Naessens" userId="8fc6a59d-339b-4f83-ab46-35dda2ba1418" providerId="ADAL" clId="{D68B6B03-1698-4682-9019-9947960B3485}" dt="2022-10-31T13:38:09.595" v="305" actId="478"/>
          <ac:spMkLst>
            <pc:docMk/>
            <pc:sldMk cId="4051283832" sldId="389"/>
            <ac:spMk id="2" creationId="{EC16BA5B-7914-417D-84D3-0F413C996303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4" creationId="{645E75D7-503A-4D05-87C2-0AC035B2CD33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5" creationId="{F07C7087-42BA-4C03-A0DE-C005999D9528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6" creationId="{572C2D1C-5A67-49CE-9C0C-5FE9017648DD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7" creationId="{A9C35673-FE58-484B-AB3F-5C77BE431CDC}"/>
          </ac:spMkLst>
        </pc:spChg>
        <pc:spChg chg="add 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19" creationId="{476292B4-CE72-6E1C-AB31-43DBAA45E6A2}"/>
          </ac:spMkLst>
        </pc:spChg>
        <pc:spChg chg="add 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21" creationId="{ECE4E281-D7D8-9664-2520-BCAB30E48A54}"/>
          </ac:spMkLst>
        </pc:spChg>
        <pc:spChg chg="add mod">
          <ac:chgData name="Vincent Naessens" userId="8fc6a59d-339b-4f83-ab46-35dda2ba1418" providerId="ADAL" clId="{D68B6B03-1698-4682-9019-9947960B3485}" dt="2022-10-31T13:50:01.496" v="522" actId="14100"/>
          <ac:spMkLst>
            <pc:docMk/>
            <pc:sldMk cId="4051283832" sldId="389"/>
            <ac:spMk id="23" creationId="{1F4812F2-8686-B0B5-BB66-0920F5CAE793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29" creationId="{C534315D-4D76-4549-A7CF-F4827B27DF02}"/>
          </ac:spMkLst>
        </pc:spChg>
        <pc:spChg chg="mod">
          <ac:chgData name="Vincent Naessens" userId="8fc6a59d-339b-4f83-ab46-35dda2ba1418" providerId="ADAL" clId="{D68B6B03-1698-4682-9019-9947960B3485}" dt="2022-10-31T13:50:15.380" v="524" actId="14100"/>
          <ac:spMkLst>
            <pc:docMk/>
            <pc:sldMk cId="4051283832" sldId="389"/>
            <ac:spMk id="30" creationId="{7EB5693B-767A-4987-AEEF-FFEA6FBB57C3}"/>
          </ac:spMkLst>
        </pc:spChg>
        <pc:spChg chg="del mod">
          <ac:chgData name="Vincent Naessens" userId="8fc6a59d-339b-4f83-ab46-35dda2ba1418" providerId="ADAL" clId="{D68B6B03-1698-4682-9019-9947960B3485}" dt="2022-10-31T13:30:45.790" v="61" actId="478"/>
          <ac:spMkLst>
            <pc:docMk/>
            <pc:sldMk cId="4051283832" sldId="389"/>
            <ac:spMk id="31" creationId="{DA83E8DA-62C8-4EFB-8285-811C1B02265E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32" creationId="{F649C6C6-4E5E-47F1-A60F-9E39EC6B9593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36" creationId="{879CF870-CD80-4A77-97B2-03E3602C23F2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37" creationId="{7F7FDABD-9E68-4E6F-8431-894A446D136A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44" creationId="{B5D7675E-E007-4471-BFE0-DDF4700487E1}"/>
          </ac:spMkLst>
        </pc:spChg>
        <pc:spChg chg="mod">
          <ac:chgData name="Vincent Naessens" userId="8fc6a59d-339b-4f83-ab46-35dda2ba1418" providerId="ADAL" clId="{D68B6B03-1698-4682-9019-9947960B3485}" dt="2022-10-31T13:46:52.964" v="513" actId="14100"/>
          <ac:spMkLst>
            <pc:docMk/>
            <pc:sldMk cId="4051283832" sldId="389"/>
            <ac:spMk id="46" creationId="{7A7C2A35-A49F-4D60-A8B0-B3886FCBD10D}"/>
          </ac:spMkLst>
        </pc:spChg>
        <pc:spChg chg="del mod">
          <ac:chgData name="Vincent Naessens" userId="8fc6a59d-339b-4f83-ab46-35dda2ba1418" providerId="ADAL" clId="{D68B6B03-1698-4682-9019-9947960B3485}" dt="2022-10-31T13:37:11.244" v="292" actId="478"/>
          <ac:spMkLst>
            <pc:docMk/>
            <pc:sldMk cId="4051283832" sldId="389"/>
            <ac:spMk id="71" creationId="{7A8EAEB7-A456-4058-A439-DCB5EF146DC1}"/>
          </ac:spMkLst>
        </pc:spChg>
        <pc:spChg chg="add mod">
          <ac:chgData name="Vincent Naessens" userId="8fc6a59d-339b-4f83-ab46-35dda2ba1418" providerId="ADAL" clId="{D68B6B03-1698-4682-9019-9947960B3485}" dt="2022-10-31T13:47:29.260" v="518" actId="1076"/>
          <ac:spMkLst>
            <pc:docMk/>
            <pc:sldMk cId="4051283832" sldId="389"/>
            <ac:spMk id="72" creationId="{312DCC3C-8195-0FEE-9521-66463E5A32D3}"/>
          </ac:spMkLst>
        </pc:sp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3" creationId="{2A17A342-F093-4AB4-A5A8-2C0C3E35C396}"/>
          </ac:cxnSpMkLst>
        </pc:cxnChg>
        <pc:cxnChg chg="add 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20" creationId="{B7CF04B9-01CC-3A54-DF41-3D333AA6F0E2}"/>
          </ac:cxnSpMkLst>
        </pc:cxn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33" creationId="{8DF0C79C-0E00-4C06-B1E6-FDFA60D122EC}"/>
          </ac:cxnSpMkLst>
        </pc:cxnChg>
        <pc:cxnChg chg="mod">
          <ac:chgData name="Vincent Naessens" userId="8fc6a59d-339b-4f83-ab46-35dda2ba1418" providerId="ADAL" clId="{D68B6B03-1698-4682-9019-9947960B3485}" dt="2022-10-31T13:50:23.603" v="525" actId="14100"/>
          <ac:cxnSpMkLst>
            <pc:docMk/>
            <pc:sldMk cId="4051283832" sldId="389"/>
            <ac:cxnSpMk id="38" creationId="{278E4B85-F785-479C-B44A-493C07DB150C}"/>
          </ac:cxnSpMkLst>
        </pc:cxnChg>
        <pc:cxnChg chg="mod">
          <ac:chgData name="Vincent Naessens" userId="8fc6a59d-339b-4f83-ab46-35dda2ba1418" providerId="ADAL" clId="{D68B6B03-1698-4682-9019-9947960B3485}" dt="2022-10-31T13:50:27.139" v="526" actId="14100"/>
          <ac:cxnSpMkLst>
            <pc:docMk/>
            <pc:sldMk cId="4051283832" sldId="389"/>
            <ac:cxnSpMk id="42" creationId="{9E703DBD-F75E-4B3E-AC9E-D0A2ABE93540}"/>
          </ac:cxnSpMkLst>
        </pc:cxn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43" creationId="{05312184-0056-498D-8B79-49B1AB230B3E}"/>
          </ac:cxnSpMkLst>
        </pc:cxn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47" creationId="{9D615B8D-31B7-4102-BD3D-02397969E2C7}"/>
          </ac:cxnSpMkLst>
        </pc:cxn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49" creationId="{2F94AAA0-5BF9-4346-86B2-59A6D7CE1197}"/>
          </ac:cxnSpMkLst>
        </pc:cxnChg>
        <pc:cxnChg chg="add del mod">
          <ac:chgData name="Vincent Naessens" userId="8fc6a59d-339b-4f83-ab46-35dda2ba1418" providerId="ADAL" clId="{D68B6B03-1698-4682-9019-9947960B3485}" dt="2022-10-31T13:42:50.590" v="363" actId="478"/>
          <ac:cxnSpMkLst>
            <pc:docMk/>
            <pc:sldMk cId="4051283832" sldId="389"/>
            <ac:cxnSpMk id="54" creationId="{58B207E6-DC57-3A4F-64BD-BC638E2FDDB2}"/>
          </ac:cxnSpMkLst>
        </pc:cxnChg>
        <pc:cxnChg chg="del mod">
          <ac:chgData name="Vincent Naessens" userId="8fc6a59d-339b-4f83-ab46-35dda2ba1418" providerId="ADAL" clId="{D68B6B03-1698-4682-9019-9947960B3485}" dt="2022-10-31T13:30:48.954" v="62" actId="478"/>
          <ac:cxnSpMkLst>
            <pc:docMk/>
            <pc:sldMk cId="4051283832" sldId="389"/>
            <ac:cxnSpMk id="57" creationId="{0BCE76DE-6F24-441F-9C6A-95F632585BEE}"/>
          </ac:cxnSpMkLst>
        </pc:cxnChg>
        <pc:cxnChg chg="add del mod">
          <ac:chgData name="Vincent Naessens" userId="8fc6a59d-339b-4f83-ab46-35dda2ba1418" providerId="ADAL" clId="{D68B6B03-1698-4682-9019-9947960B3485}" dt="2022-10-31T13:42:59.489" v="365" actId="478"/>
          <ac:cxnSpMkLst>
            <pc:docMk/>
            <pc:sldMk cId="4051283832" sldId="389"/>
            <ac:cxnSpMk id="63" creationId="{C4FD3F4C-845B-A9A7-430E-6DF2243981EB}"/>
          </ac:cxnSpMkLst>
        </pc:cxnChg>
        <pc:cxnChg chg="add del mod">
          <ac:chgData name="Vincent Naessens" userId="8fc6a59d-339b-4f83-ab46-35dda2ba1418" providerId="ADAL" clId="{D68B6B03-1698-4682-9019-9947960B3485}" dt="2022-10-31T13:43:07.704" v="368" actId="478"/>
          <ac:cxnSpMkLst>
            <pc:docMk/>
            <pc:sldMk cId="4051283832" sldId="389"/>
            <ac:cxnSpMk id="65" creationId="{B7E62720-52DB-8464-7E22-59EC7A701544}"/>
          </ac:cxnSpMkLst>
        </pc:cxnChg>
        <pc:cxnChg chg="add 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68" creationId="{E4B14572-ED5A-9565-8A7A-076FAE4BBA08}"/>
          </ac:cxnSpMkLst>
        </pc:cxnChg>
        <pc:cxnChg chg="mod">
          <ac:chgData name="Vincent Naessens" userId="8fc6a59d-339b-4f83-ab46-35dda2ba1418" providerId="ADAL" clId="{D68B6B03-1698-4682-9019-9947960B3485}" dt="2022-10-31T13:46:52.964" v="513" actId="14100"/>
          <ac:cxnSpMkLst>
            <pc:docMk/>
            <pc:sldMk cId="4051283832" sldId="389"/>
            <ac:cxnSpMk id="76" creationId="{67282E21-D78C-466E-9FAF-8632BC155AD9}"/>
          </ac:cxnSpMkLst>
        </pc:cxnChg>
        <pc:cxnChg chg="mod">
          <ac:chgData name="Vincent Naessens" userId="8fc6a59d-339b-4f83-ab46-35dda2ba1418" providerId="ADAL" clId="{D68B6B03-1698-4682-9019-9947960B3485}" dt="2022-10-31T13:50:01.496" v="522" actId="14100"/>
          <ac:cxnSpMkLst>
            <pc:docMk/>
            <pc:sldMk cId="4051283832" sldId="389"/>
            <ac:cxnSpMk id="78" creationId="{31CEE19F-2F56-4B1C-9925-1ABED4320A90}"/>
          </ac:cxnSpMkLst>
        </pc:cxnChg>
        <pc:cxnChg chg="del mod">
          <ac:chgData name="Vincent Naessens" userId="8fc6a59d-339b-4f83-ab46-35dda2ba1418" providerId="ADAL" clId="{D68B6B03-1698-4682-9019-9947960B3485}" dt="2022-10-31T13:31:48.888" v="74" actId="478"/>
          <ac:cxnSpMkLst>
            <pc:docMk/>
            <pc:sldMk cId="4051283832" sldId="389"/>
            <ac:cxnSpMk id="84" creationId="{71B45871-7875-47F8-876F-0558F937309B}"/>
          </ac:cxnSpMkLst>
        </pc:cxnChg>
      </pc:sldChg>
      <pc:sldChg chg="addSp delSp modSp mod">
        <pc:chgData name="Vincent Naessens" userId="8fc6a59d-339b-4f83-ab46-35dda2ba1418" providerId="ADAL" clId="{D68B6B03-1698-4682-9019-9947960B3485}" dt="2022-10-31T14:01:02.467" v="547" actId="478"/>
        <pc:sldMkLst>
          <pc:docMk/>
          <pc:sldMk cId="156898290" sldId="390"/>
        </pc:sldMkLst>
        <pc:picChg chg="add del mod">
          <ac:chgData name="Vincent Naessens" userId="8fc6a59d-339b-4f83-ab46-35dda2ba1418" providerId="ADAL" clId="{D68B6B03-1698-4682-9019-9947960B3485}" dt="2022-10-31T13:51:35.171" v="532" actId="478"/>
          <ac:picMkLst>
            <pc:docMk/>
            <pc:sldMk cId="156898290" sldId="390"/>
            <ac:picMk id="3" creationId="{428DE217-27DF-34B2-35F7-FC5FE1009A41}"/>
          </ac:picMkLst>
        </pc:picChg>
        <pc:picChg chg="del">
          <ac:chgData name="Vincent Naessens" userId="8fc6a59d-339b-4f83-ab46-35dda2ba1418" providerId="ADAL" clId="{D68B6B03-1698-4682-9019-9947960B3485}" dt="2022-10-31T13:51:04.095" v="527" actId="478"/>
          <ac:picMkLst>
            <pc:docMk/>
            <pc:sldMk cId="156898290" sldId="390"/>
            <ac:picMk id="5" creationId="{7126B7DE-5C8C-44C7-820C-36891A837446}"/>
          </ac:picMkLst>
        </pc:picChg>
        <pc:picChg chg="add del mod modCrop">
          <ac:chgData name="Vincent Naessens" userId="8fc6a59d-339b-4f83-ab46-35dda2ba1418" providerId="ADAL" clId="{D68B6B03-1698-4682-9019-9947960B3485}" dt="2022-10-31T14:01:02.467" v="547" actId="478"/>
          <ac:picMkLst>
            <pc:docMk/>
            <pc:sldMk cId="156898290" sldId="390"/>
            <ac:picMk id="6" creationId="{D162E125-2D5C-A968-41A3-B63733E93D8B}"/>
          </ac:picMkLst>
        </pc:picChg>
        <pc:picChg chg="add del">
          <ac:chgData name="Vincent Naessens" userId="8fc6a59d-339b-4f83-ab46-35dda2ba1418" providerId="ADAL" clId="{D68B6B03-1698-4682-9019-9947960B3485}" dt="2022-10-31T14:01:01.335" v="546" actId="22"/>
          <ac:picMkLst>
            <pc:docMk/>
            <pc:sldMk cId="156898290" sldId="390"/>
            <ac:picMk id="8" creationId="{0A8266B3-DECB-9249-5F4A-4FA7E4F385BE}"/>
          </ac:picMkLst>
        </pc:picChg>
      </pc:sldChg>
      <pc:sldChg chg="addSp delSp modSp mod">
        <pc:chgData name="Vincent Naessens" userId="8fc6a59d-339b-4f83-ab46-35dda2ba1418" providerId="ADAL" clId="{D68B6B03-1698-4682-9019-9947960B3485}" dt="2022-10-31T14:06:25.992" v="562" actId="14100"/>
        <pc:sldMkLst>
          <pc:docMk/>
          <pc:sldMk cId="3756564169" sldId="391"/>
        </pc:sldMkLst>
        <pc:picChg chg="add del mod">
          <ac:chgData name="Vincent Naessens" userId="8fc6a59d-339b-4f83-ab46-35dda2ba1418" providerId="ADAL" clId="{D68B6B03-1698-4682-9019-9947960B3485}" dt="2022-10-31T14:04:28.560" v="554" actId="478"/>
          <ac:picMkLst>
            <pc:docMk/>
            <pc:sldMk cId="3756564169" sldId="391"/>
            <ac:picMk id="3" creationId="{600AED0D-4416-1C11-BBA2-B5A78BB2CA5D}"/>
          </ac:picMkLst>
        </pc:picChg>
        <pc:picChg chg="del">
          <ac:chgData name="Vincent Naessens" userId="8fc6a59d-339b-4f83-ab46-35dda2ba1418" providerId="ADAL" clId="{D68B6B03-1698-4682-9019-9947960B3485}" dt="2022-10-31T14:01:11.214" v="548" actId="478"/>
          <ac:picMkLst>
            <pc:docMk/>
            <pc:sldMk cId="3756564169" sldId="391"/>
            <ac:picMk id="4" creationId="{7B89DBE2-2B4A-40B0-B88E-7327334F9566}"/>
          </ac:picMkLst>
        </pc:picChg>
        <pc:picChg chg="add mod">
          <ac:chgData name="Vincent Naessens" userId="8fc6a59d-339b-4f83-ab46-35dda2ba1418" providerId="ADAL" clId="{D68B6B03-1698-4682-9019-9947960B3485}" dt="2022-10-31T14:06:25.992" v="562" actId="14100"/>
          <ac:picMkLst>
            <pc:docMk/>
            <pc:sldMk cId="3756564169" sldId="391"/>
            <ac:picMk id="6" creationId="{A1AC3205-CD0F-8480-7C0A-513589EF072B}"/>
          </ac:picMkLst>
        </pc:picChg>
      </pc:sldChg>
      <pc:sldChg chg="addSp delSp modSp mod">
        <pc:chgData name="Vincent Naessens" userId="8fc6a59d-339b-4f83-ab46-35dda2ba1418" providerId="ADAL" clId="{D68B6B03-1698-4682-9019-9947960B3485}" dt="2022-10-31T14:06:37.808" v="563" actId="14100"/>
        <pc:sldMkLst>
          <pc:docMk/>
          <pc:sldMk cId="440235399" sldId="395"/>
        </pc:sldMkLst>
        <pc:picChg chg="add del mod">
          <ac:chgData name="Vincent Naessens" userId="8fc6a59d-339b-4f83-ab46-35dda2ba1418" providerId="ADAL" clId="{D68B6B03-1698-4682-9019-9947960B3485}" dt="2022-10-31T14:04:38.159" v="555" actId="478"/>
          <ac:picMkLst>
            <pc:docMk/>
            <pc:sldMk cId="440235399" sldId="395"/>
            <ac:picMk id="3" creationId="{A673EB22-FE98-7E86-5845-38A0A2E18F60}"/>
          </ac:picMkLst>
        </pc:picChg>
        <pc:picChg chg="del">
          <ac:chgData name="Vincent Naessens" userId="8fc6a59d-339b-4f83-ab46-35dda2ba1418" providerId="ADAL" clId="{D68B6B03-1698-4682-9019-9947960B3485}" dt="2022-10-31T14:02:26.146" v="551" actId="478"/>
          <ac:picMkLst>
            <pc:docMk/>
            <pc:sldMk cId="440235399" sldId="395"/>
            <ac:picMk id="4" creationId="{949AD1E5-3164-44D6-9BE7-B4C5E18B48EE}"/>
          </ac:picMkLst>
        </pc:picChg>
        <pc:picChg chg="add mod">
          <ac:chgData name="Vincent Naessens" userId="8fc6a59d-339b-4f83-ab46-35dda2ba1418" providerId="ADAL" clId="{D68B6B03-1698-4682-9019-9947960B3485}" dt="2022-10-31T14:06:37.808" v="563" actId="14100"/>
          <ac:picMkLst>
            <pc:docMk/>
            <pc:sldMk cId="440235399" sldId="395"/>
            <ac:picMk id="6" creationId="{10FFDD12-3BAC-7D29-7238-8B7B9911A68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84408-1A4F-4C9B-9256-6A5D59F8E3A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25719-0DC9-4DE9-9142-B675A89EA5BF}">
      <dgm:prSet/>
      <dgm:spPr/>
      <dgm:t>
        <a:bodyPr/>
        <a:lstStyle/>
        <a:p>
          <a:r>
            <a:rPr lang="nl-BE" b="1"/>
            <a:t>Strategie 1: Experimenteel onderzoek</a:t>
          </a:r>
          <a:endParaRPr lang="en-US"/>
        </a:p>
      </dgm:t>
    </dgm:pt>
    <dgm:pt modelId="{18BA822B-35B9-4980-92EA-4BC675D8E43D}" type="parTrans" cxnId="{00BB24B3-0A52-44C6-921F-8AF791B9B924}">
      <dgm:prSet/>
      <dgm:spPr/>
      <dgm:t>
        <a:bodyPr/>
        <a:lstStyle/>
        <a:p>
          <a:endParaRPr lang="en-US"/>
        </a:p>
      </dgm:t>
    </dgm:pt>
    <dgm:pt modelId="{EC25F3EF-4417-4EB9-905D-87F4FEE52AB0}" type="sibTrans" cxnId="{00BB24B3-0A52-44C6-921F-8AF791B9B924}">
      <dgm:prSet/>
      <dgm:spPr/>
      <dgm:t>
        <a:bodyPr/>
        <a:lstStyle/>
        <a:p>
          <a:endParaRPr lang="en-US"/>
        </a:p>
      </dgm:t>
    </dgm:pt>
    <dgm:pt modelId="{CB633346-0B9E-4196-B160-2A29DF3EAB2F}">
      <dgm:prSet/>
      <dgm:spPr/>
      <dgm:t>
        <a:bodyPr/>
        <a:lstStyle/>
        <a:p>
          <a:r>
            <a:rPr lang="nl-BE" dirty="0"/>
            <a:t>Elk algoritme in verschillende situaties testen</a:t>
          </a:r>
          <a:endParaRPr lang="en-US" dirty="0"/>
        </a:p>
      </dgm:t>
    </dgm:pt>
    <dgm:pt modelId="{C34425FF-E6BB-4C54-8541-9B4CD23CBAAB}" type="parTrans" cxnId="{3206AF85-1786-4C7D-A309-0F36833CAB2A}">
      <dgm:prSet/>
      <dgm:spPr/>
      <dgm:t>
        <a:bodyPr/>
        <a:lstStyle/>
        <a:p>
          <a:endParaRPr lang="en-US"/>
        </a:p>
      </dgm:t>
    </dgm:pt>
    <dgm:pt modelId="{FB6578F8-9D5F-4628-B1CA-6BCEA98817EF}" type="sibTrans" cxnId="{3206AF85-1786-4C7D-A309-0F36833CAB2A}">
      <dgm:prSet/>
      <dgm:spPr/>
      <dgm:t>
        <a:bodyPr/>
        <a:lstStyle/>
        <a:p>
          <a:endParaRPr lang="en-US"/>
        </a:p>
      </dgm:t>
    </dgm:pt>
    <dgm:pt modelId="{FB530078-40B7-41A2-981B-A8FBDD05AF2F}">
      <dgm:prSet/>
      <dgm:spPr/>
      <dgm:t>
        <a:bodyPr/>
        <a:lstStyle/>
        <a:p>
          <a:r>
            <a:rPr lang="nl-BE" dirty="0">
              <a:highlight>
                <a:srgbClr val="FFFF00"/>
              </a:highlight>
            </a:rPr>
            <a:t>Meten hoe lang elke run duurt</a:t>
          </a:r>
          <a:endParaRPr lang="en-US" dirty="0">
            <a:highlight>
              <a:srgbClr val="FFFF00"/>
            </a:highlight>
          </a:endParaRPr>
        </a:p>
      </dgm:t>
    </dgm:pt>
    <dgm:pt modelId="{F79DD312-6D3B-4C16-A8B7-888B1FFC6D32}" type="parTrans" cxnId="{F825CCEA-40B0-4372-96B0-D7F82454DDEE}">
      <dgm:prSet/>
      <dgm:spPr/>
      <dgm:t>
        <a:bodyPr/>
        <a:lstStyle/>
        <a:p>
          <a:endParaRPr lang="en-US"/>
        </a:p>
      </dgm:t>
    </dgm:pt>
    <dgm:pt modelId="{E4F6B3F5-9C9A-4C11-88AC-2931991866CA}" type="sibTrans" cxnId="{F825CCEA-40B0-4372-96B0-D7F82454DDEE}">
      <dgm:prSet/>
      <dgm:spPr/>
      <dgm:t>
        <a:bodyPr/>
        <a:lstStyle/>
        <a:p>
          <a:endParaRPr lang="en-US"/>
        </a:p>
      </dgm:t>
    </dgm:pt>
    <dgm:pt modelId="{95FCC972-5FB5-46FC-86B9-AE026BB35E12}">
      <dgm:prSet/>
      <dgm:spPr/>
      <dgm:t>
        <a:bodyPr/>
        <a:lstStyle/>
        <a:p>
          <a:r>
            <a:rPr lang="nl-BE" dirty="0"/>
            <a:t>Gemiddelde snelheid bepalen</a:t>
          </a:r>
          <a:endParaRPr lang="en-US" dirty="0"/>
        </a:p>
      </dgm:t>
    </dgm:pt>
    <dgm:pt modelId="{63027A38-2EEA-4526-94D6-E8C79842ADF4}" type="parTrans" cxnId="{66035C15-4289-4EFF-A690-EF10EAC1F642}">
      <dgm:prSet/>
      <dgm:spPr/>
      <dgm:t>
        <a:bodyPr/>
        <a:lstStyle/>
        <a:p>
          <a:endParaRPr lang="en-US"/>
        </a:p>
      </dgm:t>
    </dgm:pt>
    <dgm:pt modelId="{B67F6023-7546-4923-AB54-40B217D9F18F}" type="sibTrans" cxnId="{66035C15-4289-4EFF-A690-EF10EAC1F642}">
      <dgm:prSet/>
      <dgm:spPr/>
      <dgm:t>
        <a:bodyPr/>
        <a:lstStyle/>
        <a:p>
          <a:endParaRPr lang="en-US"/>
        </a:p>
      </dgm:t>
    </dgm:pt>
    <dgm:pt modelId="{5B6AC387-6F26-4E53-AC45-E6901FDF4E1C}">
      <dgm:prSet/>
      <dgm:spPr/>
      <dgm:t>
        <a:bodyPr/>
        <a:lstStyle/>
        <a:p>
          <a:r>
            <a:rPr lang="nl-BE" b="1"/>
            <a:t>Strategie 2: Analytisch denken </a:t>
          </a:r>
          <a:endParaRPr lang="en-US"/>
        </a:p>
      </dgm:t>
    </dgm:pt>
    <dgm:pt modelId="{61B055C0-BB13-47FE-876C-D0E0D7D214A3}" type="parTrans" cxnId="{273EE8C9-6D2E-46E2-AD46-357C3086F814}">
      <dgm:prSet/>
      <dgm:spPr/>
      <dgm:t>
        <a:bodyPr/>
        <a:lstStyle/>
        <a:p>
          <a:endParaRPr lang="en-US"/>
        </a:p>
      </dgm:t>
    </dgm:pt>
    <dgm:pt modelId="{9DD299BA-13EB-44C9-8940-A960A9FF23D9}" type="sibTrans" cxnId="{273EE8C9-6D2E-46E2-AD46-357C3086F814}">
      <dgm:prSet/>
      <dgm:spPr/>
      <dgm:t>
        <a:bodyPr/>
        <a:lstStyle/>
        <a:p>
          <a:endParaRPr lang="en-US"/>
        </a:p>
      </dgm:t>
    </dgm:pt>
    <dgm:pt modelId="{2D35FC46-19AD-45A2-9884-1612B132EDAF}">
      <dgm:prSet/>
      <dgm:spPr/>
      <dgm:t>
        <a:bodyPr/>
        <a:lstStyle/>
        <a:p>
          <a:r>
            <a:rPr lang="nl-BE" dirty="0"/>
            <a:t>Inschatten aantal stappen via wiskundige berekeningen</a:t>
          </a:r>
          <a:endParaRPr lang="en-US" dirty="0"/>
        </a:p>
      </dgm:t>
    </dgm:pt>
    <dgm:pt modelId="{86DB8321-0F2F-4AA1-A4EA-E57765EFC16B}" type="parTrans" cxnId="{ED610EBD-202B-48C2-8B0A-FD901A4972A9}">
      <dgm:prSet/>
      <dgm:spPr/>
      <dgm:t>
        <a:bodyPr/>
        <a:lstStyle/>
        <a:p>
          <a:endParaRPr lang="en-US"/>
        </a:p>
      </dgm:t>
    </dgm:pt>
    <dgm:pt modelId="{DF6CA491-17E5-4D9F-90FF-6ABBEE8908FD}" type="sibTrans" cxnId="{ED610EBD-202B-48C2-8B0A-FD901A4972A9}">
      <dgm:prSet/>
      <dgm:spPr/>
      <dgm:t>
        <a:bodyPr/>
        <a:lstStyle/>
        <a:p>
          <a:endParaRPr lang="en-US"/>
        </a:p>
      </dgm:t>
    </dgm:pt>
    <dgm:pt modelId="{C6A68B2E-8959-4619-9075-B2D3F30579FE}">
      <dgm:prSet/>
      <dgm:spPr/>
      <dgm:t>
        <a:bodyPr/>
        <a:lstStyle/>
        <a:p>
          <a:r>
            <a:rPr lang="nl-BE" dirty="0"/>
            <a:t>Vereenvoudigen van het probleem door bepaalde details te negeren = abstractie</a:t>
          </a:r>
          <a:endParaRPr lang="en-US" dirty="0"/>
        </a:p>
      </dgm:t>
    </dgm:pt>
    <dgm:pt modelId="{964B97F1-4D85-4258-B436-1F8FFC0BF0A8}" type="parTrans" cxnId="{7E8A02E4-E6BE-432F-8858-451B41790BC2}">
      <dgm:prSet/>
      <dgm:spPr/>
      <dgm:t>
        <a:bodyPr/>
        <a:lstStyle/>
        <a:p>
          <a:endParaRPr lang="en-US"/>
        </a:p>
      </dgm:t>
    </dgm:pt>
    <dgm:pt modelId="{BEF09895-6FBC-4AB4-934E-53A6E45DD4C9}" type="sibTrans" cxnId="{7E8A02E4-E6BE-432F-8858-451B41790BC2}">
      <dgm:prSet/>
      <dgm:spPr/>
      <dgm:t>
        <a:bodyPr/>
        <a:lstStyle/>
        <a:p>
          <a:endParaRPr lang="en-US"/>
        </a:p>
      </dgm:t>
    </dgm:pt>
    <dgm:pt modelId="{73945142-4F62-416C-854A-7395EF3D281F}">
      <dgm:prSet/>
      <dgm:spPr/>
      <dgm:t>
        <a:bodyPr/>
        <a:lstStyle/>
        <a:p>
          <a:r>
            <a:rPr lang="nl-BE" dirty="0"/>
            <a:t>veel data nodig - tijdsintensief</a:t>
          </a:r>
          <a:endParaRPr lang="en-US" dirty="0"/>
        </a:p>
      </dgm:t>
    </dgm:pt>
    <dgm:pt modelId="{AEB752FB-35C0-4FDA-A616-50834792C4A9}" type="parTrans" cxnId="{1FE803FA-360A-4523-8AD5-29EFFD246988}">
      <dgm:prSet/>
      <dgm:spPr/>
      <dgm:t>
        <a:bodyPr/>
        <a:lstStyle/>
        <a:p>
          <a:endParaRPr lang="en-BE"/>
        </a:p>
      </dgm:t>
    </dgm:pt>
    <dgm:pt modelId="{94F01650-4D31-41B7-86F3-C725D1D1D314}" type="sibTrans" cxnId="{1FE803FA-360A-4523-8AD5-29EFFD246988}">
      <dgm:prSet/>
      <dgm:spPr/>
      <dgm:t>
        <a:bodyPr/>
        <a:lstStyle/>
        <a:p>
          <a:endParaRPr lang="en-BE"/>
        </a:p>
      </dgm:t>
    </dgm:pt>
    <dgm:pt modelId="{CE732117-38AC-4211-BA9C-66AC5F9D7CEC}" type="pres">
      <dgm:prSet presAssocID="{13B84408-1A4F-4C9B-9256-6A5D59F8E3A6}" presName="linear" presStyleCnt="0">
        <dgm:presLayoutVars>
          <dgm:dir/>
          <dgm:animLvl val="lvl"/>
          <dgm:resizeHandles val="exact"/>
        </dgm:presLayoutVars>
      </dgm:prSet>
      <dgm:spPr/>
    </dgm:pt>
    <dgm:pt modelId="{17078337-A77D-4731-864C-4B00092AA56B}" type="pres">
      <dgm:prSet presAssocID="{54225719-0DC9-4DE9-9142-B675A89EA5BF}" presName="parentLin" presStyleCnt="0"/>
      <dgm:spPr/>
    </dgm:pt>
    <dgm:pt modelId="{834B90EC-F671-429B-9893-25536A6115AC}" type="pres">
      <dgm:prSet presAssocID="{54225719-0DC9-4DE9-9142-B675A89EA5BF}" presName="parentLeftMargin" presStyleLbl="node1" presStyleIdx="0" presStyleCnt="2"/>
      <dgm:spPr/>
    </dgm:pt>
    <dgm:pt modelId="{B0FEAA62-1BB8-4DDA-BE47-DA171116D8F1}" type="pres">
      <dgm:prSet presAssocID="{54225719-0DC9-4DE9-9142-B675A89EA5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D982E6-1D5D-4AD6-9FA9-2A3E4CED72B0}" type="pres">
      <dgm:prSet presAssocID="{54225719-0DC9-4DE9-9142-B675A89EA5BF}" presName="negativeSpace" presStyleCnt="0"/>
      <dgm:spPr/>
    </dgm:pt>
    <dgm:pt modelId="{D3136CBE-9EDC-4699-962C-68841BDE2CFD}" type="pres">
      <dgm:prSet presAssocID="{54225719-0DC9-4DE9-9142-B675A89EA5BF}" presName="childText" presStyleLbl="conFgAcc1" presStyleIdx="0" presStyleCnt="2">
        <dgm:presLayoutVars>
          <dgm:bulletEnabled val="1"/>
        </dgm:presLayoutVars>
      </dgm:prSet>
      <dgm:spPr/>
    </dgm:pt>
    <dgm:pt modelId="{F3124546-91F3-485A-A057-6B365125C79E}" type="pres">
      <dgm:prSet presAssocID="{EC25F3EF-4417-4EB9-905D-87F4FEE52AB0}" presName="spaceBetweenRectangles" presStyleCnt="0"/>
      <dgm:spPr/>
    </dgm:pt>
    <dgm:pt modelId="{3B03B03A-19BF-441B-A224-73231EC0BD79}" type="pres">
      <dgm:prSet presAssocID="{5B6AC387-6F26-4E53-AC45-E6901FDF4E1C}" presName="parentLin" presStyleCnt="0"/>
      <dgm:spPr/>
    </dgm:pt>
    <dgm:pt modelId="{6CCC393B-7E88-482A-9BB5-377515F3E4E1}" type="pres">
      <dgm:prSet presAssocID="{5B6AC387-6F26-4E53-AC45-E6901FDF4E1C}" presName="parentLeftMargin" presStyleLbl="node1" presStyleIdx="0" presStyleCnt="2"/>
      <dgm:spPr/>
    </dgm:pt>
    <dgm:pt modelId="{65160767-2B00-4A98-AC94-255B1413341E}" type="pres">
      <dgm:prSet presAssocID="{5B6AC387-6F26-4E53-AC45-E6901FDF4E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AC3C28-C91C-4E65-A24D-8C9DEEF1446D}" type="pres">
      <dgm:prSet presAssocID="{5B6AC387-6F26-4E53-AC45-E6901FDF4E1C}" presName="negativeSpace" presStyleCnt="0"/>
      <dgm:spPr/>
    </dgm:pt>
    <dgm:pt modelId="{2DE79505-F255-445C-9B33-5B60D6904DF6}" type="pres">
      <dgm:prSet presAssocID="{5B6AC387-6F26-4E53-AC45-E6901FDF4E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6035C15-4289-4EFF-A690-EF10EAC1F642}" srcId="{54225719-0DC9-4DE9-9142-B675A89EA5BF}" destId="{95FCC972-5FB5-46FC-86B9-AE026BB35E12}" srcOrd="2" destOrd="0" parTransId="{63027A38-2EEA-4526-94D6-E8C79842ADF4}" sibTransId="{B67F6023-7546-4923-AB54-40B217D9F18F}"/>
    <dgm:cxn modelId="{67B6B42C-0602-45D3-8B22-B63DDD269E9A}" type="presOf" srcId="{5B6AC387-6F26-4E53-AC45-E6901FDF4E1C}" destId="{6CCC393B-7E88-482A-9BB5-377515F3E4E1}" srcOrd="0" destOrd="0" presId="urn:microsoft.com/office/officeart/2005/8/layout/list1"/>
    <dgm:cxn modelId="{1E90283A-6282-4AFE-811D-D2E2C1CEFE9C}" type="presOf" srcId="{C6A68B2E-8959-4619-9075-B2D3F30579FE}" destId="{2DE79505-F255-445C-9B33-5B60D6904DF6}" srcOrd="0" destOrd="1" presId="urn:microsoft.com/office/officeart/2005/8/layout/list1"/>
    <dgm:cxn modelId="{3F0AE046-8E94-4A66-AAD3-5F722251F68B}" type="presOf" srcId="{73945142-4F62-416C-854A-7395EF3D281F}" destId="{D3136CBE-9EDC-4699-962C-68841BDE2CFD}" srcOrd="0" destOrd="3" presId="urn:microsoft.com/office/officeart/2005/8/layout/list1"/>
    <dgm:cxn modelId="{C6497852-F356-40DE-8CA5-DF8F2B9A79CD}" type="presOf" srcId="{5B6AC387-6F26-4E53-AC45-E6901FDF4E1C}" destId="{65160767-2B00-4A98-AC94-255B1413341E}" srcOrd="1" destOrd="0" presId="urn:microsoft.com/office/officeart/2005/8/layout/list1"/>
    <dgm:cxn modelId="{467B2E75-11EB-480A-B303-32241EEE13E3}" type="presOf" srcId="{95FCC972-5FB5-46FC-86B9-AE026BB35E12}" destId="{D3136CBE-9EDC-4699-962C-68841BDE2CFD}" srcOrd="0" destOrd="2" presId="urn:microsoft.com/office/officeart/2005/8/layout/list1"/>
    <dgm:cxn modelId="{5C07C859-32EF-49B4-BC3B-41551A8A8A02}" type="presOf" srcId="{54225719-0DC9-4DE9-9142-B675A89EA5BF}" destId="{B0FEAA62-1BB8-4DDA-BE47-DA171116D8F1}" srcOrd="1" destOrd="0" presId="urn:microsoft.com/office/officeart/2005/8/layout/list1"/>
    <dgm:cxn modelId="{44C94982-9A55-4D38-9A31-9FC9694EC3A6}" type="presOf" srcId="{54225719-0DC9-4DE9-9142-B675A89EA5BF}" destId="{834B90EC-F671-429B-9893-25536A6115AC}" srcOrd="0" destOrd="0" presId="urn:microsoft.com/office/officeart/2005/8/layout/list1"/>
    <dgm:cxn modelId="{3206AF85-1786-4C7D-A309-0F36833CAB2A}" srcId="{54225719-0DC9-4DE9-9142-B675A89EA5BF}" destId="{CB633346-0B9E-4196-B160-2A29DF3EAB2F}" srcOrd="0" destOrd="0" parTransId="{C34425FF-E6BB-4C54-8541-9B4CD23CBAAB}" sibTransId="{FB6578F8-9D5F-4628-B1CA-6BCEA98817EF}"/>
    <dgm:cxn modelId="{BFE1F794-9714-4159-BFDF-E96E7828DF03}" type="presOf" srcId="{FB530078-40B7-41A2-981B-A8FBDD05AF2F}" destId="{D3136CBE-9EDC-4699-962C-68841BDE2CFD}" srcOrd="0" destOrd="1" presId="urn:microsoft.com/office/officeart/2005/8/layout/list1"/>
    <dgm:cxn modelId="{0BE99EB0-5A5B-427D-8297-77F33B4F314E}" type="presOf" srcId="{13B84408-1A4F-4C9B-9256-6A5D59F8E3A6}" destId="{CE732117-38AC-4211-BA9C-66AC5F9D7CEC}" srcOrd="0" destOrd="0" presId="urn:microsoft.com/office/officeart/2005/8/layout/list1"/>
    <dgm:cxn modelId="{00BB24B3-0A52-44C6-921F-8AF791B9B924}" srcId="{13B84408-1A4F-4C9B-9256-6A5D59F8E3A6}" destId="{54225719-0DC9-4DE9-9142-B675A89EA5BF}" srcOrd="0" destOrd="0" parTransId="{18BA822B-35B9-4980-92EA-4BC675D8E43D}" sibTransId="{EC25F3EF-4417-4EB9-905D-87F4FEE52AB0}"/>
    <dgm:cxn modelId="{15663CB5-0B25-4CF1-A092-9A19E8CD2BFD}" type="presOf" srcId="{2D35FC46-19AD-45A2-9884-1612B132EDAF}" destId="{2DE79505-F255-445C-9B33-5B60D6904DF6}" srcOrd="0" destOrd="0" presId="urn:microsoft.com/office/officeart/2005/8/layout/list1"/>
    <dgm:cxn modelId="{ED610EBD-202B-48C2-8B0A-FD901A4972A9}" srcId="{5B6AC387-6F26-4E53-AC45-E6901FDF4E1C}" destId="{2D35FC46-19AD-45A2-9884-1612B132EDAF}" srcOrd="0" destOrd="0" parTransId="{86DB8321-0F2F-4AA1-A4EA-E57765EFC16B}" sibTransId="{DF6CA491-17E5-4D9F-90FF-6ABBEE8908FD}"/>
    <dgm:cxn modelId="{790818BD-67A0-4C78-9460-375071A10FB1}" type="presOf" srcId="{CB633346-0B9E-4196-B160-2A29DF3EAB2F}" destId="{D3136CBE-9EDC-4699-962C-68841BDE2CFD}" srcOrd="0" destOrd="0" presId="urn:microsoft.com/office/officeart/2005/8/layout/list1"/>
    <dgm:cxn modelId="{273EE8C9-6D2E-46E2-AD46-357C3086F814}" srcId="{13B84408-1A4F-4C9B-9256-6A5D59F8E3A6}" destId="{5B6AC387-6F26-4E53-AC45-E6901FDF4E1C}" srcOrd="1" destOrd="0" parTransId="{61B055C0-BB13-47FE-876C-D0E0D7D214A3}" sibTransId="{9DD299BA-13EB-44C9-8940-A960A9FF23D9}"/>
    <dgm:cxn modelId="{7E8A02E4-E6BE-432F-8858-451B41790BC2}" srcId="{5B6AC387-6F26-4E53-AC45-E6901FDF4E1C}" destId="{C6A68B2E-8959-4619-9075-B2D3F30579FE}" srcOrd="1" destOrd="0" parTransId="{964B97F1-4D85-4258-B436-1F8FFC0BF0A8}" sibTransId="{BEF09895-6FBC-4AB4-934E-53A6E45DD4C9}"/>
    <dgm:cxn modelId="{F825CCEA-40B0-4372-96B0-D7F82454DDEE}" srcId="{54225719-0DC9-4DE9-9142-B675A89EA5BF}" destId="{FB530078-40B7-41A2-981B-A8FBDD05AF2F}" srcOrd="1" destOrd="0" parTransId="{F79DD312-6D3B-4C16-A8B7-888B1FFC6D32}" sibTransId="{E4F6B3F5-9C9A-4C11-88AC-2931991866CA}"/>
    <dgm:cxn modelId="{1FE803FA-360A-4523-8AD5-29EFFD246988}" srcId="{54225719-0DC9-4DE9-9142-B675A89EA5BF}" destId="{73945142-4F62-416C-854A-7395EF3D281F}" srcOrd="3" destOrd="0" parTransId="{AEB752FB-35C0-4FDA-A616-50834792C4A9}" sibTransId="{94F01650-4D31-41B7-86F3-C725D1D1D314}"/>
    <dgm:cxn modelId="{06515AF2-8467-4037-A9CE-C61DF1CDAED8}" type="presParOf" srcId="{CE732117-38AC-4211-BA9C-66AC5F9D7CEC}" destId="{17078337-A77D-4731-864C-4B00092AA56B}" srcOrd="0" destOrd="0" presId="urn:microsoft.com/office/officeart/2005/8/layout/list1"/>
    <dgm:cxn modelId="{8C523D1D-4929-4A56-BD04-B41E5BE55D39}" type="presParOf" srcId="{17078337-A77D-4731-864C-4B00092AA56B}" destId="{834B90EC-F671-429B-9893-25536A6115AC}" srcOrd="0" destOrd="0" presId="urn:microsoft.com/office/officeart/2005/8/layout/list1"/>
    <dgm:cxn modelId="{911735F0-0963-4543-AD34-99B247F42E67}" type="presParOf" srcId="{17078337-A77D-4731-864C-4B00092AA56B}" destId="{B0FEAA62-1BB8-4DDA-BE47-DA171116D8F1}" srcOrd="1" destOrd="0" presId="urn:microsoft.com/office/officeart/2005/8/layout/list1"/>
    <dgm:cxn modelId="{D3ED7BC3-67DF-476A-9D51-C60BE8C778B4}" type="presParOf" srcId="{CE732117-38AC-4211-BA9C-66AC5F9D7CEC}" destId="{13D982E6-1D5D-4AD6-9FA9-2A3E4CED72B0}" srcOrd="1" destOrd="0" presId="urn:microsoft.com/office/officeart/2005/8/layout/list1"/>
    <dgm:cxn modelId="{86B94368-0425-48C5-ACEB-8A5B13139530}" type="presParOf" srcId="{CE732117-38AC-4211-BA9C-66AC5F9D7CEC}" destId="{D3136CBE-9EDC-4699-962C-68841BDE2CFD}" srcOrd="2" destOrd="0" presId="urn:microsoft.com/office/officeart/2005/8/layout/list1"/>
    <dgm:cxn modelId="{E7280247-2056-42DB-856B-6B8B8FD9E22B}" type="presParOf" srcId="{CE732117-38AC-4211-BA9C-66AC5F9D7CEC}" destId="{F3124546-91F3-485A-A057-6B365125C79E}" srcOrd="3" destOrd="0" presId="urn:microsoft.com/office/officeart/2005/8/layout/list1"/>
    <dgm:cxn modelId="{ABC1CC49-4FC8-4655-8AB2-6D99CD800DB9}" type="presParOf" srcId="{CE732117-38AC-4211-BA9C-66AC5F9D7CEC}" destId="{3B03B03A-19BF-441B-A224-73231EC0BD79}" srcOrd="4" destOrd="0" presId="urn:microsoft.com/office/officeart/2005/8/layout/list1"/>
    <dgm:cxn modelId="{BCEBE379-294F-423D-B306-6F662AEB4C22}" type="presParOf" srcId="{3B03B03A-19BF-441B-A224-73231EC0BD79}" destId="{6CCC393B-7E88-482A-9BB5-377515F3E4E1}" srcOrd="0" destOrd="0" presId="urn:microsoft.com/office/officeart/2005/8/layout/list1"/>
    <dgm:cxn modelId="{D9A15A36-6480-4E84-A508-A93E831C22CE}" type="presParOf" srcId="{3B03B03A-19BF-441B-A224-73231EC0BD79}" destId="{65160767-2B00-4A98-AC94-255B1413341E}" srcOrd="1" destOrd="0" presId="urn:microsoft.com/office/officeart/2005/8/layout/list1"/>
    <dgm:cxn modelId="{638B39C4-84C1-4157-826C-6DA2E7533FDA}" type="presParOf" srcId="{CE732117-38AC-4211-BA9C-66AC5F9D7CEC}" destId="{99AC3C28-C91C-4E65-A24D-8C9DEEF1446D}" srcOrd="5" destOrd="0" presId="urn:microsoft.com/office/officeart/2005/8/layout/list1"/>
    <dgm:cxn modelId="{181D4BFA-5E56-49C3-9343-CE900A565492}" type="presParOf" srcId="{CE732117-38AC-4211-BA9C-66AC5F9D7CEC}" destId="{2DE79505-F255-445C-9B33-5B60D6904DF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36CBE-9EDC-4699-962C-68841BDE2CFD}">
      <dsp:nvSpPr>
        <dsp:cNvPr id="0" name=""/>
        <dsp:cNvSpPr/>
      </dsp:nvSpPr>
      <dsp:spPr>
        <a:xfrm>
          <a:off x="0" y="334987"/>
          <a:ext cx="7991475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27" tIns="458216" rIns="6202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Elk algoritme in verschillende situaties testen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>
              <a:highlight>
                <a:srgbClr val="FFFF00"/>
              </a:highlight>
            </a:rPr>
            <a:t>Meten hoe lang elke run duurt</a:t>
          </a:r>
          <a:endParaRPr lang="en-US" sz="2200" kern="1200" dirty="0">
            <a:highlight>
              <a:srgbClr val="FFFF00"/>
            </a:highlight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Gemiddelde snelheid bepalen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veel data nodig - tijdsintensief</a:t>
          </a:r>
          <a:endParaRPr lang="en-US" sz="2200" kern="1200" dirty="0"/>
        </a:p>
      </dsp:txBody>
      <dsp:txXfrm>
        <a:off x="0" y="334987"/>
        <a:ext cx="7991475" cy="2009700"/>
      </dsp:txXfrm>
    </dsp:sp>
    <dsp:sp modelId="{B0FEAA62-1BB8-4DDA-BE47-DA171116D8F1}">
      <dsp:nvSpPr>
        <dsp:cNvPr id="0" name=""/>
        <dsp:cNvSpPr/>
      </dsp:nvSpPr>
      <dsp:spPr>
        <a:xfrm>
          <a:off x="399573" y="10267"/>
          <a:ext cx="559403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441" tIns="0" rIns="2114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b="1" kern="1200"/>
            <a:t>Strategie 1: Experimenteel onderzoek</a:t>
          </a:r>
          <a:endParaRPr lang="en-US" sz="2200" kern="1200"/>
        </a:p>
      </dsp:txBody>
      <dsp:txXfrm>
        <a:off x="431276" y="41970"/>
        <a:ext cx="5530626" cy="586034"/>
      </dsp:txXfrm>
    </dsp:sp>
    <dsp:sp modelId="{2DE79505-F255-445C-9B33-5B60D6904DF6}">
      <dsp:nvSpPr>
        <dsp:cNvPr id="0" name=""/>
        <dsp:cNvSpPr/>
      </dsp:nvSpPr>
      <dsp:spPr>
        <a:xfrm>
          <a:off x="0" y="2788208"/>
          <a:ext cx="79914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27" tIns="458216" rIns="6202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Inschatten aantal stappen via wiskundige berekeningen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Vereenvoudigen van het probleem door bepaalde details te negeren = abstractie</a:t>
          </a:r>
          <a:endParaRPr lang="en-US" sz="2200" kern="1200" dirty="0"/>
        </a:p>
      </dsp:txBody>
      <dsp:txXfrm>
        <a:off x="0" y="2788208"/>
        <a:ext cx="7991475" cy="1593900"/>
      </dsp:txXfrm>
    </dsp:sp>
    <dsp:sp modelId="{65160767-2B00-4A98-AC94-255B1413341E}">
      <dsp:nvSpPr>
        <dsp:cNvPr id="0" name=""/>
        <dsp:cNvSpPr/>
      </dsp:nvSpPr>
      <dsp:spPr>
        <a:xfrm>
          <a:off x="399573" y="2463488"/>
          <a:ext cx="559403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1441" tIns="0" rIns="2114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b="1" kern="1200"/>
            <a:t>Strategie 2: Analytisch denken </a:t>
          </a:r>
          <a:endParaRPr lang="en-US" sz="2200" kern="1200"/>
        </a:p>
      </dsp:txBody>
      <dsp:txXfrm>
        <a:off x="431276" y="2495191"/>
        <a:ext cx="553062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9343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Tuple.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veranderen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</a:t>
            </a:r>
            <a:r>
              <a:rPr lang="en-GB" dirty="0" err="1"/>
              <a:t>uitvoeren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339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789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Dus 50 proc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letter </a:t>
            </a:r>
            <a:r>
              <a:rPr lang="en-GB" dirty="0" err="1"/>
              <a:t>i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5318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</a:t>
            </a:r>
            <a:endParaRPr lang="en-GB" dirty="0"/>
          </a:p>
          <a:p>
            <a:r>
              <a:rPr lang="en-GB" dirty="0"/>
              <a:t>If</a:t>
            </a:r>
          </a:p>
          <a:p>
            <a:r>
              <a:rPr lang="en-GB" dirty="0"/>
              <a:t>In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700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4900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5998" y="1800000"/>
            <a:ext cx="4921202" cy="23868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5998" y="4359600"/>
            <a:ext cx="4921202" cy="15012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6071365" y="663108"/>
            <a:ext cx="2498894" cy="23669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6071363" y="3435334"/>
            <a:ext cx="2498894" cy="23669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A67913-6FC9-4B48-9E8E-4EC2C9B7E206}" type="datetime1">
              <a:rPr lang="nl-BE" smtClean="0"/>
              <a:t>31/10/2023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Campus Geel</a:t>
            </a:r>
          </a:p>
          <a:p>
            <a:r>
              <a:rPr lang="nl-NL" sz="900" dirty="0"/>
              <a:t>Faculteit Industriële Ingenieurswetenschappen</a:t>
            </a:r>
          </a:p>
        </p:txBody>
      </p:sp>
    </p:spTree>
    <p:extLst>
      <p:ext uri="{BB962C8B-B14F-4D97-AF65-F5344CB8AC3E}">
        <p14:creationId xmlns:p14="http://schemas.microsoft.com/office/powerpoint/2010/main" val="122833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6000" y="1656000"/>
            <a:ext cx="3924001" cy="43920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3458" y="1656000"/>
            <a:ext cx="3924002" cy="5760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8" y="1656000"/>
            <a:ext cx="3924001" cy="5760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_Finis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668772" y="860612"/>
            <a:ext cx="7806457" cy="4485176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hthoek 7"/>
          <p:cNvSpPr/>
          <p:nvPr/>
        </p:nvSpPr>
        <p:spPr>
          <a:xfrm>
            <a:off x="0" y="647997"/>
            <a:ext cx="9144000" cy="6210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3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1" y="1350253"/>
            <a:ext cx="4648209" cy="5507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Afbeelding 8" descr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59999"/>
            <a:ext cx="2018136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576000" y="1800000"/>
            <a:ext cx="6516951" cy="2386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6003" y="4359604"/>
            <a:ext cx="6516948" cy="16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189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377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565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754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1" y="702253"/>
            <a:ext cx="4648209" cy="550774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575998" y="1800000"/>
            <a:ext cx="6516953" cy="23868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5998" y="4359600"/>
            <a:ext cx="6516953" cy="15012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31/10/2023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22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85DFB4A-7835-49F2-9D1E-1CA710729107}" type="datetime1">
              <a:rPr lang="nl-BE" smtClean="0"/>
              <a:t>31/10/2023</a:t>
            </a:fld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z="1400" b="1" spc="30" dirty="0"/>
              <a:t>Campus Geel</a:t>
            </a:r>
          </a:p>
          <a:p>
            <a:r>
              <a:rPr lang="nl-NL" sz="900" dirty="0"/>
              <a:t>Faculteit Industriële Ingenieurswetenschappen</a:t>
            </a:r>
          </a:p>
        </p:txBody>
      </p:sp>
    </p:spTree>
    <p:extLst>
      <p:ext uri="{BB962C8B-B14F-4D97-AF65-F5344CB8AC3E}">
        <p14:creationId xmlns:p14="http://schemas.microsoft.com/office/powerpoint/2010/main" val="2483299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6"/>
          <p:cNvSpPr/>
          <p:nvPr/>
        </p:nvSpPr>
        <p:spPr>
          <a:xfrm>
            <a:off x="0" y="6210000"/>
            <a:ext cx="9144000" cy="64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Afbeelding 7" descr="Afbeelding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93199" y="6353998"/>
            <a:ext cx="1008306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6000" y="6466227"/>
            <a:ext cx="153963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6262" y="1655998"/>
            <a:ext cx="7991476" cy="439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76000" y="215999"/>
            <a:ext cx="7991738" cy="11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6858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1188719" marR="0" indent="-27431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onck.net/pythonbook/dutchindex.x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google.be/url?sa=i&amp;url=https%3A%2F%2Fnl.vecteezy.com%2Fvector-kunst%2F377814-experimentele-glazen-vector-icon&amp;psig=AOvVaw3zJ5x_JwlQC1khEF6pGOBJ&amp;ust=1591284572777000&amp;source=images&amp;cd=vfe&amp;ved=0CAIQjRxqFwoTCPij0Zf75ekCFQAAAAAdAAAAABAD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hyperlink" Target="https://www.google.be/url?sa=i&amp;url=https%3A%2F%2Ficon-icons.com%2Fnl%2Fpictogram%2Fbliksem%2F34399&amp;psig=AOvVaw3vZx5WpXCcBNIgI6NDySXv&amp;ust=1588689543321000&amp;source=images&amp;cd=vfe&amp;ved=0CAIQjRxqFwoTCOjO9PG3mukCFQAAAAAdAAAAAB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16F8-2761-4143-8535-2247D4AB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Computationeel</a:t>
            </a:r>
            <a:r>
              <a:rPr lang="fr-BE" dirty="0"/>
              <a:t> </a:t>
            </a:r>
            <a:r>
              <a:rPr lang="fr-BE" dirty="0" err="1"/>
              <a:t>denken</a:t>
            </a:r>
            <a:br>
              <a:rPr lang="fr-BE" dirty="0"/>
            </a:br>
            <a:r>
              <a:rPr lang="fr-BE" dirty="0"/>
              <a:t>hoorcollege 6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A71E-A1E0-441E-A591-F2CA3F5D997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BE" dirty="0"/>
              <a:t>Vincent Naessens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567559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Tuples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11)</a:t>
            </a:r>
            <a:endParaRPr lang="en-BE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D7AC8-3113-498A-9EAD-0447E077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8001"/>
            <a:ext cx="9144000" cy="763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CEEEF3-2DED-4B4C-AAE6-77DA241B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" y="2303293"/>
            <a:ext cx="9144000" cy="783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EC4C4-873C-4EDA-86D1-59F7C679D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" y="3310866"/>
            <a:ext cx="9144000" cy="157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238EC-37FC-43C7-BEF2-CA08B2A64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1" y="5106850"/>
            <a:ext cx="9144000" cy="766298"/>
          </a:xfrm>
          <a:prstGeom prst="rect">
            <a:avLst/>
          </a:prstGeom>
        </p:spPr>
      </p:pic>
      <p:sp>
        <p:nvSpPr>
          <p:cNvPr id="7" name="Star: 32 Points 6">
            <a:extLst>
              <a:ext uri="{FF2B5EF4-FFF2-40B4-BE49-F238E27FC236}">
                <a16:creationId xmlns:a16="http://schemas.microsoft.com/office/drawing/2014/main" id="{045A5248-83EF-4598-B7FB-967B25613E8C}"/>
              </a:ext>
            </a:extLst>
          </p:cNvPr>
          <p:cNvSpPr/>
          <p:nvPr/>
        </p:nvSpPr>
        <p:spPr>
          <a:xfrm>
            <a:off x="6100012" y="5000683"/>
            <a:ext cx="2839452" cy="978630"/>
          </a:xfrm>
          <a:prstGeom prst="star32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Tuples zijn </a:t>
            </a:r>
            <a:r>
              <a:rPr kumimoji="0" lang="fr-BE" sz="1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onveranderbaar</a:t>
            </a:r>
            <a:endParaRPr kumimoji="0" lang="en-BE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892485-6F7E-4368-AC92-B41C29E3731C}"/>
              </a:ext>
            </a:extLst>
          </p:cNvPr>
          <p:cNvCxnSpPr>
            <a:cxnSpLocks/>
          </p:cNvCxnSpPr>
          <p:nvPr/>
        </p:nvCxnSpPr>
        <p:spPr>
          <a:xfrm flipH="1">
            <a:off x="2153653" y="5739063"/>
            <a:ext cx="21897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20FA3C-7444-4010-8F7A-26E106C6E46F}"/>
              </a:ext>
            </a:extLst>
          </p:cNvPr>
          <p:cNvSpPr/>
          <p:nvPr/>
        </p:nvSpPr>
        <p:spPr>
          <a:xfrm>
            <a:off x="8301353" y="169621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kers</a:t>
            </a:r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1419E-2FD0-4BE9-940A-43D5438EBF60}"/>
              </a:ext>
            </a:extLst>
          </p:cNvPr>
          <p:cNvSpPr/>
          <p:nvPr/>
        </p:nvSpPr>
        <p:spPr>
          <a:xfrm>
            <a:off x="4961314" y="265469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banaan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kers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doerian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0225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brand, licht&#10;&#10;Automatisch gegenereerde beschrijving">
            <a:extLst>
              <a:ext uri="{FF2B5EF4-FFF2-40B4-BE49-F238E27FC236}">
                <a16:creationId xmlns:a16="http://schemas.microsoft.com/office/drawing/2014/main" id="{4FCCE839-EA2E-48AC-A1EF-66542CD96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5E22EC53-2FCB-4D5E-8A7E-06865D69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015" y="5897020"/>
            <a:ext cx="2561309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bg1"/>
                </a:solidFill>
              </a:rPr>
              <a:t>Locked-in </a:t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 err="1">
                <a:solidFill>
                  <a:schemeClr val="bg1"/>
                </a:solidFill>
              </a:rPr>
              <a:t>syndroom</a:t>
            </a:r>
            <a:endParaRPr lang="en-US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2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B2BA6-4041-4DE3-BC59-947A237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9B5E0956-B9B9-42D5-AE33-1ED864CFE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6112394" y="1494358"/>
            <a:ext cx="2709424" cy="3102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A4AF-9F6B-40DA-AA49-9405217D9D16}"/>
              </a:ext>
            </a:extLst>
          </p:cNvPr>
          <p:cNvSpPr txBox="1"/>
          <p:nvPr/>
        </p:nvSpPr>
        <p:spPr>
          <a:xfrm>
            <a:off x="6850842" y="2777327"/>
            <a:ext cx="1075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57C39-8A1B-4568-8A2C-064B761D2D2C}"/>
              </a:ext>
            </a:extLst>
          </p:cNvPr>
          <p:cNvSpPr txBox="1"/>
          <p:nvPr/>
        </p:nvSpPr>
        <p:spPr>
          <a:xfrm flipH="1">
            <a:off x="7804345" y="2792594"/>
            <a:ext cx="31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C63420-17EA-432E-84EF-64C6526A7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4" y="1322371"/>
            <a:ext cx="2709424" cy="3279492"/>
          </a:xfrm>
          <a:prstGeom prst="rect">
            <a:avLst/>
          </a:prstGeom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7729AD2-EE35-4D41-B98B-DAD89D149628}"/>
              </a:ext>
            </a:extLst>
          </p:cNvPr>
          <p:cNvSpPr/>
          <p:nvPr/>
        </p:nvSpPr>
        <p:spPr>
          <a:xfrm>
            <a:off x="3351662" y="2727346"/>
            <a:ext cx="2391508" cy="733659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61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8B6732-44A0-4941-A3E8-9E05FBCA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4EABE3E-F71A-4777-B4D8-B4B4E602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Algoritme voor informatie uitwisseling tussen entiteiten</a:t>
            </a:r>
          </a:p>
          <a:p>
            <a:endParaRPr lang="nl-BE" dirty="0"/>
          </a:p>
          <a:p>
            <a:r>
              <a:rPr lang="nl-BE" dirty="0"/>
              <a:t>Elke entiteit moet zich strikt houden aan de stappen van het algoritme om tot een correcte uitwisseling te komen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18CD868-DB8F-45E5-B44B-59E2755D45EC}"/>
              </a:ext>
            </a:extLst>
          </p:cNvPr>
          <p:cNvSpPr/>
          <p:nvPr/>
        </p:nvSpPr>
        <p:spPr>
          <a:xfrm>
            <a:off x="317059" y="346342"/>
            <a:ext cx="2391508" cy="733659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02516B-0668-4474-8643-5B7B6A00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7" y="3784238"/>
            <a:ext cx="1133475" cy="100965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724B5F-4FF7-4C70-A204-375D5A25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0" y="3784238"/>
            <a:ext cx="1133475" cy="1009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D8AB668-A096-4598-A3CD-0525FE3B3790}"/>
              </a:ext>
            </a:extLst>
          </p:cNvPr>
          <p:cNvSpPr/>
          <p:nvPr/>
        </p:nvSpPr>
        <p:spPr>
          <a:xfrm>
            <a:off x="1673475" y="4029226"/>
            <a:ext cx="909537" cy="519674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100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C0C21D-4CFC-44DA-8398-9D20718A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98" y="3785302"/>
            <a:ext cx="1133475" cy="1009650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84AEBD6-E305-4834-8263-8C0468CDC85B}"/>
              </a:ext>
            </a:extLst>
          </p:cNvPr>
          <p:cNvSpPr/>
          <p:nvPr/>
        </p:nvSpPr>
        <p:spPr>
          <a:xfrm>
            <a:off x="6705433" y="4030290"/>
            <a:ext cx="909537" cy="519674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100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EEBD2D6-7BAA-42E9-B9E5-FDEF8897DF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7748765" y="3784238"/>
            <a:ext cx="881689" cy="1009650"/>
          </a:xfrm>
          <a:prstGeom prst="rect">
            <a:avLst/>
          </a:prstGeom>
        </p:spPr>
      </p:pic>
      <p:pic>
        <p:nvPicPr>
          <p:cNvPr id="18" name="Picture 17" descr="A close up of a mans face&#10;&#10;Description automatically generated">
            <a:extLst>
              <a:ext uri="{FF2B5EF4-FFF2-40B4-BE49-F238E27FC236}">
                <a16:creationId xmlns:a16="http://schemas.microsoft.com/office/drawing/2014/main" id="{1DA4489B-AC1B-48FE-866D-5D19DC7EA5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5157468" y="5073496"/>
            <a:ext cx="787755" cy="902083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A65E87-135C-4893-BFD3-5D301B2103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63" y="5056959"/>
            <a:ext cx="787755" cy="953500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AFF0154-FB66-401A-BF83-EB8EFE849E91}"/>
              </a:ext>
            </a:extLst>
          </p:cNvPr>
          <p:cNvSpPr/>
          <p:nvPr/>
        </p:nvSpPr>
        <p:spPr>
          <a:xfrm>
            <a:off x="4171777" y="5281266"/>
            <a:ext cx="909537" cy="519674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100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23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5E49F9BF-2569-432E-ACE1-F2F8879701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2068847" y="305534"/>
            <a:ext cx="783274" cy="89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5A825-B8E8-4B05-AABA-E54A6085C487}"/>
              </a:ext>
            </a:extLst>
          </p:cNvPr>
          <p:cNvSpPr txBox="1"/>
          <p:nvPr/>
        </p:nvSpPr>
        <p:spPr>
          <a:xfrm>
            <a:off x="2215983" y="627234"/>
            <a:ext cx="7971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3C5B-7099-47ED-85E6-CC2D0DD679F6}"/>
              </a:ext>
            </a:extLst>
          </p:cNvPr>
          <p:cNvSpPr txBox="1"/>
          <p:nvPr/>
        </p:nvSpPr>
        <p:spPr>
          <a:xfrm flipH="1">
            <a:off x="2496514" y="629426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175689-36F7-4CFB-8E7E-C55E1E20D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" y="305534"/>
            <a:ext cx="741036" cy="896952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477F0CC-2EC3-4341-81E6-F0FCC03F7076}"/>
              </a:ext>
            </a:extLst>
          </p:cNvPr>
          <p:cNvSpPr/>
          <p:nvPr/>
        </p:nvSpPr>
        <p:spPr>
          <a:xfrm>
            <a:off x="779869" y="420350"/>
            <a:ext cx="1279086" cy="504389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05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 A</a:t>
            </a:r>
            <a:endParaRPr kumimoji="0" lang="en-BE" sz="105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7FEE7687-5CC8-43C1-A95E-3A625F754F29}"/>
              </a:ext>
            </a:extLst>
          </p:cNvPr>
          <p:cNvSpPr txBox="1">
            <a:spLocks/>
          </p:cNvSpPr>
          <p:nvPr/>
        </p:nvSpPr>
        <p:spPr>
          <a:xfrm>
            <a:off x="4420832" y="1916108"/>
            <a:ext cx="3187938" cy="878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B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11" name="Tijdelijke aanduiding voor inhoud 4">
            <a:extLst>
              <a:ext uri="{FF2B5EF4-FFF2-40B4-BE49-F238E27FC236}">
                <a16:creationId xmlns:a16="http://schemas.microsoft.com/office/drawing/2014/main" id="{A4B779CE-6A4C-42A7-BF7D-EA508D9E4153}"/>
              </a:ext>
            </a:extLst>
          </p:cNvPr>
          <p:cNvSpPr txBox="1">
            <a:spLocks/>
          </p:cNvSpPr>
          <p:nvPr/>
        </p:nvSpPr>
        <p:spPr>
          <a:xfrm>
            <a:off x="2677569" y="3572493"/>
            <a:ext cx="5029518" cy="8959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B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BE" sz="1600" dirty="0"/>
              <a:t>Tel het aantal opeenvolgende L knippers</a:t>
            </a:r>
          </a:p>
          <a:p>
            <a:pPr>
              <a:spcBef>
                <a:spcPts val="0"/>
              </a:spcBef>
            </a:pPr>
            <a:r>
              <a:rPr lang="nl-BE" sz="1600" dirty="0"/>
              <a:t>Schrijf de letters op</a:t>
            </a:r>
          </a:p>
          <a:p>
            <a:pPr>
              <a:spcBef>
                <a:spcPts val="0"/>
              </a:spcBef>
            </a:pPr>
            <a:r>
              <a:rPr lang="nl-BE" sz="1600" dirty="0"/>
              <a:t>Zet een punt op het einde van een woord</a:t>
            </a:r>
          </a:p>
          <a:p>
            <a:pPr>
              <a:spcBef>
                <a:spcPts val="0"/>
              </a:spcBef>
            </a:pPr>
            <a:r>
              <a:rPr lang="nl-BE" sz="1600" i="1" dirty="0"/>
              <a:t>Herhaal dit tot alle letters van het woord gevormd zijn</a:t>
            </a:r>
          </a:p>
          <a:p>
            <a:pPr>
              <a:spcBef>
                <a:spcPts val="0"/>
              </a:spcBef>
            </a:pPr>
            <a:endParaRPr lang="nl-BE" sz="1600" i="1" dirty="0"/>
          </a:p>
          <a:p>
            <a:endParaRPr lang="nl-BE" dirty="0"/>
          </a:p>
        </p:txBody>
      </p:sp>
      <p:sp>
        <p:nvSpPr>
          <p:cNvPr id="12" name="Tijdelijke aanduiding voor inhoud 4">
            <a:extLst>
              <a:ext uri="{FF2B5EF4-FFF2-40B4-BE49-F238E27FC236}">
                <a16:creationId xmlns:a16="http://schemas.microsoft.com/office/drawing/2014/main" id="{A27AC0D4-0E60-49C8-B682-D46718F9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882" y="1551938"/>
            <a:ext cx="5636721" cy="8959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sz="1600" dirty="0">
                <a:latin typeface="+mn-lt"/>
              </a:rPr>
              <a:t>Knipper een aantal keer L per letter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600" dirty="0">
                <a:latin typeface="+mn-lt"/>
              </a:rPr>
              <a:t>    (A = 1 keer, B = 2 keer, C = 3 keer, …, Z = 26 keer)</a:t>
            </a:r>
          </a:p>
          <a:p>
            <a:pPr>
              <a:spcBef>
                <a:spcPts val="0"/>
              </a:spcBef>
            </a:pPr>
            <a:r>
              <a:rPr lang="nl-BE" sz="1600" dirty="0">
                <a:latin typeface="+mn-lt"/>
              </a:rPr>
              <a:t>Knipper één keer R na een letter</a:t>
            </a:r>
          </a:p>
          <a:p>
            <a:pPr>
              <a:spcBef>
                <a:spcPts val="0"/>
              </a:spcBef>
            </a:pPr>
            <a:r>
              <a:rPr lang="nl-BE" sz="1600" dirty="0">
                <a:latin typeface="+mn-lt"/>
              </a:rPr>
              <a:t>Knipper één keer extra R na een woord</a:t>
            </a:r>
          </a:p>
          <a:p>
            <a:pPr>
              <a:spcBef>
                <a:spcPts val="0"/>
              </a:spcBef>
            </a:pPr>
            <a:r>
              <a:rPr lang="nl-BE" sz="1600" i="1" dirty="0">
                <a:latin typeface="+mn-lt"/>
              </a:rPr>
              <a:t>Herhaal dit tot alle letters van het woord gevormd zijn</a:t>
            </a:r>
          </a:p>
          <a:p>
            <a:endParaRPr lang="nl-BE" dirty="0"/>
          </a:p>
        </p:txBody>
      </p:sp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16B7D04C-A74A-4808-9BA8-1F4D03C09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6141625" y="1524186"/>
            <a:ext cx="1339087" cy="15334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D75641-A222-4D53-B61F-BD92DA97B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82" y="3390255"/>
            <a:ext cx="1130603" cy="1368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25C89-294B-4DF9-9682-5F8EB7E60973}"/>
              </a:ext>
            </a:extLst>
          </p:cNvPr>
          <p:cNvSpPr txBox="1"/>
          <p:nvPr/>
        </p:nvSpPr>
        <p:spPr>
          <a:xfrm flipH="1">
            <a:off x="6494585" y="2125257"/>
            <a:ext cx="104149" cy="262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8B157-9B43-4A2D-A52A-FB56E717AE28}"/>
              </a:ext>
            </a:extLst>
          </p:cNvPr>
          <p:cNvSpPr txBox="1"/>
          <p:nvPr/>
        </p:nvSpPr>
        <p:spPr>
          <a:xfrm flipH="1">
            <a:off x="6949707" y="2125257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A5342-CA99-4BEA-AB8D-1FD79FEF10C7}"/>
              </a:ext>
            </a:extLst>
          </p:cNvPr>
          <p:cNvSpPr txBox="1"/>
          <p:nvPr/>
        </p:nvSpPr>
        <p:spPr>
          <a:xfrm>
            <a:off x="5267511" y="384680"/>
            <a:ext cx="34778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luisterende</a:t>
            </a:r>
            <a:r>
              <a:rPr lang="fr-BE" b="1" i="1" dirty="0"/>
              <a:t> </a:t>
            </a:r>
            <a:r>
              <a:rPr lang="fr-BE" b="1" i="1" dirty="0" err="1"/>
              <a:t>zorgverstrekker</a:t>
            </a:r>
            <a:endParaRPr kumimoji="0" lang="en-BE" sz="1800" b="1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98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Beslissing 8">
            <a:extLst>
              <a:ext uri="{FF2B5EF4-FFF2-40B4-BE49-F238E27FC236}">
                <a16:creationId xmlns:a16="http://schemas.microsoft.com/office/drawing/2014/main" id="{F07C7087-42BA-4C03-A0DE-C005999D9528}"/>
              </a:ext>
            </a:extLst>
          </p:cNvPr>
          <p:cNvSpPr/>
          <p:nvPr/>
        </p:nvSpPr>
        <p:spPr>
          <a:xfrm>
            <a:off x="3196902" y="765866"/>
            <a:ext cx="2009669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Einde van het woord?</a:t>
            </a:r>
          </a:p>
        </p:txBody>
      </p:sp>
      <p:sp>
        <p:nvSpPr>
          <p:cNvPr id="6" name="Stroomdiagram: Beslissing 9">
            <a:extLst>
              <a:ext uri="{FF2B5EF4-FFF2-40B4-BE49-F238E27FC236}">
                <a16:creationId xmlns:a16="http://schemas.microsoft.com/office/drawing/2014/main" id="{572C2D1C-5A67-49CE-9C0C-5FE9017648DD}"/>
              </a:ext>
            </a:extLst>
          </p:cNvPr>
          <p:cNvSpPr/>
          <p:nvPr/>
        </p:nvSpPr>
        <p:spPr>
          <a:xfrm>
            <a:off x="3246419" y="2637700"/>
            <a:ext cx="1910643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Knipper </a:t>
            </a:r>
          </a:p>
          <a:p>
            <a:pPr algn="ctr"/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met links?</a:t>
            </a:r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A9C35673-FE58-484B-AB3F-5C77BE431CDC}"/>
              </a:ext>
            </a:extLst>
          </p:cNvPr>
          <p:cNvSpPr/>
          <p:nvPr/>
        </p:nvSpPr>
        <p:spPr>
          <a:xfrm>
            <a:off x="5826810" y="2744623"/>
            <a:ext cx="2581694" cy="4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1.Aangeven dat letter niet ten einde is 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2. Teller ophogen</a:t>
            </a:r>
          </a:p>
        </p:txBody>
      </p:sp>
      <p:sp>
        <p:nvSpPr>
          <p:cNvPr id="29" name="Stroomdiagram: Beslissing 9">
            <a:extLst>
              <a:ext uri="{FF2B5EF4-FFF2-40B4-BE49-F238E27FC236}">
                <a16:creationId xmlns:a16="http://schemas.microsoft.com/office/drawing/2014/main" id="{C534315D-4D76-4549-A7CF-F4827B27DF02}"/>
              </a:ext>
            </a:extLst>
          </p:cNvPr>
          <p:cNvSpPr/>
          <p:nvPr/>
        </p:nvSpPr>
        <p:spPr>
          <a:xfrm>
            <a:off x="3246419" y="3796747"/>
            <a:ext cx="1910643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Niet</a:t>
            </a:r>
          </a:p>
          <a:p>
            <a:pPr algn="ctr"/>
            <a:r>
              <a:rPr lang="nl-BE" sz="1100" dirty="0" err="1">
                <a:solidFill>
                  <a:schemeClr val="tx1">
                    <a:lumMod val="50000"/>
                  </a:schemeClr>
                </a:solidFill>
              </a:rPr>
              <a:t>EindeLetter</a:t>
            </a:r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0" name="Rechthoek 11">
            <a:extLst>
              <a:ext uri="{FF2B5EF4-FFF2-40B4-BE49-F238E27FC236}">
                <a16:creationId xmlns:a16="http://schemas.microsoft.com/office/drawing/2014/main" id="{7EB5693B-767A-4987-AEEF-FFEA6FBB57C3}"/>
              </a:ext>
            </a:extLst>
          </p:cNvPr>
          <p:cNvSpPr/>
          <p:nvPr/>
        </p:nvSpPr>
        <p:spPr>
          <a:xfrm>
            <a:off x="3082159" y="1723500"/>
            <a:ext cx="2559251" cy="4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Lees volgende knipper</a:t>
            </a:r>
          </a:p>
        </p:txBody>
      </p:sp>
      <p:sp>
        <p:nvSpPr>
          <p:cNvPr id="32" name="Rechthoek 11">
            <a:extLst>
              <a:ext uri="{FF2B5EF4-FFF2-40B4-BE49-F238E27FC236}">
                <a16:creationId xmlns:a16="http://schemas.microsoft.com/office/drawing/2014/main" id="{F649C6C6-4E5E-47F1-A60F-9E39EC6B9593}"/>
              </a:ext>
            </a:extLst>
          </p:cNvPr>
          <p:cNvSpPr/>
          <p:nvPr/>
        </p:nvSpPr>
        <p:spPr>
          <a:xfrm>
            <a:off x="5901125" y="743845"/>
            <a:ext cx="2507379" cy="541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 Punt toevoegen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2. Woord afdrukken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17A342-F093-4AB4-A5A8-2C0C3E35C39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8504" y="1080466"/>
            <a:ext cx="56839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F0C79C-0E00-4C06-B1E6-FDFA60D122EC}"/>
              </a:ext>
            </a:extLst>
          </p:cNvPr>
          <p:cNvCxnSpPr>
            <a:cxnSpLocks/>
          </p:cNvCxnSpPr>
          <p:nvPr/>
        </p:nvCxnSpPr>
        <p:spPr>
          <a:xfrm>
            <a:off x="5214138" y="1080466"/>
            <a:ext cx="66974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9CF870-CD80-4A77-97B2-03E3602C23F2}"/>
              </a:ext>
            </a:extLst>
          </p:cNvPr>
          <p:cNvSpPr txBox="1"/>
          <p:nvPr/>
        </p:nvSpPr>
        <p:spPr>
          <a:xfrm>
            <a:off x="5307026" y="803469"/>
            <a:ext cx="33438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7FDABD-9E68-4E6F-8431-894A446D136A}"/>
              </a:ext>
            </a:extLst>
          </p:cNvPr>
          <p:cNvSpPr txBox="1"/>
          <p:nvPr/>
        </p:nvSpPr>
        <p:spPr>
          <a:xfrm>
            <a:off x="4257877" y="1417087"/>
            <a:ext cx="39048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false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8E4B85-F785-479C-B44A-493C07DB150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201737" y="1395065"/>
            <a:ext cx="0" cy="32843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703DBD-F75E-4B3E-AC9E-D0A2ABE93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01741" y="2138852"/>
            <a:ext cx="0" cy="49884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312184-0056-498D-8B79-49B1AB230B3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57062" y="2952299"/>
            <a:ext cx="669748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D7675E-E007-4471-BFE0-DDF4700487E1}"/>
              </a:ext>
            </a:extLst>
          </p:cNvPr>
          <p:cNvSpPr txBox="1"/>
          <p:nvPr/>
        </p:nvSpPr>
        <p:spPr>
          <a:xfrm>
            <a:off x="5291569" y="2694103"/>
            <a:ext cx="33438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7C2A35-A49F-4D60-A8B0-B3886FCBD10D}"/>
              </a:ext>
            </a:extLst>
          </p:cNvPr>
          <p:cNvSpPr txBox="1"/>
          <p:nvPr/>
        </p:nvSpPr>
        <p:spPr>
          <a:xfrm>
            <a:off x="4265124" y="3375773"/>
            <a:ext cx="39048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false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615B8D-31B7-4102-BD3D-02397969E2C7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201741" y="3266899"/>
            <a:ext cx="0" cy="52984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F94AAA0-5BF9-4346-86B2-59A6D7CE119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 flipV="1">
            <a:off x="4201737" y="765866"/>
            <a:ext cx="4206767" cy="2186433"/>
          </a:xfrm>
          <a:prstGeom prst="bentConnector4">
            <a:avLst>
              <a:gd name="adj1" fmla="val -5434"/>
              <a:gd name="adj2" fmla="val 110455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82E21-D78C-466E-9FAF-8632BC155AD9}"/>
              </a:ext>
            </a:extLst>
          </p:cNvPr>
          <p:cNvCxnSpPr>
            <a:cxnSpLocks/>
          </p:cNvCxnSpPr>
          <p:nvPr/>
        </p:nvCxnSpPr>
        <p:spPr>
          <a:xfrm>
            <a:off x="4196786" y="4425946"/>
            <a:ext cx="4950" cy="53628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CEE19F-2F56-4B1C-9925-1ABED4320A90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 flipH="1" flipV="1">
            <a:off x="4201737" y="765866"/>
            <a:ext cx="1462116" cy="4412413"/>
          </a:xfrm>
          <a:prstGeom prst="bentConnector4">
            <a:avLst>
              <a:gd name="adj1" fmla="val -233164"/>
              <a:gd name="adj2" fmla="val 110287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45">
            <a:extLst>
              <a:ext uri="{FF2B5EF4-FFF2-40B4-BE49-F238E27FC236}">
                <a16:creationId xmlns:a16="http://schemas.microsoft.com/office/drawing/2014/main" id="{645E75D7-503A-4D05-87C2-0AC035B2CD33}"/>
              </a:ext>
            </a:extLst>
          </p:cNvPr>
          <p:cNvSpPr txBox="1"/>
          <p:nvPr/>
        </p:nvSpPr>
        <p:spPr>
          <a:xfrm>
            <a:off x="4284346" y="4549766"/>
            <a:ext cx="39048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100" dirty="0"/>
              <a:t>false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hthoek 11">
            <a:extLst>
              <a:ext uri="{FF2B5EF4-FFF2-40B4-BE49-F238E27FC236}">
                <a16:creationId xmlns:a16="http://schemas.microsoft.com/office/drawing/2014/main" id="{476292B4-CE72-6E1C-AB31-43DBAA45E6A2}"/>
              </a:ext>
            </a:extLst>
          </p:cNvPr>
          <p:cNvSpPr/>
          <p:nvPr/>
        </p:nvSpPr>
        <p:spPr>
          <a:xfrm>
            <a:off x="5826810" y="3796747"/>
            <a:ext cx="2581694" cy="642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 Letter toevoegen aan woord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1.Aangeven dat letter ten einde is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2. Teller </a:t>
            </a:r>
            <a:r>
              <a:rPr lang="nl-BE" sz="1100" dirty="0" err="1">
                <a:solidFill>
                  <a:schemeClr val="tx1">
                    <a:lumMod val="50000"/>
                  </a:schemeClr>
                </a:solidFill>
              </a:rPr>
              <a:t>herïnitialiseren</a:t>
            </a:r>
            <a:endParaRPr lang="nl-BE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CF04B9-01CC-3A54-DF41-3D333AA6F0E2}"/>
              </a:ext>
            </a:extLst>
          </p:cNvPr>
          <p:cNvCxnSpPr>
            <a:cxnSpLocks/>
          </p:cNvCxnSpPr>
          <p:nvPr/>
        </p:nvCxnSpPr>
        <p:spPr>
          <a:xfrm flipV="1">
            <a:off x="5157062" y="4111610"/>
            <a:ext cx="669748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4E281-D7D8-9664-2520-BCAB30E48A54}"/>
              </a:ext>
            </a:extLst>
          </p:cNvPr>
          <p:cNvSpPr txBox="1"/>
          <p:nvPr/>
        </p:nvSpPr>
        <p:spPr>
          <a:xfrm>
            <a:off x="5291569" y="3715820"/>
            <a:ext cx="33438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hthoek 11">
            <a:extLst>
              <a:ext uri="{FF2B5EF4-FFF2-40B4-BE49-F238E27FC236}">
                <a16:creationId xmlns:a16="http://schemas.microsoft.com/office/drawing/2014/main" id="{1F4812F2-8686-B0B5-BB66-0920F5CAE793}"/>
              </a:ext>
            </a:extLst>
          </p:cNvPr>
          <p:cNvSpPr/>
          <p:nvPr/>
        </p:nvSpPr>
        <p:spPr>
          <a:xfrm>
            <a:off x="3082159" y="4970603"/>
            <a:ext cx="2581694" cy="4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Aangeven dat woord ten einde is 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4B14572-ED5A-9565-8A7A-076FAE4BBA08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4196785" y="429245"/>
            <a:ext cx="4211719" cy="3688632"/>
          </a:xfrm>
          <a:prstGeom prst="bentConnector3">
            <a:avLst>
              <a:gd name="adj1" fmla="val -10934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echthoek 11">
            <a:extLst>
              <a:ext uri="{FF2B5EF4-FFF2-40B4-BE49-F238E27FC236}">
                <a16:creationId xmlns:a16="http://schemas.microsoft.com/office/drawing/2014/main" id="{312DCC3C-8195-0FEE-9521-66463E5A32D3}"/>
              </a:ext>
            </a:extLst>
          </p:cNvPr>
          <p:cNvSpPr/>
          <p:nvPr/>
        </p:nvSpPr>
        <p:spPr>
          <a:xfrm>
            <a:off x="137330" y="641924"/>
            <a:ext cx="2478087" cy="846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1.Woord initialiseren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2. Aangeven dat letter niet ten einde is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3. Aangeven dat woord niet ten einde is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4. Teller initialiseren</a:t>
            </a:r>
          </a:p>
        </p:txBody>
      </p:sp>
    </p:spTree>
    <p:extLst>
      <p:ext uri="{BB962C8B-B14F-4D97-AF65-F5344CB8AC3E}">
        <p14:creationId xmlns:p14="http://schemas.microsoft.com/office/powerpoint/2010/main" val="40512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62E125-2D5C-A968-41A3-B63733E93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63"/>
          <a:stretch/>
        </p:blipFill>
        <p:spPr>
          <a:xfrm>
            <a:off x="-1036" y="366589"/>
            <a:ext cx="9151809" cy="54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5E49F9BF-2569-432E-ACE1-F2F8879701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2068847" y="305534"/>
            <a:ext cx="783274" cy="89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5A825-B8E8-4B05-AABA-E54A6085C487}"/>
              </a:ext>
            </a:extLst>
          </p:cNvPr>
          <p:cNvSpPr txBox="1"/>
          <p:nvPr/>
        </p:nvSpPr>
        <p:spPr>
          <a:xfrm>
            <a:off x="2215983" y="627234"/>
            <a:ext cx="7971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3C5B-7099-47ED-85E6-CC2D0DD679F6}"/>
              </a:ext>
            </a:extLst>
          </p:cNvPr>
          <p:cNvSpPr txBox="1"/>
          <p:nvPr/>
        </p:nvSpPr>
        <p:spPr>
          <a:xfrm flipH="1">
            <a:off x="2496514" y="629426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175689-36F7-4CFB-8E7E-C55E1E20D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" y="305534"/>
            <a:ext cx="741036" cy="896952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477F0CC-2EC3-4341-81E6-F0FCC03F7076}"/>
              </a:ext>
            </a:extLst>
          </p:cNvPr>
          <p:cNvSpPr/>
          <p:nvPr/>
        </p:nvSpPr>
        <p:spPr>
          <a:xfrm>
            <a:off x="779869" y="420350"/>
            <a:ext cx="1279086" cy="504389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05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 B</a:t>
            </a:r>
            <a:endParaRPr kumimoji="0" lang="en-BE" sz="105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7FEE7687-5CC8-43C1-A95E-3A625F754F29}"/>
              </a:ext>
            </a:extLst>
          </p:cNvPr>
          <p:cNvSpPr txBox="1">
            <a:spLocks/>
          </p:cNvSpPr>
          <p:nvPr/>
        </p:nvSpPr>
        <p:spPr>
          <a:xfrm>
            <a:off x="4149526" y="2032759"/>
            <a:ext cx="3187938" cy="878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B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11" name="Tijdelijke aanduiding voor inhoud 4">
            <a:extLst>
              <a:ext uri="{FF2B5EF4-FFF2-40B4-BE49-F238E27FC236}">
                <a16:creationId xmlns:a16="http://schemas.microsoft.com/office/drawing/2014/main" id="{A4B779CE-6A4C-42A7-BF7D-EA508D9E4153}"/>
              </a:ext>
            </a:extLst>
          </p:cNvPr>
          <p:cNvSpPr txBox="1">
            <a:spLocks/>
          </p:cNvSpPr>
          <p:nvPr/>
        </p:nvSpPr>
        <p:spPr>
          <a:xfrm>
            <a:off x="2295701" y="3929374"/>
            <a:ext cx="6928113" cy="8959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B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600" dirty="0"/>
              <a:t>Doorloop de letters van het alfabet 1 voor 1</a:t>
            </a:r>
          </a:p>
          <a:p>
            <a:pPr>
              <a:spcBef>
                <a:spcPts val="0"/>
              </a:spcBef>
            </a:pPr>
            <a:r>
              <a:rPr lang="nl-NL" sz="1600" dirty="0"/>
              <a:t>Als een nieuwe letter is gevonden, vraag of dit het einde van een woord was</a:t>
            </a:r>
          </a:p>
          <a:p>
            <a:pPr>
              <a:spcBef>
                <a:spcPts val="0"/>
              </a:spcBef>
            </a:pPr>
            <a:r>
              <a:rPr lang="nl-BE" sz="1600" i="1" dirty="0"/>
              <a:t>Herhaal dit tot alle letters van het woord gevormd zijn</a:t>
            </a:r>
          </a:p>
          <a:p>
            <a:pPr>
              <a:spcBef>
                <a:spcPts val="0"/>
              </a:spcBef>
            </a:pPr>
            <a:r>
              <a:rPr lang="nl-BE" sz="1600" dirty="0"/>
              <a:t>Zet een punt op het einde van een woord</a:t>
            </a:r>
          </a:p>
          <a:p>
            <a:pPr>
              <a:spcBef>
                <a:spcPts val="0"/>
              </a:spcBef>
            </a:pPr>
            <a:endParaRPr lang="nl-BE" sz="1600" i="1" dirty="0"/>
          </a:p>
          <a:p>
            <a:endParaRPr lang="nl-BE" dirty="0"/>
          </a:p>
        </p:txBody>
      </p:sp>
      <p:sp>
        <p:nvSpPr>
          <p:cNvPr id="12" name="Tijdelijke aanduiding voor inhoud 4">
            <a:extLst>
              <a:ext uri="{FF2B5EF4-FFF2-40B4-BE49-F238E27FC236}">
                <a16:creationId xmlns:a16="http://schemas.microsoft.com/office/drawing/2014/main" id="{A27AC0D4-0E60-49C8-B682-D46718F9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45" y="2000150"/>
            <a:ext cx="5636721" cy="8959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sz="1600" dirty="0">
                <a:latin typeface="+mn-lt"/>
              </a:rPr>
              <a:t>Knipper R als het antwoord positief is op een vraag</a:t>
            </a:r>
          </a:p>
          <a:p>
            <a:pPr>
              <a:spcBef>
                <a:spcPts val="0"/>
              </a:spcBef>
            </a:pPr>
            <a:r>
              <a:rPr lang="nl-BE" sz="1600" dirty="0">
                <a:latin typeface="+mn-lt"/>
              </a:rPr>
              <a:t>Knipper L als het antwoord negatief is op een vraag</a:t>
            </a:r>
          </a:p>
          <a:p>
            <a:pPr>
              <a:spcBef>
                <a:spcPts val="0"/>
              </a:spcBef>
            </a:pPr>
            <a:r>
              <a:rPr lang="nl-BE" sz="1600" i="1" dirty="0">
                <a:latin typeface="+mn-lt"/>
              </a:rPr>
              <a:t>Herhaal dit tot alle letters van het woord gevormd zijn</a:t>
            </a:r>
          </a:p>
          <a:p>
            <a:endParaRPr lang="nl-BE" dirty="0"/>
          </a:p>
        </p:txBody>
      </p:sp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16B7D04C-A74A-4808-9BA8-1F4D03C09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6383607" y="1768524"/>
            <a:ext cx="1339087" cy="15334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D75641-A222-4D53-B61F-BD92DA97B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9" y="3764666"/>
            <a:ext cx="1130603" cy="1368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25C89-294B-4DF9-9682-5F8EB7E60973}"/>
              </a:ext>
            </a:extLst>
          </p:cNvPr>
          <p:cNvSpPr txBox="1"/>
          <p:nvPr/>
        </p:nvSpPr>
        <p:spPr>
          <a:xfrm flipH="1">
            <a:off x="6736567" y="2369595"/>
            <a:ext cx="104149" cy="262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8B157-9B43-4A2D-A52A-FB56E717AE28}"/>
              </a:ext>
            </a:extLst>
          </p:cNvPr>
          <p:cNvSpPr txBox="1"/>
          <p:nvPr/>
        </p:nvSpPr>
        <p:spPr>
          <a:xfrm flipH="1">
            <a:off x="7191689" y="2369595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82F1B-6730-48B5-B770-CAD042DA0846}"/>
              </a:ext>
            </a:extLst>
          </p:cNvPr>
          <p:cNvSpPr txBox="1"/>
          <p:nvPr/>
        </p:nvSpPr>
        <p:spPr>
          <a:xfrm>
            <a:off x="5267511" y="384680"/>
            <a:ext cx="32726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vragende</a:t>
            </a:r>
            <a:r>
              <a:rPr lang="fr-BE" b="1" i="1" dirty="0"/>
              <a:t> </a:t>
            </a:r>
            <a:r>
              <a:rPr lang="fr-BE" b="1" i="1" dirty="0" err="1"/>
              <a:t>zorgverstrekker</a:t>
            </a:r>
            <a:endParaRPr kumimoji="0" lang="en-BE" sz="1800" b="1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80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Beslissing 8">
            <a:extLst>
              <a:ext uri="{FF2B5EF4-FFF2-40B4-BE49-F238E27FC236}">
                <a16:creationId xmlns:a16="http://schemas.microsoft.com/office/drawing/2014/main" id="{F07C7087-42BA-4C03-A0DE-C005999D9528}"/>
              </a:ext>
            </a:extLst>
          </p:cNvPr>
          <p:cNvSpPr/>
          <p:nvPr/>
        </p:nvSpPr>
        <p:spPr>
          <a:xfrm>
            <a:off x="3198696" y="754857"/>
            <a:ext cx="2009669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Einde van het woord?</a:t>
            </a:r>
          </a:p>
        </p:txBody>
      </p:sp>
      <p:sp>
        <p:nvSpPr>
          <p:cNvPr id="6" name="Stroomdiagram: Beslissing 9">
            <a:extLst>
              <a:ext uri="{FF2B5EF4-FFF2-40B4-BE49-F238E27FC236}">
                <a16:creationId xmlns:a16="http://schemas.microsoft.com/office/drawing/2014/main" id="{572C2D1C-5A67-49CE-9C0C-5FE9017648DD}"/>
              </a:ext>
            </a:extLst>
          </p:cNvPr>
          <p:cNvSpPr/>
          <p:nvPr/>
        </p:nvSpPr>
        <p:spPr>
          <a:xfrm>
            <a:off x="3248213" y="2446051"/>
            <a:ext cx="1910643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Knipper </a:t>
            </a:r>
          </a:p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met links?</a:t>
            </a:r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A9C35673-FE58-484B-AB3F-5C77BE431CDC}"/>
              </a:ext>
            </a:extLst>
          </p:cNvPr>
          <p:cNvSpPr/>
          <p:nvPr/>
        </p:nvSpPr>
        <p:spPr>
          <a:xfrm>
            <a:off x="5828604" y="2552974"/>
            <a:ext cx="1573824" cy="4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Teller ophogen</a:t>
            </a:r>
          </a:p>
        </p:txBody>
      </p:sp>
      <p:sp>
        <p:nvSpPr>
          <p:cNvPr id="29" name="Stroomdiagram: Beslissing 9">
            <a:extLst>
              <a:ext uri="{FF2B5EF4-FFF2-40B4-BE49-F238E27FC236}">
                <a16:creationId xmlns:a16="http://schemas.microsoft.com/office/drawing/2014/main" id="{C534315D-4D76-4549-A7CF-F4827B27DF02}"/>
              </a:ext>
            </a:extLst>
          </p:cNvPr>
          <p:cNvSpPr/>
          <p:nvPr/>
        </p:nvSpPr>
        <p:spPr>
          <a:xfrm>
            <a:off x="3248213" y="4602291"/>
            <a:ext cx="1910643" cy="6291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Knipper </a:t>
            </a:r>
          </a:p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met rechts?</a:t>
            </a:r>
          </a:p>
        </p:txBody>
      </p:sp>
      <p:sp>
        <p:nvSpPr>
          <p:cNvPr id="30" name="Rechthoek 11">
            <a:extLst>
              <a:ext uri="{FF2B5EF4-FFF2-40B4-BE49-F238E27FC236}">
                <a16:creationId xmlns:a16="http://schemas.microsoft.com/office/drawing/2014/main" id="{7EB5693B-767A-4987-AEEF-FFEA6FBB57C3}"/>
              </a:ext>
            </a:extLst>
          </p:cNvPr>
          <p:cNvSpPr/>
          <p:nvPr/>
        </p:nvSpPr>
        <p:spPr>
          <a:xfrm>
            <a:off x="3416622" y="1712491"/>
            <a:ext cx="1573824" cy="4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Bied </a:t>
            </a:r>
          </a:p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volgende letter aan</a:t>
            </a:r>
          </a:p>
        </p:txBody>
      </p:sp>
      <p:sp>
        <p:nvSpPr>
          <p:cNvPr id="31" name="Rechthoek 11">
            <a:extLst>
              <a:ext uri="{FF2B5EF4-FFF2-40B4-BE49-F238E27FC236}">
                <a16:creationId xmlns:a16="http://schemas.microsoft.com/office/drawing/2014/main" id="{DA83E8DA-62C8-4EFB-8285-811C1B02265E}"/>
              </a:ext>
            </a:extLst>
          </p:cNvPr>
          <p:cNvSpPr/>
          <p:nvPr/>
        </p:nvSpPr>
        <p:spPr>
          <a:xfrm>
            <a:off x="3112619" y="3490877"/>
            <a:ext cx="2180744" cy="802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Letter toevoegen aan woord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Teller </a:t>
            </a:r>
            <a:r>
              <a:rPr lang="nl-BE" sz="1200" dirty="0" err="1">
                <a:solidFill>
                  <a:schemeClr val="tx1">
                    <a:lumMod val="50000"/>
                  </a:schemeClr>
                </a:solidFill>
              </a:rPr>
              <a:t>herinitialiseren</a:t>
            </a:r>
            <a:endParaRPr lang="nl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Lees volgende knipper</a:t>
            </a:r>
          </a:p>
        </p:txBody>
      </p:sp>
      <p:sp>
        <p:nvSpPr>
          <p:cNvPr id="32" name="Rechthoek 11">
            <a:extLst>
              <a:ext uri="{FF2B5EF4-FFF2-40B4-BE49-F238E27FC236}">
                <a16:creationId xmlns:a16="http://schemas.microsoft.com/office/drawing/2014/main" id="{F649C6C6-4E5E-47F1-A60F-9E39EC6B9593}"/>
              </a:ext>
            </a:extLst>
          </p:cNvPr>
          <p:cNvSpPr/>
          <p:nvPr/>
        </p:nvSpPr>
        <p:spPr>
          <a:xfrm>
            <a:off x="5902920" y="732836"/>
            <a:ext cx="1573824" cy="67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1. Punt toevoegen</a:t>
            </a:r>
          </a:p>
          <a:p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2. Woord afdrukken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17A342-F093-4AB4-A5A8-2C0C3E35C39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0298" y="1069457"/>
            <a:ext cx="56839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F0C79C-0E00-4C06-B1E6-FDFA60D122EC}"/>
              </a:ext>
            </a:extLst>
          </p:cNvPr>
          <p:cNvCxnSpPr>
            <a:cxnSpLocks/>
          </p:cNvCxnSpPr>
          <p:nvPr/>
        </p:nvCxnSpPr>
        <p:spPr>
          <a:xfrm>
            <a:off x="5215932" y="1069457"/>
            <a:ext cx="66974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9CF870-CD80-4A77-97B2-03E3602C23F2}"/>
              </a:ext>
            </a:extLst>
          </p:cNvPr>
          <p:cNvSpPr txBox="1"/>
          <p:nvPr/>
        </p:nvSpPr>
        <p:spPr>
          <a:xfrm>
            <a:off x="5308820" y="792460"/>
            <a:ext cx="35682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7FDABD-9E68-4E6F-8431-894A446D136A}"/>
              </a:ext>
            </a:extLst>
          </p:cNvPr>
          <p:cNvSpPr txBox="1"/>
          <p:nvPr/>
        </p:nvSpPr>
        <p:spPr>
          <a:xfrm>
            <a:off x="4259671" y="1406078"/>
            <a:ext cx="41613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false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8E4B85-F785-479C-B44A-493C07DB150C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4203531" y="1384056"/>
            <a:ext cx="3" cy="32843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703DBD-F75E-4B3E-AC9E-D0A2ABE9354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203532" y="2127843"/>
            <a:ext cx="2" cy="3182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312184-0056-498D-8B79-49B1AB230B3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58856" y="2760650"/>
            <a:ext cx="669748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D7675E-E007-4471-BFE0-DDF4700487E1}"/>
              </a:ext>
            </a:extLst>
          </p:cNvPr>
          <p:cNvSpPr txBox="1"/>
          <p:nvPr/>
        </p:nvSpPr>
        <p:spPr>
          <a:xfrm>
            <a:off x="5293363" y="2502454"/>
            <a:ext cx="35682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7C2A35-A49F-4D60-A8B0-B3886FCBD10D}"/>
              </a:ext>
            </a:extLst>
          </p:cNvPr>
          <p:cNvSpPr txBox="1"/>
          <p:nvPr/>
        </p:nvSpPr>
        <p:spPr>
          <a:xfrm>
            <a:off x="4237789" y="3144192"/>
            <a:ext cx="41613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false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615B8D-31B7-4102-BD3D-02397969E2C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4202991" y="3075250"/>
            <a:ext cx="544" cy="41562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F94AAA0-5BF9-4346-86B2-59A6D7CE119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 flipV="1">
            <a:off x="4203531" y="754857"/>
            <a:ext cx="3198897" cy="2005793"/>
          </a:xfrm>
          <a:prstGeom prst="bentConnector4">
            <a:avLst>
              <a:gd name="adj1" fmla="val -7146"/>
              <a:gd name="adj2" fmla="val 111397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CE76DE-6F24-441F-9C6A-95F632585BE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4202991" y="4293562"/>
            <a:ext cx="544" cy="3087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Rechthoek 11">
            <a:extLst>
              <a:ext uri="{FF2B5EF4-FFF2-40B4-BE49-F238E27FC236}">
                <a16:creationId xmlns:a16="http://schemas.microsoft.com/office/drawing/2014/main" id="{7A8EAEB7-A456-4058-A439-DCB5EF146DC1}"/>
              </a:ext>
            </a:extLst>
          </p:cNvPr>
          <p:cNvSpPr/>
          <p:nvPr/>
        </p:nvSpPr>
        <p:spPr>
          <a:xfrm>
            <a:off x="3336999" y="5540219"/>
            <a:ext cx="1801579" cy="50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>
                    <a:lumMod val="50000"/>
                  </a:schemeClr>
                </a:solidFill>
              </a:rPr>
              <a:t>Aangeven dat dit einde van woord is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82E21-D78C-466E-9FAF-8632BC155AD9}"/>
              </a:ext>
            </a:extLst>
          </p:cNvPr>
          <p:cNvCxnSpPr>
            <a:cxnSpLocks/>
          </p:cNvCxnSpPr>
          <p:nvPr/>
        </p:nvCxnSpPr>
        <p:spPr>
          <a:xfrm>
            <a:off x="4202989" y="5231490"/>
            <a:ext cx="544" cy="3087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CEE19F-2F56-4B1C-9925-1ABED4320A90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V="1">
            <a:off x="2153580" y="2804808"/>
            <a:ext cx="5046648" cy="946745"/>
          </a:xfrm>
          <a:prstGeom prst="bentConnector5">
            <a:avLst>
              <a:gd name="adj1" fmla="val 256"/>
              <a:gd name="adj2" fmla="val -333173"/>
              <a:gd name="adj3" fmla="val 11081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B45871-7875-47F8-876F-0558F937309B}"/>
              </a:ext>
            </a:extLst>
          </p:cNvPr>
          <p:cNvCxnSpPr>
            <a:stCxn id="29" idx="3"/>
            <a:endCxn id="5" idx="0"/>
          </p:cNvCxnSpPr>
          <p:nvPr/>
        </p:nvCxnSpPr>
        <p:spPr>
          <a:xfrm flipH="1" flipV="1">
            <a:off x="4203531" y="754857"/>
            <a:ext cx="955325" cy="4162034"/>
          </a:xfrm>
          <a:prstGeom prst="bentConnector4">
            <a:avLst>
              <a:gd name="adj1" fmla="val -289563"/>
              <a:gd name="adj2" fmla="val 109379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43">
            <a:extLst>
              <a:ext uri="{FF2B5EF4-FFF2-40B4-BE49-F238E27FC236}">
                <a16:creationId xmlns:a16="http://schemas.microsoft.com/office/drawing/2014/main" id="{C91BFE29-B593-41E3-90C9-B12851C0A324}"/>
              </a:ext>
            </a:extLst>
          </p:cNvPr>
          <p:cNvSpPr txBox="1"/>
          <p:nvPr/>
        </p:nvSpPr>
        <p:spPr>
          <a:xfrm>
            <a:off x="4247309" y="5219672"/>
            <a:ext cx="35682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43">
            <a:extLst>
              <a:ext uri="{FF2B5EF4-FFF2-40B4-BE49-F238E27FC236}">
                <a16:creationId xmlns:a16="http://schemas.microsoft.com/office/drawing/2014/main" id="{B8862770-AE52-4527-A579-5B2551379F44}"/>
              </a:ext>
            </a:extLst>
          </p:cNvPr>
          <p:cNvSpPr txBox="1"/>
          <p:nvPr/>
        </p:nvSpPr>
        <p:spPr>
          <a:xfrm>
            <a:off x="5298848" y="4646745"/>
            <a:ext cx="41613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false</a:t>
            </a:r>
            <a:endParaRPr kumimoji="0" lang="en-BE" sz="12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hthoek 11">
            <a:extLst>
              <a:ext uri="{FF2B5EF4-FFF2-40B4-BE49-F238E27FC236}">
                <a16:creationId xmlns:a16="http://schemas.microsoft.com/office/drawing/2014/main" id="{A0B35C16-CB23-A274-4AEE-32C1C926CB67}"/>
              </a:ext>
            </a:extLst>
          </p:cNvPr>
          <p:cNvSpPr/>
          <p:nvPr/>
        </p:nvSpPr>
        <p:spPr>
          <a:xfrm>
            <a:off x="152211" y="653143"/>
            <a:ext cx="2478087" cy="835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1.Woord initialiseren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2. Aangeven dat letter niet ten einde is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3. Aangeven dat woord niet ten einde is</a:t>
            </a:r>
          </a:p>
          <a:p>
            <a:r>
              <a:rPr lang="nl-BE" sz="1100" dirty="0">
                <a:solidFill>
                  <a:schemeClr val="tx1">
                    <a:lumMod val="50000"/>
                  </a:schemeClr>
                </a:solidFill>
              </a:rPr>
              <a:t>4. Teller initialiseren</a:t>
            </a:r>
          </a:p>
        </p:txBody>
      </p:sp>
    </p:spTree>
    <p:extLst>
      <p:ext uri="{BB962C8B-B14F-4D97-AF65-F5344CB8AC3E}">
        <p14:creationId xmlns:p14="http://schemas.microsoft.com/office/powerpoint/2010/main" val="334229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C3205-CD0F-8480-7C0A-513589EF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889"/>
            <a:ext cx="9144000" cy="54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926F-D1D7-4C49-875E-4C95C36B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Python in a </a:t>
            </a:r>
            <a:r>
              <a:rPr lang="fr-BE" dirty="0" err="1"/>
              <a:t>Nutshell</a:t>
            </a:r>
            <a:r>
              <a:rPr lang="fr-BE" dirty="0"/>
              <a:t>*</a:t>
            </a:r>
            <a:br>
              <a:rPr lang="fr-BE" dirty="0"/>
            </a:br>
            <a:r>
              <a:rPr lang="fr-BE" i="1" dirty="0"/>
              <a:t>(short </a:t>
            </a:r>
            <a:r>
              <a:rPr lang="fr-BE" i="1" dirty="0" err="1"/>
              <a:t>recap</a:t>
            </a:r>
            <a:r>
              <a:rPr lang="fr-BE" i="1" dirty="0"/>
              <a:t>)</a:t>
            </a:r>
            <a:endParaRPr lang="en-BE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0EFC-8891-4E59-BCD3-C1DE826E36A2}"/>
              </a:ext>
            </a:extLst>
          </p:cNvPr>
          <p:cNvSpPr txBox="1"/>
          <p:nvPr/>
        </p:nvSpPr>
        <p:spPr>
          <a:xfrm>
            <a:off x="950496" y="5265336"/>
            <a:ext cx="794084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/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*De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voorbeelden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komen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BE" i="1" dirty="0" err="1"/>
              <a:t>uit</a:t>
            </a:r>
            <a:r>
              <a:rPr lang="fr-BE" i="1" dirty="0"/>
              <a:t> het </a:t>
            </a:r>
            <a:r>
              <a:rPr lang="fr-BE" i="1" dirty="0" err="1"/>
              <a:t>basiswerk</a:t>
            </a:r>
            <a:r>
              <a:rPr lang="fr-BE" i="1" dirty="0"/>
              <a:t> 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programmeursleerling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Leren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coderen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met Python 3 van Pieter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Spronck</a:t>
            </a:r>
            <a:r>
              <a:rPr lang="fr-BE" i="1" dirty="0"/>
              <a:t>.  Het </a:t>
            </a:r>
            <a:r>
              <a:rPr lang="fr-BE" i="1" dirty="0" err="1"/>
              <a:t>boek</a:t>
            </a:r>
            <a:r>
              <a:rPr lang="fr-BE" i="1" dirty="0"/>
              <a:t> </a:t>
            </a:r>
            <a:r>
              <a:rPr lang="fr-BE" i="1" dirty="0" err="1"/>
              <a:t>is</a:t>
            </a:r>
            <a:r>
              <a:rPr lang="fr-BE" i="1" dirty="0"/>
              <a:t> </a:t>
            </a:r>
            <a:r>
              <a:rPr lang="fr-BE" i="1" dirty="0" err="1"/>
              <a:t>vrij</a:t>
            </a:r>
            <a:r>
              <a:rPr lang="fr-BE" i="1" dirty="0"/>
              <a:t> </a:t>
            </a:r>
            <a:r>
              <a:rPr lang="fr-BE" i="1" dirty="0" err="1"/>
              <a:t>beschikbaar</a:t>
            </a:r>
            <a:r>
              <a:rPr lang="fr-BE" i="1" dirty="0"/>
              <a:t> via: </a:t>
            </a:r>
            <a:r>
              <a:rPr lang="fr-BE" i="1" dirty="0">
                <a:hlinkClick r:id="rId2"/>
              </a:rPr>
              <a:t>http://www.spronck.net/pythonbook/dutchindex.xhtml</a:t>
            </a:r>
            <a:r>
              <a:rPr lang="fr-BE" i="1" dirty="0"/>
              <a:t> </a:t>
            </a:r>
            <a:endParaRPr kumimoji="0" lang="en-BE" sz="1800" b="0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3758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3CACF-12B0-4908-ABEE-1B3F290B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Korte reflectie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A78EFF-1A76-4D70-93DD-6C57CD8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CBF29C5-03FE-4086-BCC6-C2BAB93A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0" y="1349999"/>
            <a:ext cx="6883469" cy="4428000"/>
          </a:xfrm>
        </p:spPr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b="1" dirty="0">
                <a:sym typeface="Wingdings" panose="05000000000000000000" pitchFamily="2" charset="2"/>
              </a:rPr>
              <a:t>Werkt het algoritme in alle omstandigheden?</a:t>
            </a:r>
          </a:p>
          <a:p>
            <a:pPr lvl="1"/>
            <a:r>
              <a:rPr lang="nl-BE" dirty="0"/>
              <a:t>Omgaan met leestekens</a:t>
            </a:r>
          </a:p>
          <a:p>
            <a:pPr lvl="1"/>
            <a:r>
              <a:rPr lang="nl-BE" dirty="0"/>
              <a:t>Omgaan met hoofdletters en kleine letters</a:t>
            </a:r>
          </a:p>
          <a:p>
            <a:pPr lvl="1"/>
            <a:r>
              <a:rPr lang="nl-BE" dirty="0"/>
              <a:t>Omgaan met </a:t>
            </a:r>
            <a:r>
              <a:rPr lang="nl-BE" dirty="0">
                <a:highlight>
                  <a:srgbClr val="FFFF00"/>
                </a:highlight>
              </a:rPr>
              <a:t>vergissingen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b="1" dirty="0">
                <a:sym typeface="Wingdings" panose="05000000000000000000" pitchFamily="2" charset="2"/>
              </a:rPr>
              <a:t>Kan het efficiënter?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D2A64322-3448-49F2-92A6-EBE3EC2D56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7936061" y="294330"/>
            <a:ext cx="787755" cy="90208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45C6C-33BB-453F-9767-2D3C5FFE6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56" y="277793"/>
            <a:ext cx="787755" cy="9535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DCD543B-AC55-4F9C-BC62-85AE4E895D4C}"/>
              </a:ext>
            </a:extLst>
          </p:cNvPr>
          <p:cNvSpPr/>
          <p:nvPr/>
        </p:nvSpPr>
        <p:spPr>
          <a:xfrm>
            <a:off x="6950370" y="502100"/>
            <a:ext cx="909537" cy="519674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100" dirty="0" err="1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</a:t>
            </a:r>
            <a:endParaRPr kumimoji="0" lang="en-BE" sz="11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tar: 32 Points 2">
            <a:extLst>
              <a:ext uri="{FF2B5EF4-FFF2-40B4-BE49-F238E27FC236}">
                <a16:creationId xmlns:a16="http://schemas.microsoft.com/office/drawing/2014/main" id="{AF3D6EA8-7136-428F-921F-C1E86D9C92B5}"/>
              </a:ext>
            </a:extLst>
          </p:cNvPr>
          <p:cNvSpPr/>
          <p:nvPr/>
        </p:nvSpPr>
        <p:spPr>
          <a:xfrm>
            <a:off x="199052" y="1816143"/>
            <a:ext cx="1667070" cy="474922"/>
          </a:xfrm>
          <a:prstGeom prst="star32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05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correctheid</a:t>
            </a:r>
            <a:endParaRPr kumimoji="0" lang="en-BE" sz="105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30371C56-96B5-4322-9255-4856660C5060}"/>
              </a:ext>
            </a:extLst>
          </p:cNvPr>
          <p:cNvSpPr/>
          <p:nvPr/>
        </p:nvSpPr>
        <p:spPr>
          <a:xfrm>
            <a:off x="199052" y="4251434"/>
            <a:ext cx="1667070" cy="474922"/>
          </a:xfrm>
          <a:prstGeom prst="star32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05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complexiteit</a:t>
            </a:r>
            <a:endParaRPr kumimoji="0" lang="en-BE" sz="105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73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51081-68A2-4823-8A2F-E39D54C3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Efficiëntie en complexiteit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CF5BAB-8105-4E1C-8B16-7BA273B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7E6B2EE-C973-45DD-A8CC-4E0C34A1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49999"/>
            <a:ext cx="7679552" cy="4428000"/>
          </a:xfrm>
        </p:spPr>
        <p:txBody>
          <a:bodyPr/>
          <a:lstStyle/>
          <a:p>
            <a:r>
              <a:rPr lang="nl-BE" b="1" dirty="0" err="1"/>
              <a:t>Predictive</a:t>
            </a:r>
            <a:r>
              <a:rPr lang="nl-BE" b="1" dirty="0"/>
              <a:t> </a:t>
            </a:r>
            <a:r>
              <a:rPr lang="nl-BE" b="1" dirty="0" err="1"/>
              <a:t>texting</a:t>
            </a:r>
            <a:r>
              <a:rPr lang="nl-BE" b="1" dirty="0"/>
              <a:t> </a:t>
            </a:r>
          </a:p>
          <a:p>
            <a:pPr lvl="1"/>
            <a:r>
              <a:rPr lang="nl-BE" sz="1800" dirty="0"/>
              <a:t>raden van woord op basis van eerste letters</a:t>
            </a:r>
          </a:p>
          <a:p>
            <a:pPr lvl="1"/>
            <a:r>
              <a:rPr lang="nl-BE" sz="1800" dirty="0"/>
              <a:t>Vaak gebruikt op smartphone</a:t>
            </a:r>
          </a:p>
          <a:p>
            <a:pPr lvl="1"/>
            <a:r>
              <a:rPr lang="nl-BE" sz="1800" dirty="0"/>
              <a:t>Wanneer raden? </a:t>
            </a:r>
          </a:p>
          <a:p>
            <a:pPr lvl="1"/>
            <a:r>
              <a:rPr lang="nl-BE" sz="1800" dirty="0"/>
              <a:t>Wat bij verkeerde suggesties?</a:t>
            </a:r>
          </a:p>
          <a:p>
            <a:pPr lvl="1"/>
            <a:endParaRPr lang="nl-BE" sz="1800" dirty="0">
              <a:sym typeface="Wingdings" panose="05000000000000000000" pitchFamily="2" charset="2"/>
            </a:endParaRPr>
          </a:p>
          <a:p>
            <a:r>
              <a:rPr lang="nl-BE" b="1" dirty="0">
                <a:sym typeface="Wingdings" panose="05000000000000000000" pitchFamily="2" charset="2"/>
              </a:rPr>
              <a:t>Frequentie analyse</a:t>
            </a:r>
          </a:p>
          <a:p>
            <a:pPr lvl="1"/>
            <a:r>
              <a:rPr lang="nl-NL" sz="1800" dirty="0">
                <a:sym typeface="Wingdings" panose="05000000000000000000" pitchFamily="2" charset="2"/>
              </a:rPr>
              <a:t>nagaan hoe vaak letters gebruikt worden in de gewenste taal</a:t>
            </a:r>
          </a:p>
          <a:p>
            <a:pPr lvl="1"/>
            <a:r>
              <a:rPr lang="nl-NL" sz="1800" dirty="0">
                <a:sym typeface="Wingdings" panose="05000000000000000000" pitchFamily="2" charset="2"/>
              </a:rPr>
              <a:t>meest frequent gebruikte letter eerst afchecken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5A465679-1A65-413E-84B1-073C4C57B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1368001"/>
            <a:ext cx="2380577" cy="22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1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FFDD12-3BAC-7D29-7238-8B7B9911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15"/>
            <a:ext cx="9144000" cy="53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E84-7346-4D79-AD73-EAA918C8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Berekening</a:t>
            </a:r>
            <a:r>
              <a:rPr lang="fr-BE" dirty="0"/>
              <a:t> van </a:t>
            </a:r>
            <a:r>
              <a:rPr lang="fr-BE" dirty="0" err="1"/>
              <a:t>complexiteit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569-0706-45AE-BAEA-60737C84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b="1" dirty="0" err="1"/>
              <a:t>Optie</a:t>
            </a:r>
            <a:r>
              <a:rPr lang="fr-BE" sz="2000" b="1" dirty="0"/>
              <a:t> 1: </a:t>
            </a:r>
            <a:r>
              <a:rPr lang="fr-BE" sz="2000" dirty="0"/>
              <a:t>de </a:t>
            </a:r>
            <a:r>
              <a:rPr lang="fr-BE" sz="2000" dirty="0" err="1"/>
              <a:t>luisterende</a:t>
            </a:r>
            <a:r>
              <a:rPr lang="fr-BE" sz="2000" dirty="0"/>
              <a:t> </a:t>
            </a:r>
            <a:r>
              <a:rPr lang="fr-BE" sz="2000" dirty="0" err="1"/>
              <a:t>zorgverstrekker</a:t>
            </a:r>
            <a:endParaRPr lang="fr-BE" sz="2000" dirty="0"/>
          </a:p>
          <a:p>
            <a:pPr lvl="1"/>
            <a:r>
              <a:rPr lang="fr-BE" sz="1600" dirty="0" err="1"/>
              <a:t>Gemiddeld</a:t>
            </a:r>
            <a:r>
              <a:rPr lang="fr-BE" sz="1600" dirty="0"/>
              <a:t> 14 </a:t>
            </a:r>
            <a:r>
              <a:rPr lang="fr-BE" sz="1600" dirty="0" err="1"/>
              <a:t>keer</a:t>
            </a:r>
            <a:r>
              <a:rPr lang="fr-BE" sz="1600" dirty="0"/>
              <a:t> </a:t>
            </a:r>
            <a:r>
              <a:rPr lang="fr-BE" sz="1600" dirty="0" err="1"/>
              <a:t>knipperen</a:t>
            </a:r>
            <a:r>
              <a:rPr lang="fr-BE" sz="1600" dirty="0"/>
              <a:t> per </a:t>
            </a:r>
            <a:r>
              <a:rPr lang="fr-BE" sz="1600" dirty="0" err="1"/>
              <a:t>letter</a:t>
            </a:r>
            <a:r>
              <a:rPr lang="fr-BE" sz="1600" dirty="0"/>
              <a:t> (13 x ‘L’ + 1 x ‘R’)</a:t>
            </a:r>
          </a:p>
          <a:p>
            <a:pPr lvl="1"/>
            <a:r>
              <a:rPr lang="fr-BE" sz="1600" dirty="0" err="1"/>
              <a:t>Afsluitende</a:t>
            </a:r>
            <a:r>
              <a:rPr lang="fr-BE" sz="1600" dirty="0"/>
              <a:t> </a:t>
            </a:r>
            <a:r>
              <a:rPr lang="fr-BE" sz="1600" dirty="0" err="1"/>
              <a:t>vraag</a:t>
            </a:r>
            <a:endParaRPr lang="fr-BE" sz="1600" dirty="0"/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14 x </a:t>
            </a:r>
            <a:r>
              <a:rPr lang="fr-BE" sz="1600" dirty="0" err="1"/>
              <a:t>woordlengte</a:t>
            </a:r>
            <a:r>
              <a:rPr lang="fr-BE" sz="1600" dirty="0"/>
              <a:t> + 1</a:t>
            </a:r>
          </a:p>
          <a:p>
            <a:pPr lvl="1"/>
            <a:endParaRPr lang="fr-BE" sz="1000" dirty="0"/>
          </a:p>
          <a:p>
            <a:r>
              <a:rPr lang="fr-BE" sz="2000" b="1" dirty="0" err="1"/>
              <a:t>Optie</a:t>
            </a:r>
            <a:r>
              <a:rPr lang="fr-BE" sz="2000" b="1" dirty="0"/>
              <a:t> 2: </a:t>
            </a:r>
            <a:r>
              <a:rPr lang="fr-BE" sz="2000" dirty="0"/>
              <a:t>de </a:t>
            </a:r>
            <a:r>
              <a:rPr lang="fr-BE" sz="2000" dirty="0" err="1"/>
              <a:t>vragende</a:t>
            </a:r>
            <a:r>
              <a:rPr lang="fr-BE" sz="2000" dirty="0"/>
              <a:t> </a:t>
            </a:r>
            <a:r>
              <a:rPr lang="fr-BE" sz="2000" dirty="0" err="1"/>
              <a:t>zorgverstrekker</a:t>
            </a:r>
            <a:endParaRPr lang="fr-BE" sz="2000" dirty="0"/>
          </a:p>
          <a:p>
            <a:pPr lvl="1"/>
            <a:r>
              <a:rPr lang="fr-BE" sz="1600" dirty="0" err="1"/>
              <a:t>Gemiddeld</a:t>
            </a:r>
            <a:r>
              <a:rPr lang="fr-BE" sz="1600" dirty="0"/>
              <a:t> 14 </a:t>
            </a:r>
            <a:r>
              <a:rPr lang="fr-BE" sz="1600" dirty="0" err="1"/>
              <a:t>keer</a:t>
            </a:r>
            <a:r>
              <a:rPr lang="fr-BE" sz="1600" dirty="0"/>
              <a:t> </a:t>
            </a:r>
            <a:r>
              <a:rPr lang="fr-BE" sz="1600" dirty="0" err="1"/>
              <a:t>knipperen</a:t>
            </a:r>
            <a:r>
              <a:rPr lang="fr-BE" sz="1600" dirty="0"/>
              <a:t> per </a:t>
            </a:r>
            <a:r>
              <a:rPr lang="fr-BE" sz="1600" dirty="0" err="1"/>
              <a:t>letter</a:t>
            </a:r>
            <a:r>
              <a:rPr lang="fr-BE" sz="1600" dirty="0"/>
              <a:t> (12 x ‘L’ + 1 x ‘R’ + 1 x ‘L/R’)</a:t>
            </a:r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14 x </a:t>
            </a:r>
            <a:r>
              <a:rPr lang="fr-BE" sz="1600" dirty="0" err="1"/>
              <a:t>woordlengte</a:t>
            </a:r>
            <a:endParaRPr lang="fr-BE" sz="1600" dirty="0"/>
          </a:p>
          <a:p>
            <a:pPr lvl="1"/>
            <a:endParaRPr lang="fr-BE" sz="1100" dirty="0"/>
          </a:p>
          <a:p>
            <a:r>
              <a:rPr lang="fr-BE" sz="2000" b="1" dirty="0" err="1"/>
              <a:t>Optie</a:t>
            </a:r>
            <a:r>
              <a:rPr lang="fr-BE" sz="2000" b="1" dirty="0"/>
              <a:t> 3: </a:t>
            </a:r>
            <a:r>
              <a:rPr lang="fr-BE" sz="2000" dirty="0"/>
              <a:t>de </a:t>
            </a:r>
            <a:r>
              <a:rPr lang="fr-BE" sz="2000" dirty="0" err="1"/>
              <a:t>verfijnde</a:t>
            </a:r>
            <a:r>
              <a:rPr lang="fr-BE" sz="2000" dirty="0"/>
              <a:t> </a:t>
            </a:r>
            <a:r>
              <a:rPr lang="fr-BE" sz="2000" dirty="0" err="1"/>
              <a:t>versie</a:t>
            </a:r>
            <a:r>
              <a:rPr lang="fr-BE" sz="2000" dirty="0"/>
              <a:t> met </a:t>
            </a:r>
            <a:r>
              <a:rPr lang="fr-BE" sz="2000" dirty="0" err="1"/>
              <a:t>frequentie</a:t>
            </a:r>
            <a:r>
              <a:rPr lang="fr-BE" sz="2000" dirty="0"/>
              <a:t> analyse</a:t>
            </a:r>
          </a:p>
          <a:p>
            <a:pPr lvl="1"/>
            <a:r>
              <a:rPr lang="fr-BE" sz="1600" i="1" dirty="0"/>
              <a:t>Zie </a:t>
            </a:r>
            <a:r>
              <a:rPr lang="fr-BE" sz="1600" i="1" dirty="0" err="1"/>
              <a:t>volgende</a:t>
            </a:r>
            <a:r>
              <a:rPr lang="fr-BE" sz="1600" i="1" dirty="0"/>
              <a:t> slide</a:t>
            </a:r>
          </a:p>
          <a:p>
            <a:pPr lvl="1"/>
            <a:r>
              <a:rPr lang="fr-BE" sz="1600" dirty="0" err="1"/>
              <a:t>Gemiddeld</a:t>
            </a:r>
            <a:r>
              <a:rPr lang="fr-BE" sz="1600" dirty="0"/>
              <a:t> 6 </a:t>
            </a:r>
            <a:r>
              <a:rPr lang="fr-BE" sz="1600" dirty="0" err="1"/>
              <a:t>keer</a:t>
            </a:r>
            <a:r>
              <a:rPr lang="fr-BE" sz="1600" dirty="0"/>
              <a:t> </a:t>
            </a:r>
            <a:r>
              <a:rPr lang="fr-BE" sz="1600" dirty="0" err="1"/>
              <a:t>knipperen</a:t>
            </a:r>
            <a:r>
              <a:rPr lang="fr-BE" sz="1600" dirty="0"/>
              <a:t> per </a:t>
            </a:r>
            <a:r>
              <a:rPr lang="fr-BE" sz="1600" dirty="0" err="1"/>
              <a:t>letter</a:t>
            </a:r>
            <a:r>
              <a:rPr lang="fr-BE" sz="1600" dirty="0"/>
              <a:t> (4 x ‘L’ + 1 x ‘R’ + 1 x ‘L/R’)</a:t>
            </a:r>
            <a:r>
              <a:rPr lang="fr-BE" sz="2000" dirty="0"/>
              <a:t> </a:t>
            </a:r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6 x </a:t>
            </a:r>
            <a:r>
              <a:rPr lang="fr-BE" sz="1600" dirty="0" err="1"/>
              <a:t>woordlengte</a:t>
            </a:r>
            <a:endParaRPr lang="fr-BE" sz="1600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5915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9ECB2-11EB-4036-B41E-61D1004D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9400"/>
              </p:ext>
            </p:extLst>
          </p:nvPr>
        </p:nvGraphicFramePr>
        <p:xfrm>
          <a:off x="500891" y="127626"/>
          <a:ext cx="5791200" cy="5943600"/>
        </p:xfrm>
        <a:graphic>
          <a:graphicData uri="http://schemas.openxmlformats.org/drawingml/2006/table">
            <a:tbl>
              <a:tblPr/>
              <a:tblGrid>
                <a:gridCol w="555812">
                  <a:extLst>
                    <a:ext uri="{9D8B030D-6E8A-4147-A177-3AD203B41FA5}">
                      <a16:colId xmlns:a16="http://schemas.microsoft.com/office/drawing/2014/main" val="1674239469"/>
                    </a:ext>
                  </a:extLst>
                </a:gridCol>
                <a:gridCol w="631421">
                  <a:extLst>
                    <a:ext uri="{9D8B030D-6E8A-4147-A177-3AD203B41FA5}">
                      <a16:colId xmlns:a16="http://schemas.microsoft.com/office/drawing/2014/main" val="910945248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251039577"/>
                    </a:ext>
                  </a:extLst>
                </a:gridCol>
                <a:gridCol w="3599132">
                  <a:extLst>
                    <a:ext uri="{9D8B030D-6E8A-4147-A177-3AD203B41FA5}">
                      <a16:colId xmlns:a16="http://schemas.microsoft.com/office/drawing/2014/main" val="1686443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18,91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(bijna 1 op 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52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10,03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2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7,49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1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6,79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3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6,50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672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6,41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704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6,06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77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5,93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20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3,73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27)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3,57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28)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21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3,40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29)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232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2,85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35)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26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2,38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42)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3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2,25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44)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2,21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45)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8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66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63)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8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64)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85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66)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6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j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68)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72)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9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1,24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81)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7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0,81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123)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31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0,040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2500)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16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0,035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(ca. 1 op 3000)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2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>
                          <a:effectLst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>
                          <a:effectLst/>
                        </a:rPr>
                        <a:t>0,009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500" dirty="0">
                          <a:effectLst/>
                        </a:rPr>
                        <a:t>(ca. 1 op 11.000)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588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200A0-3941-4352-8A2E-5A6329D02D4B}"/>
              </a:ext>
            </a:extLst>
          </p:cNvPr>
          <p:cNvSpPr/>
          <p:nvPr/>
        </p:nvSpPr>
        <p:spPr>
          <a:xfrm>
            <a:off x="301450" y="90432"/>
            <a:ext cx="4551903" cy="120580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D4AED-EFF8-4495-8EAD-5691CAB3EFEB}"/>
              </a:ext>
            </a:extLst>
          </p:cNvPr>
          <p:cNvSpPr txBox="1"/>
          <p:nvPr/>
        </p:nvSpPr>
        <p:spPr>
          <a:xfrm>
            <a:off x="5135424" y="508668"/>
            <a:ext cx="17979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= 49,75% ~ 50%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42753A-3BBD-4553-8068-4978D6BDDED6}"/>
              </a:ext>
            </a:extLst>
          </p:cNvPr>
          <p:cNvSpPr/>
          <p:nvPr/>
        </p:nvSpPr>
        <p:spPr>
          <a:xfrm>
            <a:off x="6491532" y="5464811"/>
            <a:ext cx="2351018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Frequentietabel</a:t>
            </a: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NL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08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E84-7346-4D79-AD73-EAA918C8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Berekening</a:t>
            </a:r>
            <a:r>
              <a:rPr lang="fr-BE" dirty="0"/>
              <a:t> van </a:t>
            </a:r>
            <a:r>
              <a:rPr lang="fr-BE" dirty="0" err="1"/>
              <a:t>complexiteit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569-0706-45AE-BAEA-60737C84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b="1" dirty="0" err="1"/>
              <a:t>Optie</a:t>
            </a:r>
            <a:r>
              <a:rPr lang="fr-BE" sz="2000" b="1" dirty="0"/>
              <a:t> 1: </a:t>
            </a:r>
            <a:r>
              <a:rPr lang="fr-BE" sz="2000" dirty="0"/>
              <a:t>de </a:t>
            </a:r>
            <a:r>
              <a:rPr lang="fr-BE" sz="2000" dirty="0" err="1"/>
              <a:t>luisterende</a:t>
            </a:r>
            <a:r>
              <a:rPr lang="fr-BE" sz="2000" dirty="0"/>
              <a:t> </a:t>
            </a:r>
            <a:r>
              <a:rPr lang="fr-BE" sz="2000" dirty="0" err="1"/>
              <a:t>zorgverstrekker</a:t>
            </a:r>
            <a:endParaRPr lang="fr-BE" sz="2000" dirty="0"/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14 x </a:t>
            </a:r>
            <a:r>
              <a:rPr lang="fr-BE" sz="1600" dirty="0" err="1"/>
              <a:t>woordlengte</a:t>
            </a:r>
            <a:r>
              <a:rPr lang="fr-BE" sz="1600" dirty="0"/>
              <a:t> + 1</a:t>
            </a:r>
          </a:p>
          <a:p>
            <a:pPr lvl="1"/>
            <a:endParaRPr lang="fr-BE" sz="1000" dirty="0"/>
          </a:p>
          <a:p>
            <a:r>
              <a:rPr lang="fr-BE" sz="2000" b="1" dirty="0" err="1"/>
              <a:t>Optie</a:t>
            </a:r>
            <a:r>
              <a:rPr lang="fr-BE" sz="2000" b="1" dirty="0"/>
              <a:t> 2: </a:t>
            </a:r>
            <a:r>
              <a:rPr lang="fr-BE" sz="2000" dirty="0"/>
              <a:t>de </a:t>
            </a:r>
            <a:r>
              <a:rPr lang="fr-BE" sz="2000" dirty="0" err="1"/>
              <a:t>vragende</a:t>
            </a:r>
            <a:r>
              <a:rPr lang="fr-BE" sz="2000" dirty="0"/>
              <a:t> </a:t>
            </a:r>
            <a:r>
              <a:rPr lang="fr-BE" sz="2000" dirty="0" err="1"/>
              <a:t>zorgverstrekker</a:t>
            </a:r>
            <a:endParaRPr lang="fr-BE" sz="2000" dirty="0"/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14 x </a:t>
            </a:r>
            <a:r>
              <a:rPr lang="fr-BE" sz="1600" dirty="0" err="1"/>
              <a:t>woordlengte</a:t>
            </a:r>
            <a:endParaRPr lang="fr-BE" sz="1600" dirty="0"/>
          </a:p>
          <a:p>
            <a:pPr lvl="1"/>
            <a:endParaRPr lang="fr-BE" sz="1100" dirty="0"/>
          </a:p>
          <a:p>
            <a:r>
              <a:rPr lang="fr-BE" sz="2000" b="1" dirty="0" err="1"/>
              <a:t>Optie</a:t>
            </a:r>
            <a:r>
              <a:rPr lang="fr-BE" sz="2000" b="1" dirty="0"/>
              <a:t> 3: </a:t>
            </a:r>
            <a:r>
              <a:rPr lang="fr-BE" sz="2000" dirty="0"/>
              <a:t>de </a:t>
            </a:r>
            <a:r>
              <a:rPr lang="fr-BE" sz="2000" dirty="0" err="1"/>
              <a:t>verfijnde</a:t>
            </a:r>
            <a:r>
              <a:rPr lang="fr-BE" sz="2000" dirty="0"/>
              <a:t> </a:t>
            </a:r>
            <a:r>
              <a:rPr lang="fr-BE" sz="2000" dirty="0" err="1"/>
              <a:t>versie</a:t>
            </a:r>
            <a:r>
              <a:rPr lang="fr-BE" sz="2000" dirty="0"/>
              <a:t> met </a:t>
            </a:r>
            <a:r>
              <a:rPr lang="fr-BE" sz="2000" dirty="0" err="1"/>
              <a:t>frequentie</a:t>
            </a:r>
            <a:r>
              <a:rPr lang="fr-BE" sz="2000" dirty="0"/>
              <a:t> analyse</a:t>
            </a:r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6 x </a:t>
            </a:r>
            <a:r>
              <a:rPr lang="fr-BE" sz="1600" dirty="0" err="1"/>
              <a:t>woordlengte</a:t>
            </a:r>
            <a:endParaRPr lang="fr-BE" sz="1600" dirty="0"/>
          </a:p>
          <a:p>
            <a:pPr lvl="1"/>
            <a:endParaRPr lang="fr-BE" sz="1200" dirty="0"/>
          </a:p>
          <a:p>
            <a:r>
              <a:rPr lang="fr-BE" sz="2000" b="1" dirty="0" err="1"/>
              <a:t>Optie</a:t>
            </a:r>
            <a:r>
              <a:rPr lang="fr-BE" sz="2000" b="1" dirty="0"/>
              <a:t> 4: </a:t>
            </a:r>
            <a:r>
              <a:rPr lang="fr-BE" sz="2000" dirty="0" err="1"/>
              <a:t>verdeel</a:t>
            </a:r>
            <a:r>
              <a:rPr lang="fr-BE" sz="2000" dirty="0"/>
              <a:t>-en-</a:t>
            </a:r>
            <a:r>
              <a:rPr lang="fr-BE" sz="2000" dirty="0" err="1"/>
              <a:t>heers</a:t>
            </a:r>
            <a:r>
              <a:rPr lang="fr-BE" sz="2000" dirty="0"/>
              <a:t> principe ~ pattern </a:t>
            </a:r>
            <a:r>
              <a:rPr lang="fr-BE" sz="2000" dirty="0" err="1"/>
              <a:t>matching</a:t>
            </a:r>
            <a:endParaRPr lang="fr-BE" sz="2000" dirty="0"/>
          </a:p>
          <a:p>
            <a:pPr lvl="1"/>
            <a:r>
              <a:rPr lang="fr-BE" sz="1600" i="1" dirty="0"/>
              <a:t>Zie </a:t>
            </a:r>
            <a:r>
              <a:rPr lang="fr-BE" sz="1600" i="1" dirty="0" err="1"/>
              <a:t>volgende</a:t>
            </a:r>
            <a:r>
              <a:rPr lang="fr-BE" sz="1600" i="1" dirty="0"/>
              <a:t> slide</a:t>
            </a:r>
          </a:p>
          <a:p>
            <a:pPr lvl="1"/>
            <a:r>
              <a:rPr lang="fr-BE" sz="1600" dirty="0" err="1"/>
              <a:t>Gemiddeld</a:t>
            </a:r>
            <a:r>
              <a:rPr lang="fr-BE" sz="1600" dirty="0"/>
              <a:t> 5,7 </a:t>
            </a:r>
            <a:r>
              <a:rPr lang="fr-BE" sz="1600" dirty="0" err="1"/>
              <a:t>keer</a:t>
            </a:r>
            <a:r>
              <a:rPr lang="fr-BE" sz="1600" dirty="0"/>
              <a:t> </a:t>
            </a:r>
            <a:r>
              <a:rPr lang="fr-BE" sz="1600" dirty="0" err="1"/>
              <a:t>knipperen</a:t>
            </a:r>
            <a:r>
              <a:rPr lang="fr-BE" sz="1600" dirty="0"/>
              <a:t> per </a:t>
            </a:r>
            <a:r>
              <a:rPr lang="fr-BE" sz="1600" dirty="0" err="1"/>
              <a:t>letter</a:t>
            </a:r>
            <a:r>
              <a:rPr lang="fr-BE" sz="1600" dirty="0"/>
              <a:t> </a:t>
            </a:r>
            <a:endParaRPr lang="fr-BE" sz="2000" dirty="0"/>
          </a:p>
          <a:p>
            <a:pPr lvl="1"/>
            <a:r>
              <a:rPr lang="fr-BE" sz="1600" dirty="0" err="1"/>
              <a:t>Schatting_aantal_vragen</a:t>
            </a:r>
            <a:r>
              <a:rPr lang="fr-BE" sz="1600" dirty="0"/>
              <a:t> = 5,7 x </a:t>
            </a:r>
            <a:r>
              <a:rPr lang="fr-BE" sz="1600" dirty="0" err="1"/>
              <a:t>woordlengte</a:t>
            </a:r>
            <a:endParaRPr lang="fr-BE" sz="1600" dirty="0"/>
          </a:p>
          <a:p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184309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1ACF9D-1EAF-45DB-9427-34523E6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54A523F-1749-4706-9685-F39ED2860D73}"/>
              </a:ext>
            </a:extLst>
          </p:cNvPr>
          <p:cNvSpPr/>
          <p:nvPr/>
        </p:nvSpPr>
        <p:spPr>
          <a:xfrm>
            <a:off x="3873611" y="554155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a-m?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8BD71C7-6965-4763-A7B3-7794873367A9}"/>
              </a:ext>
            </a:extLst>
          </p:cNvPr>
          <p:cNvSpPr/>
          <p:nvPr/>
        </p:nvSpPr>
        <p:spPr>
          <a:xfrm>
            <a:off x="1673366" y="1682713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>
                    <a:lumMod val="50000"/>
                  </a:schemeClr>
                </a:solidFill>
              </a:rPr>
              <a:t>a-f</a:t>
            </a:r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CDF1D4D-31B1-4B0D-AEC9-80756E254FC2}"/>
              </a:ext>
            </a:extLst>
          </p:cNvPr>
          <p:cNvSpPr/>
          <p:nvPr/>
        </p:nvSpPr>
        <p:spPr>
          <a:xfrm>
            <a:off x="6212534" y="1682712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>
                    <a:lumMod val="50000"/>
                  </a:schemeClr>
                </a:solidFill>
              </a:rPr>
              <a:t>n-s</a:t>
            </a:r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424A4D3-ABCB-45FC-A7F0-3F2953D1B77A}"/>
              </a:ext>
            </a:extLst>
          </p:cNvPr>
          <p:cNvSpPr/>
          <p:nvPr/>
        </p:nvSpPr>
        <p:spPr>
          <a:xfrm>
            <a:off x="468421" y="2600234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a-c?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15CC8DF-BA26-480B-A9FE-E802CC3BFD08}"/>
              </a:ext>
            </a:extLst>
          </p:cNvPr>
          <p:cNvSpPr/>
          <p:nvPr/>
        </p:nvSpPr>
        <p:spPr>
          <a:xfrm>
            <a:off x="2807237" y="2600236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g-j?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D68DC5E-4ED5-4F07-A2EA-D1DE2A7BB20B}"/>
              </a:ext>
            </a:extLst>
          </p:cNvPr>
          <p:cNvSpPr/>
          <p:nvPr/>
        </p:nvSpPr>
        <p:spPr>
          <a:xfrm>
            <a:off x="5126103" y="2600234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n-p?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257CE3F-E86E-4A28-ACDA-9BAE48C89397}"/>
              </a:ext>
            </a:extLst>
          </p:cNvPr>
          <p:cNvSpPr/>
          <p:nvPr/>
        </p:nvSpPr>
        <p:spPr>
          <a:xfrm>
            <a:off x="7370653" y="2600234"/>
            <a:ext cx="1187116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t-w?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457C38C-AE13-4279-8B3E-29135EBC711F}"/>
              </a:ext>
            </a:extLst>
          </p:cNvPr>
          <p:cNvSpPr/>
          <p:nvPr/>
        </p:nvSpPr>
        <p:spPr>
          <a:xfrm>
            <a:off x="3783591" y="3660532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k-l?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25C5262-B120-4D8C-BB11-068C41DF2E86}"/>
              </a:ext>
            </a:extLst>
          </p:cNvPr>
          <p:cNvSpPr/>
          <p:nvPr/>
        </p:nvSpPr>
        <p:spPr>
          <a:xfrm>
            <a:off x="1269835" y="3659394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>
                    <a:lumMod val="50000"/>
                  </a:schemeClr>
                </a:solidFill>
              </a:rPr>
              <a:t>d-e</a:t>
            </a:r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923A1D4-AE1B-46A5-B812-9C0CEE6B4F4F}"/>
              </a:ext>
            </a:extLst>
          </p:cNvPr>
          <p:cNvSpPr/>
          <p:nvPr/>
        </p:nvSpPr>
        <p:spPr>
          <a:xfrm>
            <a:off x="2490957" y="3659394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g-h?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B2C93E-4F48-4ACB-B8F1-003517D72761}"/>
              </a:ext>
            </a:extLst>
          </p:cNvPr>
          <p:cNvSpPr/>
          <p:nvPr/>
        </p:nvSpPr>
        <p:spPr>
          <a:xfrm>
            <a:off x="5894454" y="3657226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q-r?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9EDAC70-5C77-4FA5-84A6-FD8E1ECBC475}"/>
              </a:ext>
            </a:extLst>
          </p:cNvPr>
          <p:cNvSpPr/>
          <p:nvPr/>
        </p:nvSpPr>
        <p:spPr>
          <a:xfrm>
            <a:off x="4803089" y="3659394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n-o?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2F573FD1-C78D-4E27-95A9-1E9D89ABE166}"/>
              </a:ext>
            </a:extLst>
          </p:cNvPr>
          <p:cNvSpPr/>
          <p:nvPr/>
        </p:nvSpPr>
        <p:spPr>
          <a:xfrm>
            <a:off x="269979" y="3659395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a-b?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C01FEA2-3709-4537-AACF-2408AEA61B7A}"/>
              </a:ext>
            </a:extLst>
          </p:cNvPr>
          <p:cNvSpPr/>
          <p:nvPr/>
        </p:nvSpPr>
        <p:spPr>
          <a:xfrm>
            <a:off x="7046653" y="3657225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>
                    <a:lumMod val="50000"/>
                  </a:schemeClr>
                </a:solidFill>
              </a:rPr>
              <a:t>t-u</a:t>
            </a:r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73BDB5A-3D04-407F-ACB1-7F26C6592D17}"/>
              </a:ext>
            </a:extLst>
          </p:cNvPr>
          <p:cNvSpPr/>
          <p:nvPr/>
        </p:nvSpPr>
        <p:spPr>
          <a:xfrm>
            <a:off x="8247158" y="3659395"/>
            <a:ext cx="6480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x-y?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A4456E5-1E9D-4EA7-9C18-95F289D12953}"/>
              </a:ext>
            </a:extLst>
          </p:cNvPr>
          <p:cNvSpPr/>
          <p:nvPr/>
        </p:nvSpPr>
        <p:spPr>
          <a:xfrm>
            <a:off x="160326" y="4512838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a?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926BF95-0727-4D62-876A-A654B898FD81}"/>
              </a:ext>
            </a:extLst>
          </p:cNvPr>
          <p:cNvSpPr/>
          <p:nvPr/>
        </p:nvSpPr>
        <p:spPr>
          <a:xfrm>
            <a:off x="1167587" y="4512837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d?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52FB5C9-AF52-4E3E-8907-325238AE3998}"/>
              </a:ext>
            </a:extLst>
          </p:cNvPr>
          <p:cNvSpPr/>
          <p:nvPr/>
        </p:nvSpPr>
        <p:spPr>
          <a:xfrm>
            <a:off x="2234522" y="4512844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g?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90F5AB1E-0D51-4B79-B45C-D2760968B695}"/>
              </a:ext>
            </a:extLst>
          </p:cNvPr>
          <p:cNvSpPr/>
          <p:nvPr/>
        </p:nvSpPr>
        <p:spPr>
          <a:xfrm>
            <a:off x="2895402" y="4512843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i?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48C5288-C317-42CF-9852-BB532F71BC48}"/>
              </a:ext>
            </a:extLst>
          </p:cNvPr>
          <p:cNvSpPr/>
          <p:nvPr/>
        </p:nvSpPr>
        <p:spPr>
          <a:xfrm>
            <a:off x="3647411" y="4512837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k?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20BF6E7-4A61-45F0-90F6-5C6A15639DC3}"/>
              </a:ext>
            </a:extLst>
          </p:cNvPr>
          <p:cNvSpPr/>
          <p:nvPr/>
        </p:nvSpPr>
        <p:spPr>
          <a:xfrm>
            <a:off x="4674859" y="4519918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n?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2D9E93D-1351-4553-AE7F-BA4DDFBA7188}"/>
              </a:ext>
            </a:extLst>
          </p:cNvPr>
          <p:cNvSpPr/>
          <p:nvPr/>
        </p:nvSpPr>
        <p:spPr>
          <a:xfrm>
            <a:off x="5729921" y="4512840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q?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0780155-582B-4396-99AC-F7BD63148608}"/>
              </a:ext>
            </a:extLst>
          </p:cNvPr>
          <p:cNvSpPr/>
          <p:nvPr/>
        </p:nvSpPr>
        <p:spPr>
          <a:xfrm>
            <a:off x="6756224" y="4512840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t?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B83C9339-F58C-456D-A806-7400D6593320}"/>
              </a:ext>
            </a:extLst>
          </p:cNvPr>
          <p:cNvSpPr/>
          <p:nvPr/>
        </p:nvSpPr>
        <p:spPr>
          <a:xfrm>
            <a:off x="7492606" y="4512839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v?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DD297A9-C4AD-4000-8E87-D1F362CFBCD2}"/>
              </a:ext>
            </a:extLst>
          </p:cNvPr>
          <p:cNvSpPr/>
          <p:nvPr/>
        </p:nvSpPr>
        <p:spPr>
          <a:xfrm>
            <a:off x="8159244" y="4512837"/>
            <a:ext cx="452400" cy="4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>
                    <a:lumMod val="50000"/>
                  </a:schemeClr>
                </a:solidFill>
              </a:rPr>
              <a:t>x?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C3F33186-7E02-4593-9CA4-483B863417AF}"/>
              </a:ext>
            </a:extLst>
          </p:cNvPr>
          <p:cNvSpPr/>
          <p:nvPr/>
        </p:nvSpPr>
        <p:spPr>
          <a:xfrm>
            <a:off x="77250" y="5463751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6F66FA5C-DA20-4106-B3A9-ECF0245A3207}"/>
              </a:ext>
            </a:extLst>
          </p:cNvPr>
          <p:cNvSpPr/>
          <p:nvPr/>
        </p:nvSpPr>
        <p:spPr>
          <a:xfrm>
            <a:off x="425430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656953BC-8250-4C76-84D5-FE8E455438AD}"/>
              </a:ext>
            </a:extLst>
          </p:cNvPr>
          <p:cNvSpPr/>
          <p:nvPr/>
        </p:nvSpPr>
        <p:spPr>
          <a:xfrm>
            <a:off x="773979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356F5409-8208-4812-A346-47781D459C58}"/>
              </a:ext>
            </a:extLst>
          </p:cNvPr>
          <p:cNvSpPr/>
          <p:nvPr/>
        </p:nvSpPr>
        <p:spPr>
          <a:xfrm>
            <a:off x="1124851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840D157F-0D1B-411F-BCC0-9E42CF8CD20D}"/>
              </a:ext>
            </a:extLst>
          </p:cNvPr>
          <p:cNvSpPr/>
          <p:nvPr/>
        </p:nvSpPr>
        <p:spPr>
          <a:xfrm>
            <a:off x="1469970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E10332FC-50E9-4642-B7C7-8A5060E928AD}"/>
              </a:ext>
            </a:extLst>
          </p:cNvPr>
          <p:cNvSpPr/>
          <p:nvPr/>
        </p:nvSpPr>
        <p:spPr>
          <a:xfrm>
            <a:off x="1815089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8E091529-1DA5-4C68-813F-4EE7A61C9452}"/>
              </a:ext>
            </a:extLst>
          </p:cNvPr>
          <p:cNvSpPr/>
          <p:nvPr/>
        </p:nvSpPr>
        <p:spPr>
          <a:xfrm>
            <a:off x="2160208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5ECF4DB-AD9B-4555-ACEB-5B19982022A7}"/>
              </a:ext>
            </a:extLst>
          </p:cNvPr>
          <p:cNvSpPr/>
          <p:nvPr/>
        </p:nvSpPr>
        <p:spPr>
          <a:xfrm>
            <a:off x="2501971" y="5463751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34258A5F-CFE2-4A95-8836-FFF0EBBF7338}"/>
              </a:ext>
            </a:extLst>
          </p:cNvPr>
          <p:cNvSpPr/>
          <p:nvPr/>
        </p:nvSpPr>
        <p:spPr>
          <a:xfrm>
            <a:off x="2850151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B56080EC-4A85-4EA8-ADFD-7AD22E174F9F}"/>
              </a:ext>
            </a:extLst>
          </p:cNvPr>
          <p:cNvSpPr/>
          <p:nvPr/>
        </p:nvSpPr>
        <p:spPr>
          <a:xfrm>
            <a:off x="3198700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CCFE81A8-A4B2-4097-84AB-10E753DC05F2}"/>
              </a:ext>
            </a:extLst>
          </p:cNvPr>
          <p:cNvSpPr/>
          <p:nvPr/>
        </p:nvSpPr>
        <p:spPr>
          <a:xfrm>
            <a:off x="3549572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2D1A4573-92B1-4E47-9ED4-572404A6FFD9}"/>
              </a:ext>
            </a:extLst>
          </p:cNvPr>
          <p:cNvSpPr/>
          <p:nvPr/>
        </p:nvSpPr>
        <p:spPr>
          <a:xfrm>
            <a:off x="3894691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704B386C-8E0C-437A-9844-0D3AF1B5A9AE}"/>
              </a:ext>
            </a:extLst>
          </p:cNvPr>
          <p:cNvSpPr/>
          <p:nvPr/>
        </p:nvSpPr>
        <p:spPr>
          <a:xfrm>
            <a:off x="4239810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B064959F-BB3E-4EEB-882E-44781E974908}"/>
              </a:ext>
            </a:extLst>
          </p:cNvPr>
          <p:cNvSpPr/>
          <p:nvPr/>
        </p:nvSpPr>
        <p:spPr>
          <a:xfrm>
            <a:off x="4584929" y="5459133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31F780A6-3A97-4EF0-B727-3D383634356D}"/>
              </a:ext>
            </a:extLst>
          </p:cNvPr>
          <p:cNvSpPr/>
          <p:nvPr/>
        </p:nvSpPr>
        <p:spPr>
          <a:xfrm>
            <a:off x="4956749" y="5459307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4E2DDA68-5F63-4693-81E8-41144117989C}"/>
              </a:ext>
            </a:extLst>
          </p:cNvPr>
          <p:cNvSpPr/>
          <p:nvPr/>
        </p:nvSpPr>
        <p:spPr>
          <a:xfrm>
            <a:off x="5304929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4499B472-29B8-4A68-8441-B044C6C47BD0}"/>
              </a:ext>
            </a:extLst>
          </p:cNvPr>
          <p:cNvSpPr/>
          <p:nvPr/>
        </p:nvSpPr>
        <p:spPr>
          <a:xfrm>
            <a:off x="5653478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CC366B7-093E-4279-9772-0F3798BB9620}"/>
              </a:ext>
            </a:extLst>
          </p:cNvPr>
          <p:cNvSpPr/>
          <p:nvPr/>
        </p:nvSpPr>
        <p:spPr>
          <a:xfrm>
            <a:off x="6004350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10656E35-16C1-49CB-8E62-C159A5FF5AF2}"/>
              </a:ext>
            </a:extLst>
          </p:cNvPr>
          <p:cNvSpPr/>
          <p:nvPr/>
        </p:nvSpPr>
        <p:spPr>
          <a:xfrm>
            <a:off x="6349469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A3502992-5FB4-4489-BE08-D2B8CB729BE9}"/>
              </a:ext>
            </a:extLst>
          </p:cNvPr>
          <p:cNvSpPr/>
          <p:nvPr/>
        </p:nvSpPr>
        <p:spPr>
          <a:xfrm>
            <a:off x="6694588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03ECEDFA-D408-423B-AE25-392385D9B5B4}"/>
              </a:ext>
            </a:extLst>
          </p:cNvPr>
          <p:cNvSpPr/>
          <p:nvPr/>
        </p:nvSpPr>
        <p:spPr>
          <a:xfrm>
            <a:off x="7039707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U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AC58ECA6-98EF-413B-A457-B37CB5C1B9B0}"/>
              </a:ext>
            </a:extLst>
          </p:cNvPr>
          <p:cNvSpPr/>
          <p:nvPr/>
        </p:nvSpPr>
        <p:spPr>
          <a:xfrm>
            <a:off x="7381470" y="5459307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9A0BAA24-6DF5-4A79-ADF0-EAD55C50417F}"/>
              </a:ext>
            </a:extLst>
          </p:cNvPr>
          <p:cNvSpPr/>
          <p:nvPr/>
        </p:nvSpPr>
        <p:spPr>
          <a:xfrm>
            <a:off x="7729650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88B88F11-56AE-4ACC-935A-E8A31EEE0BA6}"/>
              </a:ext>
            </a:extLst>
          </p:cNvPr>
          <p:cNvSpPr/>
          <p:nvPr/>
        </p:nvSpPr>
        <p:spPr>
          <a:xfrm>
            <a:off x="8078199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2EEE0056-D9A3-4352-9BAB-AD5A7D2E5AB3}"/>
              </a:ext>
            </a:extLst>
          </p:cNvPr>
          <p:cNvSpPr/>
          <p:nvPr/>
        </p:nvSpPr>
        <p:spPr>
          <a:xfrm>
            <a:off x="8429071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335D65DC-33CD-4234-B961-D87D8BA81929}"/>
              </a:ext>
            </a:extLst>
          </p:cNvPr>
          <p:cNvSpPr/>
          <p:nvPr/>
        </p:nvSpPr>
        <p:spPr>
          <a:xfrm>
            <a:off x="8774190" y="5454689"/>
            <a:ext cx="288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>
                    <a:lumMod val="50000"/>
                  </a:schemeClr>
                </a:solidFill>
              </a:rPr>
              <a:t>Z</a:t>
            </a:r>
          </a:p>
        </p:txBody>
      </p: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EA005917-A655-4869-9C86-0CDB92956C78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flipH="1">
            <a:off x="221250" y="4921911"/>
            <a:ext cx="165276" cy="54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42DF81F1-54D3-4085-9644-30EC2BAA7A7A}"/>
              </a:ext>
            </a:extLst>
          </p:cNvPr>
          <p:cNvCxnSpPr>
            <a:stCxn id="21" idx="2"/>
            <a:endCxn id="33" idx="0"/>
          </p:cNvCxnSpPr>
          <p:nvPr/>
        </p:nvCxnSpPr>
        <p:spPr>
          <a:xfrm>
            <a:off x="386526" y="4921911"/>
            <a:ext cx="182904" cy="5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70FF4675-E9AE-457C-97DB-D3997571AA59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386526" y="4068468"/>
            <a:ext cx="207453" cy="44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659CB97F-97C7-43EB-889B-C2950F0771CC}"/>
              </a:ext>
            </a:extLst>
          </p:cNvPr>
          <p:cNvCxnSpPr>
            <a:stCxn id="18" idx="2"/>
            <a:endCxn id="34" idx="0"/>
          </p:cNvCxnSpPr>
          <p:nvPr/>
        </p:nvCxnSpPr>
        <p:spPr>
          <a:xfrm>
            <a:off x="593979" y="4068468"/>
            <a:ext cx="324000" cy="13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12431E7-B471-4521-BEFC-11C13460F5BB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flipH="1">
            <a:off x="1268851" y="4921910"/>
            <a:ext cx="124936" cy="53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25E15D32-7FBD-4A4C-BFF8-38D44A72F295}"/>
              </a:ext>
            </a:extLst>
          </p:cNvPr>
          <p:cNvCxnSpPr>
            <a:stCxn id="22" idx="2"/>
            <a:endCxn id="36" idx="0"/>
          </p:cNvCxnSpPr>
          <p:nvPr/>
        </p:nvCxnSpPr>
        <p:spPr>
          <a:xfrm>
            <a:off x="1393787" y="4921910"/>
            <a:ext cx="220183" cy="53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0B9E8F23-1ED6-4367-A278-AC28D9006314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flipH="1">
            <a:off x="1393787" y="4068467"/>
            <a:ext cx="200048" cy="44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DF8DE190-7A8F-44B7-BC4B-BC7ACB4D4B17}"/>
              </a:ext>
            </a:extLst>
          </p:cNvPr>
          <p:cNvCxnSpPr>
            <a:stCxn id="14" idx="2"/>
            <a:endCxn id="38" idx="0"/>
          </p:cNvCxnSpPr>
          <p:nvPr/>
        </p:nvCxnSpPr>
        <p:spPr>
          <a:xfrm>
            <a:off x="1593835" y="4068467"/>
            <a:ext cx="365254" cy="139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F1DFCF04-9CA2-4343-BFD6-DF6E993635AF}"/>
              </a:ext>
            </a:extLst>
          </p:cNvPr>
          <p:cNvCxnSpPr>
            <a:stCxn id="23" idx="2"/>
            <a:endCxn id="44" idx="0"/>
          </p:cNvCxnSpPr>
          <p:nvPr/>
        </p:nvCxnSpPr>
        <p:spPr>
          <a:xfrm flipH="1">
            <a:off x="2304208" y="4921917"/>
            <a:ext cx="156514" cy="53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4C7E0306-6443-4459-9AD0-7D60C2892DC5}"/>
              </a:ext>
            </a:extLst>
          </p:cNvPr>
          <p:cNvCxnSpPr>
            <a:stCxn id="23" idx="2"/>
            <a:endCxn id="69" idx="0"/>
          </p:cNvCxnSpPr>
          <p:nvPr/>
        </p:nvCxnSpPr>
        <p:spPr>
          <a:xfrm>
            <a:off x="2460722" y="4921917"/>
            <a:ext cx="185249" cy="54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met pijl 114">
            <a:extLst>
              <a:ext uri="{FF2B5EF4-FFF2-40B4-BE49-F238E27FC236}">
                <a16:creationId xmlns:a16="http://schemas.microsoft.com/office/drawing/2014/main" id="{90D2D164-E06E-42C8-85C6-402B58DECDC1}"/>
              </a:ext>
            </a:extLst>
          </p:cNvPr>
          <p:cNvCxnSpPr>
            <a:stCxn id="24" idx="2"/>
            <a:endCxn id="70" idx="0"/>
          </p:cNvCxnSpPr>
          <p:nvPr/>
        </p:nvCxnSpPr>
        <p:spPr>
          <a:xfrm flipH="1">
            <a:off x="2994151" y="4921916"/>
            <a:ext cx="127451" cy="53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met pijl 118">
            <a:extLst>
              <a:ext uri="{FF2B5EF4-FFF2-40B4-BE49-F238E27FC236}">
                <a16:creationId xmlns:a16="http://schemas.microsoft.com/office/drawing/2014/main" id="{7E8898B2-63EF-425C-AF1C-662B4A380BEB}"/>
              </a:ext>
            </a:extLst>
          </p:cNvPr>
          <p:cNvCxnSpPr>
            <a:stCxn id="24" idx="2"/>
            <a:endCxn id="71" idx="0"/>
          </p:cNvCxnSpPr>
          <p:nvPr/>
        </p:nvCxnSpPr>
        <p:spPr>
          <a:xfrm>
            <a:off x="3121602" y="4921916"/>
            <a:ext cx="221098" cy="53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>
            <a:extLst>
              <a:ext uri="{FF2B5EF4-FFF2-40B4-BE49-F238E27FC236}">
                <a16:creationId xmlns:a16="http://schemas.microsoft.com/office/drawing/2014/main" id="{0B855B52-1AE4-46D9-A61F-BF32EE993F82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flipH="1">
            <a:off x="2460722" y="4068467"/>
            <a:ext cx="354235" cy="44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>
            <a:extLst>
              <a:ext uri="{FF2B5EF4-FFF2-40B4-BE49-F238E27FC236}">
                <a16:creationId xmlns:a16="http://schemas.microsoft.com/office/drawing/2014/main" id="{8C663149-7406-4684-9DE6-1ACC32F8FC79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2814957" y="4068467"/>
            <a:ext cx="306645" cy="44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002603D9-CF40-4C5C-99B5-F25DD6CD3F17}"/>
              </a:ext>
            </a:extLst>
          </p:cNvPr>
          <p:cNvCxnSpPr>
            <a:stCxn id="25" idx="2"/>
            <a:endCxn id="72" idx="0"/>
          </p:cNvCxnSpPr>
          <p:nvPr/>
        </p:nvCxnSpPr>
        <p:spPr>
          <a:xfrm flipH="1">
            <a:off x="3693572" y="4921910"/>
            <a:ext cx="180039" cy="53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hte verbindingslijn met pijl 126">
            <a:extLst>
              <a:ext uri="{FF2B5EF4-FFF2-40B4-BE49-F238E27FC236}">
                <a16:creationId xmlns:a16="http://schemas.microsoft.com/office/drawing/2014/main" id="{324D3A96-8482-49AE-8274-1C8F45940B9B}"/>
              </a:ext>
            </a:extLst>
          </p:cNvPr>
          <p:cNvCxnSpPr>
            <a:stCxn id="25" idx="2"/>
            <a:endCxn id="73" idx="0"/>
          </p:cNvCxnSpPr>
          <p:nvPr/>
        </p:nvCxnSpPr>
        <p:spPr>
          <a:xfrm>
            <a:off x="3873611" y="4921910"/>
            <a:ext cx="165080" cy="53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hte verbindingslijn met pijl 128">
            <a:extLst>
              <a:ext uri="{FF2B5EF4-FFF2-40B4-BE49-F238E27FC236}">
                <a16:creationId xmlns:a16="http://schemas.microsoft.com/office/drawing/2014/main" id="{60414C34-90F0-4B8C-8779-8F005D67748D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flipH="1">
            <a:off x="3873611" y="4069605"/>
            <a:ext cx="233980" cy="44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met pijl 131">
            <a:extLst>
              <a:ext uri="{FF2B5EF4-FFF2-40B4-BE49-F238E27FC236}">
                <a16:creationId xmlns:a16="http://schemas.microsoft.com/office/drawing/2014/main" id="{29D83DF8-1EB3-4D27-A11F-2540FC5D090C}"/>
              </a:ext>
            </a:extLst>
          </p:cNvPr>
          <p:cNvCxnSpPr>
            <a:stCxn id="13" idx="2"/>
            <a:endCxn id="74" idx="0"/>
          </p:cNvCxnSpPr>
          <p:nvPr/>
        </p:nvCxnSpPr>
        <p:spPr>
          <a:xfrm>
            <a:off x="4107591" y="4069605"/>
            <a:ext cx="276219" cy="13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>
            <a:extLst>
              <a:ext uri="{FF2B5EF4-FFF2-40B4-BE49-F238E27FC236}">
                <a16:creationId xmlns:a16="http://schemas.microsoft.com/office/drawing/2014/main" id="{A67F5392-B43E-40F5-86BF-6E3AC7563D1E}"/>
              </a:ext>
            </a:extLst>
          </p:cNvPr>
          <p:cNvCxnSpPr>
            <a:stCxn id="26" idx="2"/>
            <a:endCxn id="75" idx="0"/>
          </p:cNvCxnSpPr>
          <p:nvPr/>
        </p:nvCxnSpPr>
        <p:spPr>
          <a:xfrm flipH="1">
            <a:off x="4728929" y="4928991"/>
            <a:ext cx="172130" cy="5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echte verbindingslijn met pijl 139">
            <a:extLst>
              <a:ext uri="{FF2B5EF4-FFF2-40B4-BE49-F238E27FC236}">
                <a16:creationId xmlns:a16="http://schemas.microsoft.com/office/drawing/2014/main" id="{8BE20E79-A074-4568-8790-B2C414FD4D78}"/>
              </a:ext>
            </a:extLst>
          </p:cNvPr>
          <p:cNvCxnSpPr>
            <a:stCxn id="26" idx="2"/>
            <a:endCxn id="76" idx="0"/>
          </p:cNvCxnSpPr>
          <p:nvPr/>
        </p:nvCxnSpPr>
        <p:spPr>
          <a:xfrm>
            <a:off x="4901059" y="4928991"/>
            <a:ext cx="199690" cy="5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Rechte verbindingslijn met pijl 143">
            <a:extLst>
              <a:ext uri="{FF2B5EF4-FFF2-40B4-BE49-F238E27FC236}">
                <a16:creationId xmlns:a16="http://schemas.microsoft.com/office/drawing/2014/main" id="{EA762132-0DB2-464B-8944-6E36AB1205C0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flipH="1">
            <a:off x="4901059" y="4068467"/>
            <a:ext cx="226030" cy="45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met pijl 145">
            <a:extLst>
              <a:ext uri="{FF2B5EF4-FFF2-40B4-BE49-F238E27FC236}">
                <a16:creationId xmlns:a16="http://schemas.microsoft.com/office/drawing/2014/main" id="{1500ED45-CA79-4E46-AFC1-2B49600F86D7}"/>
              </a:ext>
            </a:extLst>
          </p:cNvPr>
          <p:cNvCxnSpPr>
            <a:stCxn id="17" idx="2"/>
            <a:endCxn id="77" idx="0"/>
          </p:cNvCxnSpPr>
          <p:nvPr/>
        </p:nvCxnSpPr>
        <p:spPr>
          <a:xfrm>
            <a:off x="5127089" y="4068467"/>
            <a:ext cx="321840" cy="138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echte verbindingslijn met pijl 149">
            <a:extLst>
              <a:ext uri="{FF2B5EF4-FFF2-40B4-BE49-F238E27FC236}">
                <a16:creationId xmlns:a16="http://schemas.microsoft.com/office/drawing/2014/main" id="{9F5FE73D-07CC-4F82-BAE4-37B2DEDD4E55}"/>
              </a:ext>
            </a:extLst>
          </p:cNvPr>
          <p:cNvCxnSpPr>
            <a:stCxn id="27" idx="2"/>
            <a:endCxn id="78" idx="0"/>
          </p:cNvCxnSpPr>
          <p:nvPr/>
        </p:nvCxnSpPr>
        <p:spPr>
          <a:xfrm flipH="1">
            <a:off x="5797478" y="4921913"/>
            <a:ext cx="158643" cy="5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Rechte verbindingslijn met pijl 151">
            <a:extLst>
              <a:ext uri="{FF2B5EF4-FFF2-40B4-BE49-F238E27FC236}">
                <a16:creationId xmlns:a16="http://schemas.microsoft.com/office/drawing/2014/main" id="{83DA3126-039C-4B1A-A8A3-2A68AC9FC032}"/>
              </a:ext>
            </a:extLst>
          </p:cNvPr>
          <p:cNvCxnSpPr>
            <a:stCxn id="27" idx="2"/>
            <a:endCxn id="79" idx="0"/>
          </p:cNvCxnSpPr>
          <p:nvPr/>
        </p:nvCxnSpPr>
        <p:spPr>
          <a:xfrm>
            <a:off x="5956121" y="4921913"/>
            <a:ext cx="192229" cy="5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met pijl 153">
            <a:extLst>
              <a:ext uri="{FF2B5EF4-FFF2-40B4-BE49-F238E27FC236}">
                <a16:creationId xmlns:a16="http://schemas.microsoft.com/office/drawing/2014/main" id="{180FB299-DC73-4F8F-B5FE-66E31126A7D5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5956121" y="4066299"/>
            <a:ext cx="262333" cy="4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chte verbindingslijn met pijl 155">
            <a:extLst>
              <a:ext uri="{FF2B5EF4-FFF2-40B4-BE49-F238E27FC236}">
                <a16:creationId xmlns:a16="http://schemas.microsoft.com/office/drawing/2014/main" id="{87E03DED-CE00-4142-94D0-712742B88C4C}"/>
              </a:ext>
            </a:extLst>
          </p:cNvPr>
          <p:cNvCxnSpPr>
            <a:stCxn id="16" idx="2"/>
            <a:endCxn id="80" idx="0"/>
          </p:cNvCxnSpPr>
          <p:nvPr/>
        </p:nvCxnSpPr>
        <p:spPr>
          <a:xfrm>
            <a:off x="6218454" y="4066299"/>
            <a:ext cx="275015" cy="13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met pijl 159">
            <a:extLst>
              <a:ext uri="{FF2B5EF4-FFF2-40B4-BE49-F238E27FC236}">
                <a16:creationId xmlns:a16="http://schemas.microsoft.com/office/drawing/2014/main" id="{99B57842-69D9-4F66-98D2-A7C3BF95138C}"/>
              </a:ext>
            </a:extLst>
          </p:cNvPr>
          <p:cNvCxnSpPr>
            <a:stCxn id="28" idx="2"/>
            <a:endCxn id="81" idx="0"/>
          </p:cNvCxnSpPr>
          <p:nvPr/>
        </p:nvCxnSpPr>
        <p:spPr>
          <a:xfrm flipH="1">
            <a:off x="6838588" y="4921913"/>
            <a:ext cx="143836" cy="5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met pijl 161">
            <a:extLst>
              <a:ext uri="{FF2B5EF4-FFF2-40B4-BE49-F238E27FC236}">
                <a16:creationId xmlns:a16="http://schemas.microsoft.com/office/drawing/2014/main" id="{FF710731-E892-4BCA-A755-52CCDBC71584}"/>
              </a:ext>
            </a:extLst>
          </p:cNvPr>
          <p:cNvCxnSpPr>
            <a:stCxn id="28" idx="2"/>
            <a:endCxn id="82" idx="0"/>
          </p:cNvCxnSpPr>
          <p:nvPr/>
        </p:nvCxnSpPr>
        <p:spPr>
          <a:xfrm>
            <a:off x="6982424" y="4921913"/>
            <a:ext cx="201283" cy="5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met pijl 163">
            <a:extLst>
              <a:ext uri="{FF2B5EF4-FFF2-40B4-BE49-F238E27FC236}">
                <a16:creationId xmlns:a16="http://schemas.microsoft.com/office/drawing/2014/main" id="{3BBE56E4-4D3E-4E9F-925F-D418A530C592}"/>
              </a:ext>
            </a:extLst>
          </p:cNvPr>
          <p:cNvCxnSpPr>
            <a:stCxn id="29" idx="2"/>
            <a:endCxn id="83" idx="0"/>
          </p:cNvCxnSpPr>
          <p:nvPr/>
        </p:nvCxnSpPr>
        <p:spPr>
          <a:xfrm flipH="1">
            <a:off x="7525470" y="4921912"/>
            <a:ext cx="193336" cy="53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met pijl 167">
            <a:extLst>
              <a:ext uri="{FF2B5EF4-FFF2-40B4-BE49-F238E27FC236}">
                <a16:creationId xmlns:a16="http://schemas.microsoft.com/office/drawing/2014/main" id="{41814771-45CD-4229-8963-95C8250F86A8}"/>
              </a:ext>
            </a:extLst>
          </p:cNvPr>
          <p:cNvCxnSpPr>
            <a:stCxn id="29" idx="2"/>
            <a:endCxn id="84" idx="0"/>
          </p:cNvCxnSpPr>
          <p:nvPr/>
        </p:nvCxnSpPr>
        <p:spPr>
          <a:xfrm>
            <a:off x="7718806" y="4921912"/>
            <a:ext cx="154844" cy="5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echte verbindingslijn met pijl 169">
            <a:extLst>
              <a:ext uri="{FF2B5EF4-FFF2-40B4-BE49-F238E27FC236}">
                <a16:creationId xmlns:a16="http://schemas.microsoft.com/office/drawing/2014/main" id="{0106012E-E32F-43B6-82A3-6933EADC6014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 flipH="1">
            <a:off x="6982424" y="4066298"/>
            <a:ext cx="388229" cy="44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echte verbindingslijn met pijl 171">
            <a:extLst>
              <a:ext uri="{FF2B5EF4-FFF2-40B4-BE49-F238E27FC236}">
                <a16:creationId xmlns:a16="http://schemas.microsoft.com/office/drawing/2014/main" id="{E43CF91D-5E4D-420F-B667-9F64404A3293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7370653" y="4066298"/>
            <a:ext cx="348153" cy="4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met pijl 177">
            <a:extLst>
              <a:ext uri="{FF2B5EF4-FFF2-40B4-BE49-F238E27FC236}">
                <a16:creationId xmlns:a16="http://schemas.microsoft.com/office/drawing/2014/main" id="{E526A658-2B4E-48B3-9B10-6AE1008407BE}"/>
              </a:ext>
            </a:extLst>
          </p:cNvPr>
          <p:cNvCxnSpPr>
            <a:stCxn id="30" idx="2"/>
            <a:endCxn id="85" idx="0"/>
          </p:cNvCxnSpPr>
          <p:nvPr/>
        </p:nvCxnSpPr>
        <p:spPr>
          <a:xfrm flipH="1">
            <a:off x="8222199" y="4921910"/>
            <a:ext cx="163245" cy="5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met pijl 179">
            <a:extLst>
              <a:ext uri="{FF2B5EF4-FFF2-40B4-BE49-F238E27FC236}">
                <a16:creationId xmlns:a16="http://schemas.microsoft.com/office/drawing/2014/main" id="{FAE9A8E9-A0B5-43AC-8F42-484F2F60E1D3}"/>
              </a:ext>
            </a:extLst>
          </p:cNvPr>
          <p:cNvCxnSpPr>
            <a:stCxn id="30" idx="2"/>
            <a:endCxn id="86" idx="0"/>
          </p:cNvCxnSpPr>
          <p:nvPr/>
        </p:nvCxnSpPr>
        <p:spPr>
          <a:xfrm>
            <a:off x="8385444" y="4921910"/>
            <a:ext cx="187627" cy="5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met pijl 183">
            <a:extLst>
              <a:ext uri="{FF2B5EF4-FFF2-40B4-BE49-F238E27FC236}">
                <a16:creationId xmlns:a16="http://schemas.microsoft.com/office/drawing/2014/main" id="{A9936259-41A4-4B8F-B115-64F18F3D5041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flipH="1">
            <a:off x="8385444" y="4068468"/>
            <a:ext cx="185714" cy="4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met pijl 185">
            <a:extLst>
              <a:ext uri="{FF2B5EF4-FFF2-40B4-BE49-F238E27FC236}">
                <a16:creationId xmlns:a16="http://schemas.microsoft.com/office/drawing/2014/main" id="{EAB851EA-8EDB-40E7-9D78-23364111521C}"/>
              </a:ext>
            </a:extLst>
          </p:cNvPr>
          <p:cNvCxnSpPr>
            <a:stCxn id="20" idx="2"/>
            <a:endCxn id="87" idx="0"/>
          </p:cNvCxnSpPr>
          <p:nvPr/>
        </p:nvCxnSpPr>
        <p:spPr>
          <a:xfrm>
            <a:off x="8571158" y="4068468"/>
            <a:ext cx="347032" cy="138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met pijl 187">
            <a:extLst>
              <a:ext uri="{FF2B5EF4-FFF2-40B4-BE49-F238E27FC236}">
                <a16:creationId xmlns:a16="http://schemas.microsoft.com/office/drawing/2014/main" id="{D063CF21-BFA5-4522-ADD0-AF2B382E49B4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593979" y="3009307"/>
            <a:ext cx="468000" cy="65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>
            <a:extLst>
              <a:ext uri="{FF2B5EF4-FFF2-40B4-BE49-F238E27FC236}">
                <a16:creationId xmlns:a16="http://schemas.microsoft.com/office/drawing/2014/main" id="{2196DB52-2A37-4FF2-BCD3-98A58D2EC9F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61979" y="3009307"/>
            <a:ext cx="531856" cy="65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>
            <a:extLst>
              <a:ext uri="{FF2B5EF4-FFF2-40B4-BE49-F238E27FC236}">
                <a16:creationId xmlns:a16="http://schemas.microsoft.com/office/drawing/2014/main" id="{A83901D0-3DDF-4D3A-88FB-7D12A6DD01E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814957" y="3009309"/>
            <a:ext cx="585838" cy="65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met pijl 195">
            <a:extLst>
              <a:ext uri="{FF2B5EF4-FFF2-40B4-BE49-F238E27FC236}">
                <a16:creationId xmlns:a16="http://schemas.microsoft.com/office/drawing/2014/main" id="{E5DA2EBE-9D0E-4E6E-84A4-4B2572BBBE6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400795" y="3009309"/>
            <a:ext cx="706796" cy="6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met pijl 197">
            <a:extLst>
              <a:ext uri="{FF2B5EF4-FFF2-40B4-BE49-F238E27FC236}">
                <a16:creationId xmlns:a16="http://schemas.microsoft.com/office/drawing/2014/main" id="{1D5F828A-2103-4007-9CA4-3ADE6238666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5127089" y="3009307"/>
            <a:ext cx="592572" cy="65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met pijl 199">
            <a:extLst>
              <a:ext uri="{FF2B5EF4-FFF2-40B4-BE49-F238E27FC236}">
                <a16:creationId xmlns:a16="http://schemas.microsoft.com/office/drawing/2014/main" id="{2BDB89C6-9FD2-4985-B9CA-85E613882500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719661" y="3009307"/>
            <a:ext cx="498793" cy="64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Rechte verbindingslijn met pijl 203">
            <a:extLst>
              <a:ext uri="{FF2B5EF4-FFF2-40B4-BE49-F238E27FC236}">
                <a16:creationId xmlns:a16="http://schemas.microsoft.com/office/drawing/2014/main" id="{82154959-04F0-41EB-A8DB-1F591EFB495C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7370653" y="3009307"/>
            <a:ext cx="593558" cy="6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Rechte verbindingslijn met pijl 205">
            <a:extLst>
              <a:ext uri="{FF2B5EF4-FFF2-40B4-BE49-F238E27FC236}">
                <a16:creationId xmlns:a16="http://schemas.microsoft.com/office/drawing/2014/main" id="{D3F92394-3638-4083-A694-915F2976CED8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7964211" y="3009307"/>
            <a:ext cx="606947" cy="65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met pijl 207">
            <a:extLst>
              <a:ext uri="{FF2B5EF4-FFF2-40B4-BE49-F238E27FC236}">
                <a16:creationId xmlns:a16="http://schemas.microsoft.com/office/drawing/2014/main" id="{56ACFFE2-CA61-4330-9D66-F08E2C48694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061979" y="2091786"/>
            <a:ext cx="1204945" cy="50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Rechte verbindingslijn met pijl 209">
            <a:extLst>
              <a:ext uri="{FF2B5EF4-FFF2-40B4-BE49-F238E27FC236}">
                <a16:creationId xmlns:a16="http://schemas.microsoft.com/office/drawing/2014/main" id="{035EC2FE-BCFB-4A4E-A159-297793F6673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266924" y="2091786"/>
            <a:ext cx="1133871" cy="50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met pijl 213">
            <a:extLst>
              <a:ext uri="{FF2B5EF4-FFF2-40B4-BE49-F238E27FC236}">
                <a16:creationId xmlns:a16="http://schemas.microsoft.com/office/drawing/2014/main" id="{C54CCD97-E77B-4A0E-AF31-4D1EAAE7AB1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719661" y="2091785"/>
            <a:ext cx="1086431" cy="5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Rechte verbindingslijn met pijl 215">
            <a:extLst>
              <a:ext uri="{FF2B5EF4-FFF2-40B4-BE49-F238E27FC236}">
                <a16:creationId xmlns:a16="http://schemas.microsoft.com/office/drawing/2014/main" id="{971A5A45-35EE-436B-9D99-9C56687E6D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806092" y="2091785"/>
            <a:ext cx="1158119" cy="5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Rechte verbindingslijn met pijl 219">
            <a:extLst>
              <a:ext uri="{FF2B5EF4-FFF2-40B4-BE49-F238E27FC236}">
                <a16:creationId xmlns:a16="http://schemas.microsoft.com/office/drawing/2014/main" id="{73739D0F-87F4-4152-A688-189E328F3A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266924" y="963228"/>
            <a:ext cx="2200245" cy="71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Rechte verbindingslijn met pijl 221">
            <a:extLst>
              <a:ext uri="{FF2B5EF4-FFF2-40B4-BE49-F238E27FC236}">
                <a16:creationId xmlns:a16="http://schemas.microsoft.com/office/drawing/2014/main" id="{D7E93F49-93A3-49E3-B879-419D184AD8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67169" y="963228"/>
            <a:ext cx="2338923" cy="71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kstvak 228">
            <a:extLst>
              <a:ext uri="{FF2B5EF4-FFF2-40B4-BE49-F238E27FC236}">
                <a16:creationId xmlns:a16="http://schemas.microsoft.com/office/drawing/2014/main" id="{BB8D19B8-7B68-4FC7-B2CA-FB02A885B47F}"/>
              </a:ext>
            </a:extLst>
          </p:cNvPr>
          <p:cNvSpPr txBox="1"/>
          <p:nvPr/>
        </p:nvSpPr>
        <p:spPr>
          <a:xfrm>
            <a:off x="3400795" y="1073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AE83E2AC-0FF0-4179-98E8-37C245BEAF94}"/>
              </a:ext>
            </a:extLst>
          </p:cNvPr>
          <p:cNvSpPr txBox="1"/>
          <p:nvPr/>
        </p:nvSpPr>
        <p:spPr>
          <a:xfrm>
            <a:off x="5138681" y="10735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B74B6265-E825-4032-A30B-0D2C975F0E7A}"/>
              </a:ext>
            </a:extLst>
          </p:cNvPr>
          <p:cNvSpPr txBox="1"/>
          <p:nvPr/>
        </p:nvSpPr>
        <p:spPr>
          <a:xfrm>
            <a:off x="1520262" y="2129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B1D9E9E2-3402-4424-A1D7-23315F1DB6EE}"/>
              </a:ext>
            </a:extLst>
          </p:cNvPr>
          <p:cNvSpPr txBox="1"/>
          <p:nvPr/>
        </p:nvSpPr>
        <p:spPr>
          <a:xfrm>
            <a:off x="654952" y="3165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8062AFF2-E93C-4293-979F-1AA7E07BFF30}"/>
              </a:ext>
            </a:extLst>
          </p:cNvPr>
          <p:cNvSpPr txBox="1"/>
          <p:nvPr/>
        </p:nvSpPr>
        <p:spPr>
          <a:xfrm>
            <a:off x="2515495" y="2131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341B24C7-8513-47EA-B564-2D0D7449DA74}"/>
              </a:ext>
            </a:extLst>
          </p:cNvPr>
          <p:cNvSpPr txBox="1"/>
          <p:nvPr/>
        </p:nvSpPr>
        <p:spPr>
          <a:xfrm>
            <a:off x="1149919" y="3137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235" name="Tekstvak 234">
            <a:extLst>
              <a:ext uri="{FF2B5EF4-FFF2-40B4-BE49-F238E27FC236}">
                <a16:creationId xmlns:a16="http://schemas.microsoft.com/office/drawing/2014/main" id="{1D34F072-5F28-4470-BE47-72D8716D61D3}"/>
              </a:ext>
            </a:extLst>
          </p:cNvPr>
          <p:cNvSpPr txBox="1"/>
          <p:nvPr/>
        </p:nvSpPr>
        <p:spPr>
          <a:xfrm>
            <a:off x="2891822" y="31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62DDB7AA-5825-474B-8A55-B9797824AF50}"/>
              </a:ext>
            </a:extLst>
          </p:cNvPr>
          <p:cNvSpPr txBox="1"/>
          <p:nvPr/>
        </p:nvSpPr>
        <p:spPr>
          <a:xfrm>
            <a:off x="3620965" y="3165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DB40DE4A-61DE-49E4-A144-2907E96767D5}"/>
              </a:ext>
            </a:extLst>
          </p:cNvPr>
          <p:cNvSpPr txBox="1"/>
          <p:nvPr/>
        </p:nvSpPr>
        <p:spPr>
          <a:xfrm>
            <a:off x="6017687" y="21733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ja</a:t>
            </a:r>
          </a:p>
        </p:txBody>
      </p:sp>
      <p:sp>
        <p:nvSpPr>
          <p:cNvPr id="238" name="Tekstvak 237">
            <a:extLst>
              <a:ext uri="{FF2B5EF4-FFF2-40B4-BE49-F238E27FC236}">
                <a16:creationId xmlns:a16="http://schemas.microsoft.com/office/drawing/2014/main" id="{46DCE4C1-17EC-400E-98DF-E319F322DAA4}"/>
              </a:ext>
            </a:extLst>
          </p:cNvPr>
          <p:cNvSpPr txBox="1"/>
          <p:nvPr/>
        </p:nvSpPr>
        <p:spPr>
          <a:xfrm>
            <a:off x="7298965" y="21690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nee</a:t>
            </a:r>
          </a:p>
        </p:txBody>
      </p:sp>
      <p:sp>
        <p:nvSpPr>
          <p:cNvPr id="136" name="Tekstvak 231">
            <a:extLst>
              <a:ext uri="{FF2B5EF4-FFF2-40B4-BE49-F238E27FC236}">
                <a16:creationId xmlns:a16="http://schemas.microsoft.com/office/drawing/2014/main" id="{8EA53B02-7E15-42F0-A6A5-528CA2269A8F}"/>
              </a:ext>
            </a:extLst>
          </p:cNvPr>
          <p:cNvSpPr txBox="1"/>
          <p:nvPr/>
        </p:nvSpPr>
        <p:spPr>
          <a:xfrm>
            <a:off x="5208534" y="3166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37" name="Tekstvak 233">
            <a:extLst>
              <a:ext uri="{FF2B5EF4-FFF2-40B4-BE49-F238E27FC236}">
                <a16:creationId xmlns:a16="http://schemas.microsoft.com/office/drawing/2014/main" id="{0E83B79C-C986-4C50-B0C6-4A62585D8159}"/>
              </a:ext>
            </a:extLst>
          </p:cNvPr>
          <p:cNvSpPr txBox="1"/>
          <p:nvPr/>
        </p:nvSpPr>
        <p:spPr>
          <a:xfrm>
            <a:off x="5703501" y="31391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39" name="Tekstvak 234">
            <a:extLst>
              <a:ext uri="{FF2B5EF4-FFF2-40B4-BE49-F238E27FC236}">
                <a16:creationId xmlns:a16="http://schemas.microsoft.com/office/drawing/2014/main" id="{87EBFC00-043B-416A-899A-81BE0358C76E}"/>
              </a:ext>
            </a:extLst>
          </p:cNvPr>
          <p:cNvSpPr txBox="1"/>
          <p:nvPr/>
        </p:nvSpPr>
        <p:spPr>
          <a:xfrm>
            <a:off x="7445404" y="3186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41" name="Tekstvak 235">
            <a:extLst>
              <a:ext uri="{FF2B5EF4-FFF2-40B4-BE49-F238E27FC236}">
                <a16:creationId xmlns:a16="http://schemas.microsoft.com/office/drawing/2014/main" id="{9AF57C1D-1BCE-4AA9-94BF-76431DD723D3}"/>
              </a:ext>
            </a:extLst>
          </p:cNvPr>
          <p:cNvSpPr txBox="1"/>
          <p:nvPr/>
        </p:nvSpPr>
        <p:spPr>
          <a:xfrm>
            <a:off x="8174547" y="31668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42" name="Tekstvak 231">
            <a:extLst>
              <a:ext uri="{FF2B5EF4-FFF2-40B4-BE49-F238E27FC236}">
                <a16:creationId xmlns:a16="http://schemas.microsoft.com/office/drawing/2014/main" id="{0082A224-BA32-4913-9C8A-F43290A92890}"/>
              </a:ext>
            </a:extLst>
          </p:cNvPr>
          <p:cNvSpPr txBox="1"/>
          <p:nvPr/>
        </p:nvSpPr>
        <p:spPr>
          <a:xfrm>
            <a:off x="312230" y="4121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43" name="Tekstvak 233">
            <a:extLst>
              <a:ext uri="{FF2B5EF4-FFF2-40B4-BE49-F238E27FC236}">
                <a16:creationId xmlns:a16="http://schemas.microsoft.com/office/drawing/2014/main" id="{530CFE90-8741-4DF8-B2DF-587A894BC492}"/>
              </a:ext>
            </a:extLst>
          </p:cNvPr>
          <p:cNvSpPr txBox="1"/>
          <p:nvPr/>
        </p:nvSpPr>
        <p:spPr>
          <a:xfrm>
            <a:off x="525795" y="41331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45" name="Tekstvak 231">
            <a:extLst>
              <a:ext uri="{FF2B5EF4-FFF2-40B4-BE49-F238E27FC236}">
                <a16:creationId xmlns:a16="http://schemas.microsoft.com/office/drawing/2014/main" id="{83469CB5-AAEC-457E-9CBF-E78D18B8C622}"/>
              </a:ext>
            </a:extLst>
          </p:cNvPr>
          <p:cNvSpPr txBox="1"/>
          <p:nvPr/>
        </p:nvSpPr>
        <p:spPr>
          <a:xfrm>
            <a:off x="1288591" y="4123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47" name="Tekstvak 233">
            <a:extLst>
              <a:ext uri="{FF2B5EF4-FFF2-40B4-BE49-F238E27FC236}">
                <a16:creationId xmlns:a16="http://schemas.microsoft.com/office/drawing/2014/main" id="{3E25F59F-57CB-4B84-B466-F78854E92614}"/>
              </a:ext>
            </a:extLst>
          </p:cNvPr>
          <p:cNvSpPr txBox="1"/>
          <p:nvPr/>
        </p:nvSpPr>
        <p:spPr>
          <a:xfrm>
            <a:off x="1502156" y="41348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48" name="Tekstvak 231">
            <a:extLst>
              <a:ext uri="{FF2B5EF4-FFF2-40B4-BE49-F238E27FC236}">
                <a16:creationId xmlns:a16="http://schemas.microsoft.com/office/drawing/2014/main" id="{6DA6BF11-410A-4B9F-A29D-A41A30E5975F}"/>
              </a:ext>
            </a:extLst>
          </p:cNvPr>
          <p:cNvSpPr txBox="1"/>
          <p:nvPr/>
        </p:nvSpPr>
        <p:spPr>
          <a:xfrm>
            <a:off x="2536259" y="4125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49" name="Tekstvak 233">
            <a:extLst>
              <a:ext uri="{FF2B5EF4-FFF2-40B4-BE49-F238E27FC236}">
                <a16:creationId xmlns:a16="http://schemas.microsoft.com/office/drawing/2014/main" id="{31989D90-9B3A-4317-AC1D-615F7FA14EF3}"/>
              </a:ext>
            </a:extLst>
          </p:cNvPr>
          <p:cNvSpPr txBox="1"/>
          <p:nvPr/>
        </p:nvSpPr>
        <p:spPr>
          <a:xfrm>
            <a:off x="2749824" y="41365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51" name="Tekstvak 231">
            <a:extLst>
              <a:ext uri="{FF2B5EF4-FFF2-40B4-BE49-F238E27FC236}">
                <a16:creationId xmlns:a16="http://schemas.microsoft.com/office/drawing/2014/main" id="{60BF0879-44EF-41B2-B0B8-62AC488407F8}"/>
              </a:ext>
            </a:extLst>
          </p:cNvPr>
          <p:cNvSpPr txBox="1"/>
          <p:nvPr/>
        </p:nvSpPr>
        <p:spPr>
          <a:xfrm>
            <a:off x="3783927" y="4126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53" name="Tekstvak 233">
            <a:extLst>
              <a:ext uri="{FF2B5EF4-FFF2-40B4-BE49-F238E27FC236}">
                <a16:creationId xmlns:a16="http://schemas.microsoft.com/office/drawing/2014/main" id="{FC25C1CD-3116-4DBA-980C-3524F0D67848}"/>
              </a:ext>
            </a:extLst>
          </p:cNvPr>
          <p:cNvSpPr txBox="1"/>
          <p:nvPr/>
        </p:nvSpPr>
        <p:spPr>
          <a:xfrm>
            <a:off x="3997492" y="41381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55" name="Tekstvak 231">
            <a:extLst>
              <a:ext uri="{FF2B5EF4-FFF2-40B4-BE49-F238E27FC236}">
                <a16:creationId xmlns:a16="http://schemas.microsoft.com/office/drawing/2014/main" id="{66E9BE06-1F79-4D9C-821C-C290D3285779}"/>
              </a:ext>
            </a:extLst>
          </p:cNvPr>
          <p:cNvSpPr txBox="1"/>
          <p:nvPr/>
        </p:nvSpPr>
        <p:spPr>
          <a:xfrm>
            <a:off x="4810526" y="4138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57" name="Tekstvak 233">
            <a:extLst>
              <a:ext uri="{FF2B5EF4-FFF2-40B4-BE49-F238E27FC236}">
                <a16:creationId xmlns:a16="http://schemas.microsoft.com/office/drawing/2014/main" id="{9ED57FD4-7C73-4AB4-A8B2-D81A7C013A21}"/>
              </a:ext>
            </a:extLst>
          </p:cNvPr>
          <p:cNvSpPr txBox="1"/>
          <p:nvPr/>
        </p:nvSpPr>
        <p:spPr>
          <a:xfrm>
            <a:off x="5024091" y="41499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58" name="Tekstvak 231">
            <a:extLst>
              <a:ext uri="{FF2B5EF4-FFF2-40B4-BE49-F238E27FC236}">
                <a16:creationId xmlns:a16="http://schemas.microsoft.com/office/drawing/2014/main" id="{3E0DE06E-4AF8-4993-B5AE-DDC5F2D9FFCA}"/>
              </a:ext>
            </a:extLst>
          </p:cNvPr>
          <p:cNvSpPr txBox="1"/>
          <p:nvPr/>
        </p:nvSpPr>
        <p:spPr>
          <a:xfrm>
            <a:off x="5937615" y="41402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59" name="Tekstvak 233">
            <a:extLst>
              <a:ext uri="{FF2B5EF4-FFF2-40B4-BE49-F238E27FC236}">
                <a16:creationId xmlns:a16="http://schemas.microsoft.com/office/drawing/2014/main" id="{7F92501B-D4AB-42D6-B235-27A33DEF90A7}"/>
              </a:ext>
            </a:extLst>
          </p:cNvPr>
          <p:cNvSpPr txBox="1"/>
          <p:nvPr/>
        </p:nvSpPr>
        <p:spPr>
          <a:xfrm>
            <a:off x="6151180" y="41515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61" name="Tekstvak 231">
            <a:extLst>
              <a:ext uri="{FF2B5EF4-FFF2-40B4-BE49-F238E27FC236}">
                <a16:creationId xmlns:a16="http://schemas.microsoft.com/office/drawing/2014/main" id="{0E6C34F2-936B-40D2-8CEC-FAD7CB3F7848}"/>
              </a:ext>
            </a:extLst>
          </p:cNvPr>
          <p:cNvSpPr txBox="1"/>
          <p:nvPr/>
        </p:nvSpPr>
        <p:spPr>
          <a:xfrm>
            <a:off x="6984320" y="4151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63" name="Tekstvak 233">
            <a:extLst>
              <a:ext uri="{FF2B5EF4-FFF2-40B4-BE49-F238E27FC236}">
                <a16:creationId xmlns:a16="http://schemas.microsoft.com/office/drawing/2014/main" id="{285F2A65-EF15-4606-8B5B-8C49335850EB}"/>
              </a:ext>
            </a:extLst>
          </p:cNvPr>
          <p:cNvSpPr txBox="1"/>
          <p:nvPr/>
        </p:nvSpPr>
        <p:spPr>
          <a:xfrm>
            <a:off x="7428996" y="41432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65" name="Tekstvak 231">
            <a:extLst>
              <a:ext uri="{FF2B5EF4-FFF2-40B4-BE49-F238E27FC236}">
                <a16:creationId xmlns:a16="http://schemas.microsoft.com/office/drawing/2014/main" id="{ADC0A5BC-22A4-4517-9B22-7119869A7031}"/>
              </a:ext>
            </a:extLst>
          </p:cNvPr>
          <p:cNvSpPr txBox="1"/>
          <p:nvPr/>
        </p:nvSpPr>
        <p:spPr>
          <a:xfrm>
            <a:off x="8282224" y="4153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66" name="Tekstvak 233">
            <a:extLst>
              <a:ext uri="{FF2B5EF4-FFF2-40B4-BE49-F238E27FC236}">
                <a16:creationId xmlns:a16="http://schemas.microsoft.com/office/drawing/2014/main" id="{C01AF1D8-F9A8-4392-8DC3-4DA70D3BF1A7}"/>
              </a:ext>
            </a:extLst>
          </p:cNvPr>
          <p:cNvSpPr txBox="1"/>
          <p:nvPr/>
        </p:nvSpPr>
        <p:spPr>
          <a:xfrm>
            <a:off x="8495789" y="41649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67" name="Tekstvak 231">
            <a:extLst>
              <a:ext uri="{FF2B5EF4-FFF2-40B4-BE49-F238E27FC236}">
                <a16:creationId xmlns:a16="http://schemas.microsoft.com/office/drawing/2014/main" id="{ABFFD9C0-3C70-4D12-96E7-320028B67E57}"/>
              </a:ext>
            </a:extLst>
          </p:cNvPr>
          <p:cNvSpPr txBox="1"/>
          <p:nvPr/>
        </p:nvSpPr>
        <p:spPr>
          <a:xfrm>
            <a:off x="143085" y="499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69" name="Tekstvak 233">
            <a:extLst>
              <a:ext uri="{FF2B5EF4-FFF2-40B4-BE49-F238E27FC236}">
                <a16:creationId xmlns:a16="http://schemas.microsoft.com/office/drawing/2014/main" id="{2F3DFAF0-A18E-432E-A8F4-E447199EB01F}"/>
              </a:ext>
            </a:extLst>
          </p:cNvPr>
          <p:cNvSpPr txBox="1"/>
          <p:nvPr/>
        </p:nvSpPr>
        <p:spPr>
          <a:xfrm>
            <a:off x="356650" y="50090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71" name="Tekstvak 231">
            <a:extLst>
              <a:ext uri="{FF2B5EF4-FFF2-40B4-BE49-F238E27FC236}">
                <a16:creationId xmlns:a16="http://schemas.microsoft.com/office/drawing/2014/main" id="{D32DB053-F33C-4499-8242-E793815AF982}"/>
              </a:ext>
            </a:extLst>
          </p:cNvPr>
          <p:cNvSpPr txBox="1"/>
          <p:nvPr/>
        </p:nvSpPr>
        <p:spPr>
          <a:xfrm>
            <a:off x="1169688" y="5009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73" name="Tekstvak 233">
            <a:extLst>
              <a:ext uri="{FF2B5EF4-FFF2-40B4-BE49-F238E27FC236}">
                <a16:creationId xmlns:a16="http://schemas.microsoft.com/office/drawing/2014/main" id="{C05D4862-D806-4513-B6F0-54653C94DEEA}"/>
              </a:ext>
            </a:extLst>
          </p:cNvPr>
          <p:cNvSpPr txBox="1"/>
          <p:nvPr/>
        </p:nvSpPr>
        <p:spPr>
          <a:xfrm>
            <a:off x="1383253" y="50207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74" name="Tekstvak 231">
            <a:extLst>
              <a:ext uri="{FF2B5EF4-FFF2-40B4-BE49-F238E27FC236}">
                <a16:creationId xmlns:a16="http://schemas.microsoft.com/office/drawing/2014/main" id="{0BE041E8-595D-49B8-AF54-3F2ADF116BD0}"/>
              </a:ext>
            </a:extLst>
          </p:cNvPr>
          <p:cNvSpPr txBox="1"/>
          <p:nvPr/>
        </p:nvSpPr>
        <p:spPr>
          <a:xfrm>
            <a:off x="2226441" y="5011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75" name="Tekstvak 233">
            <a:extLst>
              <a:ext uri="{FF2B5EF4-FFF2-40B4-BE49-F238E27FC236}">
                <a16:creationId xmlns:a16="http://schemas.microsoft.com/office/drawing/2014/main" id="{C7560A65-9C88-443F-91BD-3C7E18D29AF1}"/>
              </a:ext>
            </a:extLst>
          </p:cNvPr>
          <p:cNvSpPr txBox="1"/>
          <p:nvPr/>
        </p:nvSpPr>
        <p:spPr>
          <a:xfrm>
            <a:off x="2440006" y="50224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76" name="Tekstvak 231">
            <a:extLst>
              <a:ext uri="{FF2B5EF4-FFF2-40B4-BE49-F238E27FC236}">
                <a16:creationId xmlns:a16="http://schemas.microsoft.com/office/drawing/2014/main" id="{E20C651E-7005-423A-B05D-25A42DBBF23B}"/>
              </a:ext>
            </a:extLst>
          </p:cNvPr>
          <p:cNvSpPr txBox="1"/>
          <p:nvPr/>
        </p:nvSpPr>
        <p:spPr>
          <a:xfrm>
            <a:off x="2881252" y="5012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77" name="Tekstvak 233">
            <a:extLst>
              <a:ext uri="{FF2B5EF4-FFF2-40B4-BE49-F238E27FC236}">
                <a16:creationId xmlns:a16="http://schemas.microsoft.com/office/drawing/2014/main" id="{34A21A5D-4C38-4FA9-81C4-B2D6C0ECF04F}"/>
              </a:ext>
            </a:extLst>
          </p:cNvPr>
          <p:cNvSpPr txBox="1"/>
          <p:nvPr/>
        </p:nvSpPr>
        <p:spPr>
          <a:xfrm>
            <a:off x="3094817" y="50241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79" name="Tekstvak 231">
            <a:extLst>
              <a:ext uri="{FF2B5EF4-FFF2-40B4-BE49-F238E27FC236}">
                <a16:creationId xmlns:a16="http://schemas.microsoft.com/office/drawing/2014/main" id="{DC9072B4-563A-485D-B671-183E252C3287}"/>
              </a:ext>
            </a:extLst>
          </p:cNvPr>
          <p:cNvSpPr txBox="1"/>
          <p:nvPr/>
        </p:nvSpPr>
        <p:spPr>
          <a:xfrm>
            <a:off x="3596357" y="50044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81" name="Tekstvak 233">
            <a:extLst>
              <a:ext uri="{FF2B5EF4-FFF2-40B4-BE49-F238E27FC236}">
                <a16:creationId xmlns:a16="http://schemas.microsoft.com/office/drawing/2014/main" id="{FDB1C175-2AC3-4AA1-A259-4FE9C75FC1E8}"/>
              </a:ext>
            </a:extLst>
          </p:cNvPr>
          <p:cNvSpPr txBox="1"/>
          <p:nvPr/>
        </p:nvSpPr>
        <p:spPr>
          <a:xfrm>
            <a:off x="3809922" y="50157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82" name="Tekstvak 231">
            <a:extLst>
              <a:ext uri="{FF2B5EF4-FFF2-40B4-BE49-F238E27FC236}">
                <a16:creationId xmlns:a16="http://schemas.microsoft.com/office/drawing/2014/main" id="{F4A4C254-316C-4ACC-BE76-85B0B42B8ED9}"/>
              </a:ext>
            </a:extLst>
          </p:cNvPr>
          <p:cNvSpPr txBox="1"/>
          <p:nvPr/>
        </p:nvSpPr>
        <p:spPr>
          <a:xfrm>
            <a:off x="4612912" y="5016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83" name="Tekstvak 233">
            <a:extLst>
              <a:ext uri="{FF2B5EF4-FFF2-40B4-BE49-F238E27FC236}">
                <a16:creationId xmlns:a16="http://schemas.microsoft.com/office/drawing/2014/main" id="{182F2D4D-499A-4F2E-8BDF-ACF9BE426C6D}"/>
              </a:ext>
            </a:extLst>
          </p:cNvPr>
          <p:cNvSpPr txBox="1"/>
          <p:nvPr/>
        </p:nvSpPr>
        <p:spPr>
          <a:xfrm>
            <a:off x="4826477" y="50274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85" name="Tekstvak 231">
            <a:extLst>
              <a:ext uri="{FF2B5EF4-FFF2-40B4-BE49-F238E27FC236}">
                <a16:creationId xmlns:a16="http://schemas.microsoft.com/office/drawing/2014/main" id="{0C78C539-4A4C-4EED-B8FB-F842613A0221}"/>
              </a:ext>
            </a:extLst>
          </p:cNvPr>
          <p:cNvSpPr txBox="1"/>
          <p:nvPr/>
        </p:nvSpPr>
        <p:spPr>
          <a:xfrm>
            <a:off x="5699806" y="5017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87" name="Tekstvak 233">
            <a:extLst>
              <a:ext uri="{FF2B5EF4-FFF2-40B4-BE49-F238E27FC236}">
                <a16:creationId xmlns:a16="http://schemas.microsoft.com/office/drawing/2014/main" id="{820AD516-168E-4C9C-8B44-8B4C79CD1FE9}"/>
              </a:ext>
            </a:extLst>
          </p:cNvPr>
          <p:cNvSpPr txBox="1"/>
          <p:nvPr/>
        </p:nvSpPr>
        <p:spPr>
          <a:xfrm>
            <a:off x="5913371" y="50291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89" name="Tekstvak 231">
            <a:extLst>
              <a:ext uri="{FF2B5EF4-FFF2-40B4-BE49-F238E27FC236}">
                <a16:creationId xmlns:a16="http://schemas.microsoft.com/office/drawing/2014/main" id="{13512405-526D-4397-A963-2C7CB6E0B220}"/>
              </a:ext>
            </a:extLst>
          </p:cNvPr>
          <p:cNvSpPr txBox="1"/>
          <p:nvPr/>
        </p:nvSpPr>
        <p:spPr>
          <a:xfrm>
            <a:off x="6776656" y="5019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91" name="Tekstvak 233">
            <a:extLst>
              <a:ext uri="{FF2B5EF4-FFF2-40B4-BE49-F238E27FC236}">
                <a16:creationId xmlns:a16="http://schemas.microsoft.com/office/drawing/2014/main" id="{3308C221-86CA-42CA-94E9-7FC759F70B45}"/>
              </a:ext>
            </a:extLst>
          </p:cNvPr>
          <p:cNvSpPr txBox="1"/>
          <p:nvPr/>
        </p:nvSpPr>
        <p:spPr>
          <a:xfrm>
            <a:off x="6990221" y="50308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92" name="Tekstvak 231">
            <a:extLst>
              <a:ext uri="{FF2B5EF4-FFF2-40B4-BE49-F238E27FC236}">
                <a16:creationId xmlns:a16="http://schemas.microsoft.com/office/drawing/2014/main" id="{3FA3E441-B0F8-4C94-B221-0B7BB9E8E2AE}"/>
              </a:ext>
            </a:extLst>
          </p:cNvPr>
          <p:cNvSpPr txBox="1"/>
          <p:nvPr/>
        </p:nvSpPr>
        <p:spPr>
          <a:xfrm>
            <a:off x="7411370" y="5021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93" name="Tekstvak 233">
            <a:extLst>
              <a:ext uri="{FF2B5EF4-FFF2-40B4-BE49-F238E27FC236}">
                <a16:creationId xmlns:a16="http://schemas.microsoft.com/office/drawing/2014/main" id="{EE761E5D-1F95-4E89-B183-FBD69CB7E5BF}"/>
              </a:ext>
            </a:extLst>
          </p:cNvPr>
          <p:cNvSpPr txBox="1"/>
          <p:nvPr/>
        </p:nvSpPr>
        <p:spPr>
          <a:xfrm>
            <a:off x="7624935" y="50325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195" name="Tekstvak 231">
            <a:extLst>
              <a:ext uri="{FF2B5EF4-FFF2-40B4-BE49-F238E27FC236}">
                <a16:creationId xmlns:a16="http://schemas.microsoft.com/office/drawing/2014/main" id="{EDD515C0-A033-4E10-9E65-65B2CE83E321}"/>
              </a:ext>
            </a:extLst>
          </p:cNvPr>
          <p:cNvSpPr txBox="1"/>
          <p:nvPr/>
        </p:nvSpPr>
        <p:spPr>
          <a:xfrm>
            <a:off x="8166671" y="5022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</a:t>
            </a:r>
          </a:p>
        </p:txBody>
      </p:sp>
      <p:sp>
        <p:nvSpPr>
          <p:cNvPr id="197" name="Tekstvak 233">
            <a:extLst>
              <a:ext uri="{FF2B5EF4-FFF2-40B4-BE49-F238E27FC236}">
                <a16:creationId xmlns:a16="http://schemas.microsoft.com/office/drawing/2014/main" id="{13EAA26C-76F5-430F-A4DC-B06FF71066C0}"/>
              </a:ext>
            </a:extLst>
          </p:cNvPr>
          <p:cNvSpPr txBox="1"/>
          <p:nvPr/>
        </p:nvSpPr>
        <p:spPr>
          <a:xfrm>
            <a:off x="8380236" y="50341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5730DC-0C33-407D-BB8B-DB119329329A}"/>
              </a:ext>
            </a:extLst>
          </p:cNvPr>
          <p:cNvSpPr txBox="1"/>
          <p:nvPr/>
        </p:nvSpPr>
        <p:spPr>
          <a:xfrm>
            <a:off x="6549577" y="79127"/>
            <a:ext cx="2456760" cy="120032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dirty="0">
                <a:latin typeface="Abadi Extra Light" panose="020B0204020104020204" pitchFamily="34" charset="0"/>
              </a:rPr>
              <a:t>6</a:t>
            </a:r>
            <a:r>
              <a:rPr kumimoji="0" lang="fr-BE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 </a:t>
            </a: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vragen</a:t>
            </a:r>
            <a:r>
              <a:rPr kumimoji="0" lang="fr-BE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 voor 20 </a:t>
            </a: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letters</a:t>
            </a:r>
            <a:endParaRPr kumimoji="0" lang="fr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badi Extra Light" panose="020B0204020104020204" pitchFamily="34" charset="0"/>
              <a:sym typeface="Arial"/>
            </a:endParaRP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dirty="0">
                <a:latin typeface="Abadi Extra Light" panose="020B0204020104020204" pitchFamily="34" charset="0"/>
              </a:rPr>
              <a:t>5 </a:t>
            </a:r>
            <a:r>
              <a:rPr lang="fr-BE" dirty="0" err="1">
                <a:latin typeface="Abadi Extra Light" panose="020B0204020104020204" pitchFamily="34" charset="0"/>
              </a:rPr>
              <a:t>vragen</a:t>
            </a:r>
            <a:r>
              <a:rPr lang="fr-BE" dirty="0">
                <a:latin typeface="Abadi Extra Light" panose="020B0204020104020204" pitchFamily="34" charset="0"/>
              </a:rPr>
              <a:t> voor 6 </a:t>
            </a:r>
            <a:r>
              <a:rPr lang="fr-BE" dirty="0" err="1">
                <a:latin typeface="Abadi Extra Light" panose="020B0204020104020204" pitchFamily="34" charset="0"/>
              </a:rPr>
              <a:t>letters</a:t>
            </a:r>
            <a:endParaRPr lang="fr-BE" dirty="0">
              <a:latin typeface="Abadi Extra Light" panose="020B0204020104020204" pitchFamily="34" charset="0"/>
            </a:endParaRP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dirty="0">
                <a:latin typeface="Abadi Extra Light" panose="020B0204020104020204" pitchFamily="34" charset="0"/>
              </a:rPr>
              <a:t>--------------------------------</a:t>
            </a: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gem. 5,7 </a:t>
            </a: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vragen</a:t>
            </a:r>
            <a:r>
              <a:rPr kumimoji="0" lang="fr-BE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 per </a:t>
            </a: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badi Extra Light" panose="020B0204020104020204" pitchFamily="34" charset="0"/>
                <a:sym typeface="Arial"/>
              </a:rPr>
              <a:t>letter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badi Extra Light" panose="020B02040201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08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DE39-9F5A-49E1-9C20-05F523BB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4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ED9B6-E370-4E1F-B476-1E1641C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55" y="215999"/>
            <a:ext cx="8801878" cy="1152002"/>
          </a:xfrm>
        </p:spPr>
        <p:txBody>
          <a:bodyPr anchor="ctr">
            <a:normAutofit/>
          </a:bodyPr>
          <a:lstStyle/>
          <a:p>
            <a:r>
              <a:rPr lang="nl-BE" sz="3700" dirty="0"/>
              <a:t>Uitvoeringstijd van een algoritme bepalen</a:t>
            </a:r>
          </a:p>
        </p:txBody>
      </p:sp>
      <p:sp>
        <p:nvSpPr>
          <p:cNvPr id="4" name="Tijdelijke aanduiding voor dianummer 3" hidden="1">
            <a:extLst>
              <a:ext uri="{FF2B5EF4-FFF2-40B4-BE49-F238E27FC236}">
                <a16:creationId xmlns:a16="http://schemas.microsoft.com/office/drawing/2014/main" id="{6AC132F4-571F-4283-A0F1-8F029AF7BA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76000" y="6466227"/>
            <a:ext cx="153963" cy="135546"/>
          </a:xfrm>
        </p:spPr>
        <p:txBody>
          <a:bodyPr/>
          <a:lstStyle/>
          <a:p>
            <a:pPr>
              <a:spcAft>
                <a:spcPts val="600"/>
              </a:spcAft>
            </a:pPr>
            <a:fld id="{F35D8031-C8E5-48F8-A3B6-81643B27A3AF}" type="slidenum">
              <a:rPr lang="nl-BE" smtClean="0"/>
              <a:pPr>
                <a:spcAft>
                  <a:spcPts val="600"/>
                </a:spcAft>
              </a:pPr>
              <a:t>28</a:t>
            </a:fld>
            <a:endParaRPr lang="nl-BE"/>
          </a:p>
        </p:txBody>
      </p:sp>
      <p:graphicFrame>
        <p:nvGraphicFramePr>
          <p:cNvPr id="7" name="Tijdelijke aanduiding voor inhoud 4">
            <a:extLst>
              <a:ext uri="{FF2B5EF4-FFF2-40B4-BE49-F238E27FC236}">
                <a16:creationId xmlns:a16="http://schemas.microsoft.com/office/drawing/2014/main" id="{535EB9D9-0A72-47A1-9658-DF4E9E0761A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5453755"/>
              </p:ext>
            </p:extLst>
          </p:nvPr>
        </p:nvGraphicFramePr>
        <p:xfrm>
          <a:off x="576263" y="1655999"/>
          <a:ext cx="7991475" cy="4392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Experimentele glazen Vector Icon - Download Free Vectors, Vector ...">
            <a:hlinkClick r:id="rId7"/>
            <a:extLst>
              <a:ext uri="{FF2B5EF4-FFF2-40B4-BE49-F238E27FC236}">
                <a16:creationId xmlns:a16="http://schemas.microsoft.com/office/drawing/2014/main" id="{357E3863-42AA-4252-8673-982E79C9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009" y="2016143"/>
            <a:ext cx="716068" cy="71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2394AA-6A7F-41CE-8D96-527AED57D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066" y="4519410"/>
            <a:ext cx="602222" cy="7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B4181-6009-4306-B809-9A64D5A1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3" y="215999"/>
            <a:ext cx="8559281" cy="1152002"/>
          </a:xfrm>
        </p:spPr>
        <p:txBody>
          <a:bodyPr>
            <a:normAutofit fontScale="90000"/>
          </a:bodyPr>
          <a:lstStyle/>
          <a:p>
            <a:r>
              <a:rPr lang="nl-BE" dirty="0"/>
              <a:t>Uitvoeringstijd </a:t>
            </a:r>
            <a:r>
              <a:rPr lang="nl-BE" dirty="0">
                <a:sym typeface="Wingdings" panose="05000000000000000000" pitchFamily="2" charset="2"/>
              </a:rPr>
              <a:t> analytische benadering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A92A17-5325-4F50-895C-25FF9ECC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F0EB4C8-ADE2-4710-8338-1245BA34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/>
              <a:t>Ruwe schatting</a:t>
            </a:r>
          </a:p>
          <a:p>
            <a:pPr lvl="1"/>
            <a:r>
              <a:rPr lang="nl-BE" sz="1800" b="1" dirty="0"/>
              <a:t>Best case</a:t>
            </a:r>
          </a:p>
          <a:p>
            <a:pPr lvl="2"/>
            <a:r>
              <a:rPr lang="nl-BE" sz="1600" dirty="0"/>
              <a:t>patiënt wil alleen A’s zeggen</a:t>
            </a:r>
          </a:p>
          <a:p>
            <a:pPr lvl="2"/>
            <a:r>
              <a:rPr lang="nl-BE" sz="1600" dirty="0"/>
              <a:t>2 vragen per letter in de boodschap nodig</a:t>
            </a:r>
          </a:p>
          <a:p>
            <a:pPr lvl="1"/>
            <a:r>
              <a:rPr lang="nl-BE" sz="1800" b="1" dirty="0"/>
              <a:t>Worst case </a:t>
            </a:r>
          </a:p>
          <a:p>
            <a:pPr lvl="2"/>
            <a:r>
              <a:rPr lang="nl-BE" sz="1600" dirty="0"/>
              <a:t>de patiënt wil alleen </a:t>
            </a:r>
            <a:r>
              <a:rPr lang="nl-BE" sz="1600" dirty="0" err="1"/>
              <a:t>Z’s</a:t>
            </a:r>
            <a:r>
              <a:rPr lang="nl-BE" sz="1600" dirty="0"/>
              <a:t> zeggen</a:t>
            </a:r>
          </a:p>
          <a:p>
            <a:pPr lvl="2"/>
            <a:r>
              <a:rPr lang="nl-BE" sz="1600" dirty="0"/>
              <a:t>27 vragen per letter in de boodschap nodig</a:t>
            </a:r>
          </a:p>
          <a:p>
            <a:pPr lvl="1"/>
            <a:r>
              <a:rPr lang="nl-BE" sz="1800" b="1" dirty="0" err="1"/>
              <a:t>Average</a:t>
            </a:r>
            <a:r>
              <a:rPr lang="nl-BE" sz="1800" b="1" dirty="0"/>
              <a:t> case</a:t>
            </a:r>
          </a:p>
          <a:p>
            <a:pPr lvl="2"/>
            <a:r>
              <a:rPr lang="nl-BE" sz="1600" dirty="0"/>
              <a:t>14 vragen per letter in de boodschap nodig</a:t>
            </a:r>
          </a:p>
          <a:p>
            <a:r>
              <a:rPr lang="nl-BE" u="sng" dirty="0"/>
              <a:t>Fijnere schatting</a:t>
            </a:r>
          </a:p>
          <a:p>
            <a:pPr lvl="1"/>
            <a:r>
              <a:rPr lang="nl-BE" sz="1800" dirty="0"/>
              <a:t>Frequentie per letter bepalen</a:t>
            </a:r>
          </a:p>
          <a:p>
            <a:pPr lvl="1"/>
            <a:r>
              <a:rPr lang="nl-BE" sz="1800" dirty="0"/>
              <a:t>Gemiddelde lengte van woorden bepalen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A436E-732F-4BCF-A9A7-B4E6AAB8A572}"/>
              </a:ext>
            </a:extLst>
          </p:cNvPr>
          <p:cNvSpPr txBox="1"/>
          <p:nvPr/>
        </p:nvSpPr>
        <p:spPr>
          <a:xfrm>
            <a:off x="5826592" y="1217086"/>
            <a:ext cx="32726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vragende</a:t>
            </a:r>
            <a:r>
              <a:rPr lang="fr-BE" b="1" i="1" dirty="0"/>
              <a:t> </a:t>
            </a:r>
            <a:r>
              <a:rPr lang="fr-BE" b="1" i="1" dirty="0" err="1"/>
              <a:t>zorgverstrekker</a:t>
            </a:r>
            <a:endParaRPr kumimoji="0" lang="en-BE" sz="1800" b="1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CCC2EAA4-AFB4-445A-81B0-70B33B78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8217157" y="1767362"/>
            <a:ext cx="783274" cy="896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5E0AF-4790-4B7D-98AB-3376516EA1B0}"/>
              </a:ext>
            </a:extLst>
          </p:cNvPr>
          <p:cNvSpPr txBox="1"/>
          <p:nvPr/>
        </p:nvSpPr>
        <p:spPr>
          <a:xfrm>
            <a:off x="8364293" y="2089062"/>
            <a:ext cx="7971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BEF-8ED6-4DB8-8E4F-E0C3A5D6BC04}"/>
              </a:ext>
            </a:extLst>
          </p:cNvPr>
          <p:cNvSpPr txBox="1"/>
          <p:nvPr/>
        </p:nvSpPr>
        <p:spPr>
          <a:xfrm flipH="1">
            <a:off x="8644824" y="2091254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6AA70-7D7F-45F9-B374-AC8F1BC28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43" y="1767362"/>
            <a:ext cx="741036" cy="896952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4587053-83AA-4560-8F7D-4D056D9A372D}"/>
              </a:ext>
            </a:extLst>
          </p:cNvPr>
          <p:cNvSpPr/>
          <p:nvPr/>
        </p:nvSpPr>
        <p:spPr>
          <a:xfrm>
            <a:off x="6928179" y="1882178"/>
            <a:ext cx="1279086" cy="504389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05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 B</a:t>
            </a:r>
            <a:endParaRPr kumimoji="0" lang="en-BE" sz="105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79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Expressies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3)</a:t>
            </a:r>
            <a:endParaRPr lang="en-B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7E7-DEC9-4924-AA25-997ED681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Resultaten</a:t>
            </a:r>
            <a:r>
              <a:rPr lang="fr-BE" b="1" dirty="0"/>
              <a:t> </a:t>
            </a:r>
            <a:r>
              <a:rPr lang="fr-BE" b="1" dirty="0" err="1"/>
              <a:t>tonen</a:t>
            </a:r>
            <a:endParaRPr lang="fr-BE" b="1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b="1" dirty="0" err="1"/>
              <a:t>Datatypes</a:t>
            </a:r>
            <a:endParaRPr lang="fr-BE" b="1" dirty="0"/>
          </a:p>
          <a:p>
            <a:pPr lvl="1"/>
            <a:r>
              <a:rPr lang="fr-BE" dirty="0"/>
              <a:t>String : een </a:t>
            </a:r>
            <a:r>
              <a:rPr lang="fr-BE" dirty="0" err="1"/>
              <a:t>stuk</a:t>
            </a:r>
            <a:r>
              <a:rPr lang="fr-BE" dirty="0"/>
              <a:t> </a:t>
            </a:r>
            <a:r>
              <a:rPr lang="fr-BE" dirty="0" err="1"/>
              <a:t>tekst</a:t>
            </a:r>
            <a:endParaRPr lang="fr-BE" dirty="0"/>
          </a:p>
          <a:p>
            <a:pPr lvl="1"/>
            <a:r>
              <a:rPr lang="fr-BE" dirty="0"/>
              <a:t>Integer : </a:t>
            </a:r>
            <a:r>
              <a:rPr lang="fr-BE" dirty="0" err="1"/>
              <a:t>geheel</a:t>
            </a:r>
            <a:r>
              <a:rPr lang="fr-BE" dirty="0"/>
              <a:t> </a:t>
            </a:r>
            <a:r>
              <a:rPr lang="fr-BE" dirty="0" err="1"/>
              <a:t>getal</a:t>
            </a:r>
            <a:endParaRPr lang="fr-BE" dirty="0"/>
          </a:p>
          <a:p>
            <a:pPr lvl="1"/>
            <a:r>
              <a:rPr lang="fr-BE" dirty="0" err="1"/>
              <a:t>Float</a:t>
            </a:r>
            <a:r>
              <a:rPr lang="fr-BE" dirty="0"/>
              <a:t> : </a:t>
            </a:r>
            <a:r>
              <a:rPr lang="fr-BE" dirty="0" err="1"/>
              <a:t>decimaal</a:t>
            </a:r>
            <a:r>
              <a:rPr lang="fr-BE" dirty="0"/>
              <a:t> </a:t>
            </a:r>
            <a:r>
              <a:rPr lang="fr-BE" dirty="0" err="1"/>
              <a:t>getal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25A5A-412D-4E46-AF89-E5843B46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484"/>
            <a:ext cx="9144000" cy="53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FDEF3-5D4C-46F0-A580-488C1F0A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" y="2424384"/>
            <a:ext cx="9144000" cy="515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C3819-06C2-4824-93D1-8D7C1F1A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8492"/>
            <a:ext cx="9144000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5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B4181-6009-4306-B809-9A64D5A1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3" y="215999"/>
            <a:ext cx="8559281" cy="1152002"/>
          </a:xfrm>
        </p:spPr>
        <p:txBody>
          <a:bodyPr>
            <a:normAutofit fontScale="90000"/>
          </a:bodyPr>
          <a:lstStyle/>
          <a:p>
            <a:r>
              <a:rPr lang="nl-BE" dirty="0"/>
              <a:t>Uitvoeringstijd </a:t>
            </a:r>
            <a:r>
              <a:rPr lang="nl-BE" dirty="0">
                <a:sym typeface="Wingdings" panose="05000000000000000000" pitchFamily="2" charset="2"/>
              </a:rPr>
              <a:t> analytische benadering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A92A17-5325-4F50-895C-25FF9ECC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A436E-732F-4BCF-A9A7-B4E6AAB8A572}"/>
              </a:ext>
            </a:extLst>
          </p:cNvPr>
          <p:cNvSpPr txBox="1"/>
          <p:nvPr/>
        </p:nvSpPr>
        <p:spPr>
          <a:xfrm>
            <a:off x="5826592" y="1217086"/>
            <a:ext cx="32983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verdeel</a:t>
            </a: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heers</a:t>
            </a: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strategie</a:t>
            </a:r>
            <a:endParaRPr kumimoji="0" lang="en-BE" sz="1800" b="1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CCC2EAA4-AFB4-445A-81B0-70B33B78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8217157" y="1767362"/>
            <a:ext cx="783274" cy="896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5E0AF-4790-4B7D-98AB-3376516EA1B0}"/>
              </a:ext>
            </a:extLst>
          </p:cNvPr>
          <p:cNvSpPr txBox="1"/>
          <p:nvPr/>
        </p:nvSpPr>
        <p:spPr>
          <a:xfrm>
            <a:off x="8364293" y="2089062"/>
            <a:ext cx="7971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BEF-8ED6-4DB8-8E4F-E0C3A5D6BC04}"/>
              </a:ext>
            </a:extLst>
          </p:cNvPr>
          <p:cNvSpPr txBox="1"/>
          <p:nvPr/>
        </p:nvSpPr>
        <p:spPr>
          <a:xfrm flipH="1">
            <a:off x="8644824" y="2091254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6AA70-7D7F-45F9-B374-AC8F1BC28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43" y="1767362"/>
            <a:ext cx="741036" cy="896952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4587053-83AA-4560-8F7D-4D056D9A372D}"/>
              </a:ext>
            </a:extLst>
          </p:cNvPr>
          <p:cNvSpPr/>
          <p:nvPr/>
        </p:nvSpPr>
        <p:spPr>
          <a:xfrm>
            <a:off x="6928179" y="1882178"/>
            <a:ext cx="1279086" cy="504389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05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 B</a:t>
            </a:r>
            <a:endParaRPr kumimoji="0" lang="en-BE" sz="105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B31B3-473B-4540-AB66-B329044F052A}"/>
              </a:ext>
            </a:extLst>
          </p:cNvPr>
          <p:cNvSpPr txBox="1"/>
          <p:nvPr/>
        </p:nvSpPr>
        <p:spPr>
          <a:xfrm>
            <a:off x="2119552" y="1216442"/>
            <a:ext cx="32726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kumimoji="0" lang="fr-BE" sz="1800" b="1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vragende</a:t>
            </a:r>
            <a:r>
              <a:rPr lang="fr-BE" b="1" i="1" dirty="0"/>
              <a:t> </a:t>
            </a:r>
            <a:r>
              <a:rPr lang="fr-BE" b="1" i="1" dirty="0" err="1"/>
              <a:t>zorgverstrekker</a:t>
            </a:r>
            <a:endParaRPr kumimoji="0" lang="en-BE" sz="1800" b="1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23F18BD6-3392-4A97-9CCC-2EA091EF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8" r="24382"/>
          <a:stretch/>
        </p:blipFill>
        <p:spPr>
          <a:xfrm>
            <a:off x="4510117" y="1766718"/>
            <a:ext cx="783274" cy="896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335CF8-66A7-4C09-851B-764935D0628A}"/>
              </a:ext>
            </a:extLst>
          </p:cNvPr>
          <p:cNvSpPr txBox="1"/>
          <p:nvPr/>
        </p:nvSpPr>
        <p:spPr>
          <a:xfrm>
            <a:off x="4657253" y="2088418"/>
            <a:ext cx="7971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6A33F-52A7-48D9-B31F-9FD796BE65B0}"/>
              </a:ext>
            </a:extLst>
          </p:cNvPr>
          <p:cNvSpPr txBox="1"/>
          <p:nvPr/>
        </p:nvSpPr>
        <p:spPr>
          <a:xfrm flipH="1">
            <a:off x="4937784" y="2090610"/>
            <a:ext cx="2312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1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</a:t>
            </a:r>
            <a:endParaRPr kumimoji="0" lang="en-BE" sz="1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0024-E82F-4534-A30F-6E50C792DD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03" y="1766718"/>
            <a:ext cx="741036" cy="896952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5E535BE5-6E80-4D9F-A425-94AB0528F09C}"/>
              </a:ext>
            </a:extLst>
          </p:cNvPr>
          <p:cNvSpPr/>
          <p:nvPr/>
        </p:nvSpPr>
        <p:spPr>
          <a:xfrm>
            <a:off x="3221139" y="1881534"/>
            <a:ext cx="1279086" cy="504389"/>
          </a:xfrm>
          <a:prstGeom prst="leftRigh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05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Protocol B</a:t>
            </a:r>
            <a:endParaRPr kumimoji="0" lang="en-BE" sz="105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02DA241-D981-42BE-BC83-A474BB4247E3}"/>
              </a:ext>
            </a:extLst>
          </p:cNvPr>
          <p:cNvSpPr/>
          <p:nvPr/>
        </p:nvSpPr>
        <p:spPr>
          <a:xfrm>
            <a:off x="93306" y="2926750"/>
            <a:ext cx="2432179" cy="633230"/>
          </a:xfrm>
          <a:prstGeom prst="star32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Best case</a:t>
            </a:r>
            <a:endParaRPr kumimoji="0" lang="en-BE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D0C71FFF-923E-4225-8FF0-518DD3EDC7DC}"/>
              </a:ext>
            </a:extLst>
          </p:cNvPr>
          <p:cNvSpPr/>
          <p:nvPr/>
        </p:nvSpPr>
        <p:spPr>
          <a:xfrm>
            <a:off x="93306" y="3876412"/>
            <a:ext cx="2432179" cy="633230"/>
          </a:xfrm>
          <a:prstGeom prst="star32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Worst</a:t>
            </a:r>
            <a:r>
              <a:rPr kumimoji="0" lang="fr-BE" sz="16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case</a:t>
            </a:r>
            <a:endParaRPr kumimoji="0" lang="en-BE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8E14686A-41C6-4E40-AC2B-445EE7A3E545}"/>
              </a:ext>
            </a:extLst>
          </p:cNvPr>
          <p:cNvSpPr/>
          <p:nvPr/>
        </p:nvSpPr>
        <p:spPr>
          <a:xfrm>
            <a:off x="47924" y="4979544"/>
            <a:ext cx="2432179" cy="633230"/>
          </a:xfrm>
          <a:prstGeom prst="star32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kumimoji="0" lang="fr-BE" sz="16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case</a:t>
            </a:r>
            <a:endParaRPr kumimoji="0" lang="en-BE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82827-C582-4BF3-B204-068056925190}"/>
              </a:ext>
            </a:extLst>
          </p:cNvPr>
          <p:cNvSpPr/>
          <p:nvPr/>
        </p:nvSpPr>
        <p:spPr>
          <a:xfrm>
            <a:off x="3047891" y="2987902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2 vragen per letter 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47AA3-8C48-4A3C-AD12-09F0BB927D7C}"/>
              </a:ext>
            </a:extLst>
          </p:cNvPr>
          <p:cNvSpPr/>
          <p:nvPr/>
        </p:nvSpPr>
        <p:spPr>
          <a:xfrm>
            <a:off x="2919650" y="395921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27 vragen per letter </a:t>
            </a:r>
            <a:endParaRPr lang="en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B1B634-98D4-498D-B81F-9C1B7585FE30}"/>
              </a:ext>
            </a:extLst>
          </p:cNvPr>
          <p:cNvSpPr/>
          <p:nvPr/>
        </p:nvSpPr>
        <p:spPr>
          <a:xfrm>
            <a:off x="2919650" y="511149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14 vragen per letter </a:t>
            </a:r>
            <a:endParaRPr lang="en-B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9DA4E7-A87B-4987-91BE-E651FC9F261A}"/>
              </a:ext>
            </a:extLst>
          </p:cNvPr>
          <p:cNvSpPr/>
          <p:nvPr/>
        </p:nvSpPr>
        <p:spPr>
          <a:xfrm>
            <a:off x="6498851" y="2984691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5 vragen per letter </a:t>
            </a:r>
            <a:endParaRPr lang="en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FF68A3-3F53-4A0E-B620-528AA60BB2ED}"/>
              </a:ext>
            </a:extLst>
          </p:cNvPr>
          <p:cNvSpPr/>
          <p:nvPr/>
        </p:nvSpPr>
        <p:spPr>
          <a:xfrm>
            <a:off x="6463913" y="3956002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6 vragen per letter </a:t>
            </a:r>
            <a:endParaRPr lang="en-B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3B7509-B39A-472B-8E86-CEC95161547B}"/>
              </a:ext>
            </a:extLst>
          </p:cNvPr>
          <p:cNvSpPr/>
          <p:nvPr/>
        </p:nvSpPr>
        <p:spPr>
          <a:xfrm>
            <a:off x="6395490" y="5108282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5,7 vragen per letter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31936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womans face&#10;&#10;Description automatically generated">
            <a:extLst>
              <a:ext uri="{FF2B5EF4-FFF2-40B4-BE49-F238E27FC236}">
                <a16:creationId xmlns:a16="http://schemas.microsoft.com/office/drawing/2014/main" id="{4E878308-F1DB-4C18-AAE0-FD3A35090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54" y="2666602"/>
            <a:ext cx="2505062" cy="5962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977AED-043F-4F99-8170-F4468DF0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1" y="215999"/>
            <a:ext cx="8806068" cy="1152002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Abstractie en generalisatie van problemen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8F99A9-058E-43D1-BC3F-2711C3D1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8EE949-53BF-40EF-8E9B-1DBE7AB8CFC4}"/>
              </a:ext>
            </a:extLst>
          </p:cNvPr>
          <p:cNvSpPr/>
          <p:nvPr/>
        </p:nvSpPr>
        <p:spPr>
          <a:xfrm>
            <a:off x="331953" y="2103249"/>
            <a:ext cx="2833955" cy="116853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6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Letter </a:t>
            </a:r>
            <a:r>
              <a:rPr kumimoji="0" lang="fr-BE" sz="16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bepalen</a:t>
            </a:r>
            <a:endParaRPr kumimoji="0" lang="fr-BE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14233C-4963-4818-81A2-31F7C8299A23}"/>
              </a:ext>
            </a:extLst>
          </p:cNvPr>
          <p:cNvSpPr/>
          <p:nvPr/>
        </p:nvSpPr>
        <p:spPr>
          <a:xfrm>
            <a:off x="6117358" y="2260464"/>
            <a:ext cx="2924888" cy="116853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600" dirty="0" err="1"/>
              <a:t>Persoon</a:t>
            </a:r>
            <a:r>
              <a:rPr lang="fr-BE" sz="1600" dirty="0"/>
              <a:t> </a:t>
            </a:r>
            <a:r>
              <a:rPr lang="fr-BE" sz="1600" dirty="0" err="1">
                <a:highlight>
                  <a:srgbClr val="FFFF00"/>
                </a:highlight>
              </a:rPr>
              <a:t>zoeken</a:t>
            </a:r>
            <a:endParaRPr lang="fr-BE" sz="1600" dirty="0">
              <a:highlight>
                <a:srgbClr val="FFFF00"/>
              </a:highlight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EA4F1A-CA1B-4228-B7F2-914421C3DEA8}"/>
              </a:ext>
            </a:extLst>
          </p:cNvPr>
          <p:cNvSpPr/>
          <p:nvPr/>
        </p:nvSpPr>
        <p:spPr>
          <a:xfrm>
            <a:off x="3071715" y="1586083"/>
            <a:ext cx="3312321" cy="116853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600" dirty="0" err="1"/>
              <a:t>Getal</a:t>
            </a:r>
            <a:r>
              <a:rPr lang="fr-BE" sz="1600" dirty="0"/>
              <a:t> </a:t>
            </a:r>
            <a:r>
              <a:rPr lang="fr-BE" sz="1600" dirty="0" err="1"/>
              <a:t>zoeken</a:t>
            </a: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2AB2D3DC-FC03-4C60-9887-197938DAE1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8" b="27620"/>
          <a:stretch/>
        </p:blipFill>
        <p:spPr>
          <a:xfrm>
            <a:off x="909197" y="2615284"/>
            <a:ext cx="1679465" cy="44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37E29-39C3-49B9-9260-F9BF1EFEE366}"/>
              </a:ext>
            </a:extLst>
          </p:cNvPr>
          <p:cNvSpPr txBox="1"/>
          <p:nvPr/>
        </p:nvSpPr>
        <p:spPr>
          <a:xfrm>
            <a:off x="3379030" y="2101927"/>
            <a:ext cx="2849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3 7 8 12 14 15 17 23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34C70490-EF24-4D62-BB94-1BC66B7BD16C}"/>
              </a:ext>
            </a:extLst>
          </p:cNvPr>
          <p:cNvSpPr/>
          <p:nvPr/>
        </p:nvSpPr>
        <p:spPr>
          <a:xfrm>
            <a:off x="85832" y="1209604"/>
            <a:ext cx="3397597" cy="690797"/>
          </a:xfrm>
          <a:prstGeom prst="star32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zoekproblemen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FC04C735-3C8F-4B91-8433-7B633E022717}"/>
              </a:ext>
            </a:extLst>
          </p:cNvPr>
          <p:cNvSpPr/>
          <p:nvPr/>
        </p:nvSpPr>
        <p:spPr>
          <a:xfrm>
            <a:off x="85832" y="3474633"/>
            <a:ext cx="3397597" cy="690797"/>
          </a:xfrm>
          <a:prstGeom prst="star32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oplosstrategieën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6676BE0-5D85-4020-BEA2-B050E592C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5520"/>
              </p:ext>
            </p:extLst>
          </p:nvPr>
        </p:nvGraphicFramePr>
        <p:xfrm>
          <a:off x="1236374" y="4269861"/>
          <a:ext cx="713480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8269">
                  <a:extLst>
                    <a:ext uri="{9D8B030D-6E8A-4147-A177-3AD203B41FA5}">
                      <a16:colId xmlns:a16="http://schemas.microsoft.com/office/drawing/2014/main" val="943105590"/>
                    </a:ext>
                  </a:extLst>
                </a:gridCol>
                <a:gridCol w="2378269">
                  <a:extLst>
                    <a:ext uri="{9D8B030D-6E8A-4147-A177-3AD203B41FA5}">
                      <a16:colId xmlns:a16="http://schemas.microsoft.com/office/drawing/2014/main" val="3917576240"/>
                    </a:ext>
                  </a:extLst>
                </a:gridCol>
                <a:gridCol w="2378269">
                  <a:extLst>
                    <a:ext uri="{9D8B030D-6E8A-4147-A177-3AD203B41FA5}">
                      <a16:colId xmlns:a16="http://schemas.microsoft.com/office/drawing/2014/main" val="30895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Lineair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zoeken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Binair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zoeken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0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Hoe</a:t>
                      </a:r>
                      <a:r>
                        <a:rPr lang="fr-BE" sz="1400" dirty="0"/>
                        <a:t>?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Alle </a:t>
                      </a:r>
                      <a:r>
                        <a:rPr lang="fr-BE" sz="1400" dirty="0" err="1"/>
                        <a:t>mogelijkheden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afgaan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Stellen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halveringsvragen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8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Avg</a:t>
                      </a:r>
                      <a:r>
                        <a:rPr lang="fr-BE" sz="1400" dirty="0"/>
                        <a:t> case </a:t>
                      </a:r>
                      <a:r>
                        <a:rPr lang="fr-BE" sz="1400" dirty="0" err="1"/>
                        <a:t>complexiteit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N/2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Log2(N)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err="1"/>
                        <a:t>Worst</a:t>
                      </a:r>
                      <a:r>
                        <a:rPr lang="fr-BE" sz="1400" dirty="0"/>
                        <a:t> case </a:t>
                      </a:r>
                      <a:r>
                        <a:rPr lang="fr-BE" sz="1400" dirty="0" err="1"/>
                        <a:t>complexiteit</a:t>
                      </a:r>
                      <a:endParaRPr lang="fr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N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Log2(N)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Best case </a:t>
                      </a:r>
                      <a:r>
                        <a:rPr lang="fr-BE" sz="1400" dirty="0" err="1"/>
                        <a:t>complexiteit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1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/>
                        <a:t>Log2(N)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4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8CFFF-13CA-449D-8E60-6239C367D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0" r="2" b="10352"/>
          <a:stretch/>
        </p:blipFill>
        <p:spPr>
          <a:xfrm>
            <a:off x="-1" y="0"/>
            <a:ext cx="9144001" cy="6196413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CB73704-DBAE-4D8D-BBE3-A63FC3E3728A}"/>
              </a:ext>
            </a:extLst>
          </p:cNvPr>
          <p:cNvSpPr/>
          <p:nvPr/>
        </p:nvSpPr>
        <p:spPr>
          <a:xfrm>
            <a:off x="5728384" y="661587"/>
            <a:ext cx="3312321" cy="116853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600" dirty="0" err="1"/>
              <a:t>Getal</a:t>
            </a:r>
            <a:r>
              <a:rPr lang="fr-BE" sz="1600" dirty="0"/>
              <a:t> </a:t>
            </a:r>
            <a:r>
              <a:rPr lang="fr-BE" sz="1600" dirty="0" err="1"/>
              <a:t>zoeken</a:t>
            </a: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BE" sz="1600" dirty="0"/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B8181-E4CB-47D5-BAAE-B82CDD31D38D}"/>
              </a:ext>
            </a:extLst>
          </p:cNvPr>
          <p:cNvSpPr txBox="1"/>
          <p:nvPr/>
        </p:nvSpPr>
        <p:spPr>
          <a:xfrm>
            <a:off x="6035699" y="1177431"/>
            <a:ext cx="2849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3 7 8 12 14 15 17 23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7" name="Star: 32 Points 6">
            <a:extLst>
              <a:ext uri="{FF2B5EF4-FFF2-40B4-BE49-F238E27FC236}">
                <a16:creationId xmlns:a16="http://schemas.microsoft.com/office/drawing/2014/main" id="{F2028B27-D372-4A8C-82E2-689E4F7A1F16}"/>
              </a:ext>
            </a:extLst>
          </p:cNvPr>
          <p:cNvSpPr/>
          <p:nvPr/>
        </p:nvSpPr>
        <p:spPr>
          <a:xfrm>
            <a:off x="5662658" y="98084"/>
            <a:ext cx="3397597" cy="690797"/>
          </a:xfrm>
          <a:prstGeom prst="star32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zoekproblemen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4532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6BF9E8C-C871-409E-87F0-BEAF90B1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35580"/>
              </p:ext>
            </p:extLst>
          </p:nvPr>
        </p:nvGraphicFramePr>
        <p:xfrm>
          <a:off x="7905749" y="16023"/>
          <a:ext cx="1192824" cy="617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12">
                  <a:extLst>
                    <a:ext uri="{9D8B030D-6E8A-4147-A177-3AD203B41FA5}">
                      <a16:colId xmlns:a16="http://schemas.microsoft.com/office/drawing/2014/main" val="1348834971"/>
                    </a:ext>
                  </a:extLst>
                </a:gridCol>
                <a:gridCol w="596412">
                  <a:extLst>
                    <a:ext uri="{9D8B030D-6E8A-4147-A177-3AD203B41FA5}">
                      <a16:colId xmlns:a16="http://schemas.microsoft.com/office/drawing/2014/main" val="1963698547"/>
                    </a:ext>
                  </a:extLst>
                </a:gridCol>
              </a:tblGrid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A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LLLLL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91903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B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LLLLR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41212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C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LLLRL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1117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D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LLRLL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40581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E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LLRLR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70976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F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LLRRL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76884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G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LRLLL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37902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H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LRLLR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96570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LRLRL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31740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J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900" dirty="0"/>
                        <a:t>LRLRR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01165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K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LRRLL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87707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LRRLR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48647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M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LRRRL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61586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N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RLLLL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9251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O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RLLLR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67087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P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RLLRL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03192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Q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RLRLL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45071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RLRLR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29656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S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RLRRL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46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T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RRLLL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87057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U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RRLLR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6814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V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RRLRL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11075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W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900" dirty="0"/>
                        <a:t>RRLRR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3743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X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RRRLL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31048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Y</a:t>
                      </a:r>
                      <a:endParaRPr lang="en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/>
                        <a:t>RRRLR</a:t>
                      </a:r>
                      <a:endParaRPr lang="en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9720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en-BE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>
                          <a:solidFill>
                            <a:srgbClr val="FF0000"/>
                          </a:solidFill>
                        </a:rPr>
                        <a:t>RRRRL</a:t>
                      </a:r>
                      <a:endParaRPr lang="en-BE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08134"/>
                  </a:ext>
                </a:extLst>
              </a:tr>
              <a:tr h="189980">
                <a:tc>
                  <a:txBody>
                    <a:bodyPr/>
                    <a:lstStyle/>
                    <a:p>
                      <a:pPr algn="ctr"/>
                      <a:r>
                        <a:rPr lang="fr-BE" sz="9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BE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900" dirty="0">
                          <a:solidFill>
                            <a:srgbClr val="FF0000"/>
                          </a:solidFill>
                        </a:rPr>
                        <a:t>RRRRR</a:t>
                      </a:r>
                      <a:endParaRPr lang="en-BE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77731"/>
                  </a:ext>
                </a:extLst>
              </a:tr>
            </a:tbl>
          </a:graphicData>
        </a:graphic>
      </p:graphicFrame>
      <p:pic>
        <p:nvPicPr>
          <p:cNvPr id="226" name="Picture 225">
            <a:extLst>
              <a:ext uri="{FF2B5EF4-FFF2-40B4-BE49-F238E27FC236}">
                <a16:creationId xmlns:a16="http://schemas.microsoft.com/office/drawing/2014/main" id="{860B7D2A-ED7D-4B10-B8B5-51340E74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157243"/>
            <a:ext cx="6501694" cy="3695700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725D7646-8152-4DF5-B752-54B299724CD7}"/>
              </a:ext>
            </a:extLst>
          </p:cNvPr>
          <p:cNvSpPr/>
          <p:nvPr/>
        </p:nvSpPr>
        <p:spPr>
          <a:xfrm>
            <a:off x="933450" y="362427"/>
            <a:ext cx="4495800" cy="40862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Alternatief</a:t>
            </a:r>
            <a:r>
              <a:rPr kumimoji="0" lang="fr-BE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op basis van </a:t>
            </a:r>
            <a:r>
              <a:rPr kumimoji="0" lang="fr-BE" sz="18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beslissingsboom</a:t>
            </a:r>
            <a:endParaRPr kumimoji="0" lang="en-BE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259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A8782-1689-400F-A2CC-E616C161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01000" cy="62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Expressies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3)</a:t>
            </a:r>
            <a:endParaRPr lang="en-B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7E7-DEC9-4924-AA25-997ED681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Eenvoudige</a:t>
            </a:r>
            <a:r>
              <a:rPr lang="fr-BE" b="1" dirty="0"/>
              <a:t> </a:t>
            </a:r>
            <a:r>
              <a:rPr lang="fr-BE" b="1" dirty="0" err="1"/>
              <a:t>berekeningen</a:t>
            </a:r>
            <a:endParaRPr lang="fr-BE" b="1" dirty="0"/>
          </a:p>
          <a:p>
            <a:endParaRPr lang="fr-BE" b="1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b="1" dirty="0"/>
              <a:t>Complexe </a:t>
            </a:r>
            <a:r>
              <a:rPr lang="fr-BE" b="1" dirty="0" err="1"/>
              <a:t>berekeningen</a:t>
            </a:r>
            <a:endParaRPr lang="fr-B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9B517-EF3D-4EE1-8761-0EFD16A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828801"/>
            <a:ext cx="3244191" cy="226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17F493-CDB4-4B3F-B504-130A8BB5ECEB}"/>
              </a:ext>
            </a:extLst>
          </p:cNvPr>
          <p:cNvGrpSpPr/>
          <p:nvPr/>
        </p:nvGrpSpPr>
        <p:grpSpPr>
          <a:xfrm>
            <a:off x="4487779" y="1792139"/>
            <a:ext cx="4656221" cy="2349733"/>
            <a:chOff x="3800475" y="1644751"/>
            <a:chExt cx="5343525" cy="27891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98B23E-7474-4D2F-A7E3-F3600D96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30"/>
            <a:stretch/>
          </p:blipFill>
          <p:spPr>
            <a:xfrm>
              <a:off x="3800475" y="2424112"/>
              <a:ext cx="5343525" cy="20097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A293BA-3FB6-441D-9E9F-B286EF08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475" y="1644751"/>
              <a:ext cx="5343525" cy="8572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6CB61-2B87-43FE-9D43-CC14FAAC7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98452"/>
            <a:ext cx="9144000" cy="523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293FD7-6D86-4C21-ADAE-C47A78916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1" y="5316723"/>
            <a:ext cx="9144000" cy="779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01740A-7065-4E1F-A4FF-ED608184A4E4}"/>
              </a:ext>
            </a:extLst>
          </p:cNvPr>
          <p:cNvSpPr txBox="1"/>
          <p:nvPr/>
        </p:nvSpPr>
        <p:spPr>
          <a:xfrm>
            <a:off x="8193325" y="1889798"/>
            <a:ext cx="821698" cy="2139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9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19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9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60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3.75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9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50625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9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  <a:endParaRPr kumimoji="0" lang="en-BE" sz="19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81C56-B76D-45D2-9771-7C05BF2A97A9}"/>
              </a:ext>
            </a:extLst>
          </p:cNvPr>
          <p:cNvSpPr/>
          <p:nvPr/>
        </p:nvSpPr>
        <p:spPr>
          <a:xfrm>
            <a:off x="8069116" y="5382151"/>
            <a:ext cx="83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3A3CE-5C98-481B-820C-3820DC592CD7}"/>
              </a:ext>
            </a:extLst>
          </p:cNvPr>
          <p:cNvSpPr/>
          <p:nvPr/>
        </p:nvSpPr>
        <p:spPr>
          <a:xfrm>
            <a:off x="8235164" y="4906748"/>
            <a:ext cx="83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393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Expressies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3)</a:t>
            </a:r>
            <a:endParaRPr lang="en-B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7E7-DEC9-4924-AA25-997ED681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String </a:t>
            </a:r>
            <a:r>
              <a:rPr lang="fr-BE" b="1" dirty="0" err="1"/>
              <a:t>expressies</a:t>
            </a:r>
            <a:endParaRPr lang="fr-BE" b="1" dirty="0"/>
          </a:p>
          <a:p>
            <a:endParaRPr lang="fr-BE" dirty="0"/>
          </a:p>
          <a:p>
            <a:endParaRPr lang="fr-BE" sz="1050" dirty="0"/>
          </a:p>
          <a:p>
            <a:endParaRPr lang="fr-BE" dirty="0"/>
          </a:p>
          <a:p>
            <a:r>
              <a:rPr lang="fr-BE" b="1" dirty="0"/>
              <a:t>Type casting </a:t>
            </a:r>
            <a:r>
              <a:rPr lang="fr-BE" dirty="0"/>
              <a:t>: data type </a:t>
            </a:r>
            <a:r>
              <a:rPr lang="fr-BE" dirty="0" err="1"/>
              <a:t>veranderen</a:t>
            </a:r>
            <a:r>
              <a:rPr lang="fr-BE" dirty="0"/>
              <a:t> in </a:t>
            </a:r>
            <a:r>
              <a:rPr lang="fr-BE" dirty="0" err="1"/>
              <a:t>ander</a:t>
            </a:r>
            <a:r>
              <a:rPr lang="fr-BE" dirty="0"/>
              <a:t> data type</a:t>
            </a:r>
          </a:p>
          <a:p>
            <a:endParaRPr lang="fr-BE" dirty="0"/>
          </a:p>
          <a:p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3385A-47FF-47D3-A785-AB11E57D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100"/>
            <a:ext cx="9144000" cy="1034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C6077-3DBD-4059-B2B1-4ED0EACB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333"/>
            <a:ext cx="9144000" cy="77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8E6B7-316D-4734-99B7-66EBF2A0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1552"/>
            <a:ext cx="9144000" cy="817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0D023-74EC-4EAC-8BE9-54D41DAB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" y="5144009"/>
            <a:ext cx="9144000" cy="516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CED9E-E1B3-41EE-92D0-99AD82878872}"/>
              </a:ext>
            </a:extLst>
          </p:cNvPr>
          <p:cNvSpPr txBox="1"/>
          <p:nvPr/>
        </p:nvSpPr>
        <p:spPr>
          <a:xfrm>
            <a:off x="8275214" y="3616374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3.75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100B6-FB06-479B-9A4E-D08E59A93007}"/>
              </a:ext>
            </a:extLst>
          </p:cNvPr>
          <p:cNvSpPr txBox="1"/>
          <p:nvPr/>
        </p:nvSpPr>
        <p:spPr>
          <a:xfrm>
            <a:off x="8283230" y="3925189"/>
            <a:ext cx="2301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9C9CC-39A0-4148-B13E-4D5D7C68E5C1}"/>
              </a:ext>
            </a:extLst>
          </p:cNvPr>
          <p:cNvSpPr txBox="1"/>
          <p:nvPr/>
        </p:nvSpPr>
        <p:spPr>
          <a:xfrm>
            <a:off x="8146750" y="4418669"/>
            <a:ext cx="368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19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EB24A-A4BD-4A71-B544-F6FA5F6B14E2}"/>
              </a:ext>
            </a:extLst>
          </p:cNvPr>
          <p:cNvSpPr txBox="1"/>
          <p:nvPr/>
        </p:nvSpPr>
        <p:spPr>
          <a:xfrm>
            <a:off x="8154766" y="4727484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19.0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0D1E9-467F-4703-B9F5-7DC5B5BA7E40}"/>
              </a:ext>
            </a:extLst>
          </p:cNvPr>
          <p:cNvSpPr/>
          <p:nvPr/>
        </p:nvSpPr>
        <p:spPr>
          <a:xfrm>
            <a:off x="6526398" y="522646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heb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 appels.</a:t>
            </a:r>
            <a:endParaRPr lang="en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260C6-9BC6-468C-9BA9-E4F27BD84947}"/>
              </a:ext>
            </a:extLst>
          </p:cNvPr>
          <p:cNvSpPr/>
          <p:nvPr/>
        </p:nvSpPr>
        <p:spPr>
          <a:xfrm>
            <a:off x="4995081" y="1817100"/>
            <a:ext cx="4059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totziens</a:t>
            </a:r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hallohallohallo</a:t>
            </a:r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zienstot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</a:t>
            </a:r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0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Variabelen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4)</a:t>
            </a:r>
            <a:endParaRPr lang="en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AF4CD-78A5-4748-A927-CE81FF50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151"/>
            <a:ext cx="9144000" cy="2422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EEA05-8D55-427A-AC32-AF166252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" y="3593354"/>
            <a:ext cx="9144000" cy="27336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3FF677-A267-4095-B101-71360034CBDF}"/>
              </a:ext>
            </a:extLst>
          </p:cNvPr>
          <p:cNvSpPr/>
          <p:nvPr/>
        </p:nvSpPr>
        <p:spPr>
          <a:xfrm>
            <a:off x="5186149" y="1511181"/>
            <a:ext cx="3889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algn="r"/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nu </a:t>
            </a:r>
            <a:r>
              <a:rPr lang="fr-BE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iets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heel anders…</a:t>
            </a:r>
          </a:p>
          <a:p>
            <a:pPr algn="r"/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38015-9224-4215-AC57-587BD41FDB31}"/>
              </a:ext>
            </a:extLst>
          </p:cNvPr>
          <p:cNvSpPr/>
          <p:nvPr/>
        </p:nvSpPr>
        <p:spPr>
          <a:xfrm>
            <a:off x="6933064" y="4225340"/>
            <a:ext cx="24121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 en y = 3</a:t>
            </a:r>
          </a:p>
          <a:p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 en y = 2</a:t>
            </a:r>
          </a:p>
        </p:txBody>
      </p:sp>
    </p:spTree>
    <p:extLst>
      <p:ext uri="{BB962C8B-B14F-4D97-AF65-F5344CB8AC3E}">
        <p14:creationId xmlns:p14="http://schemas.microsoft.com/office/powerpoint/2010/main" val="7200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Condities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6)</a:t>
            </a:r>
            <a:endParaRPr lang="en-BE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01D4-6C53-4F07-BCFB-E60B583F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" y="2787898"/>
            <a:ext cx="9144000" cy="323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7D940-1A8B-4DE2-9D7C-4754926B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29" y="215999"/>
            <a:ext cx="392430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5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Iteraties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7)</a:t>
            </a:r>
            <a:endParaRPr lang="en-BE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EE2F5-184B-45E3-AC8F-B2055333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55" y="1368001"/>
            <a:ext cx="7602946" cy="1770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EC753-5279-4C1B-8C57-699B1FD21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8"/>
          <a:stretch/>
        </p:blipFill>
        <p:spPr>
          <a:xfrm>
            <a:off x="1541055" y="3224853"/>
            <a:ext cx="7602945" cy="18284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E5C7DE-27D8-4068-9C50-A8CAD70E768A}"/>
              </a:ext>
            </a:extLst>
          </p:cNvPr>
          <p:cNvSpPr/>
          <p:nvPr/>
        </p:nvSpPr>
        <p:spPr>
          <a:xfrm>
            <a:off x="8567738" y="1557763"/>
            <a:ext cx="3225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12" name="Picture 2" descr="Bliksem Gratis Pictogram van Small &amp; Flat Icons">
            <a:hlinkClick r:id="rId4"/>
            <a:extLst>
              <a:ext uri="{FF2B5EF4-FFF2-40B4-BE49-F238E27FC236}">
                <a16:creationId xmlns:a16="http://schemas.microsoft.com/office/drawing/2014/main" id="{4A919D10-8D7E-431C-8DC4-E2CB65C4C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 b="10040"/>
          <a:stretch/>
        </p:blipFill>
        <p:spPr bwMode="auto">
          <a:xfrm>
            <a:off x="7902054" y="3593635"/>
            <a:ext cx="988208" cy="10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9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A34-00DF-4B48-B278-BF1B633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Iteraties</a:t>
            </a:r>
            <a:r>
              <a:rPr lang="fr-BE" dirty="0"/>
              <a:t> </a:t>
            </a:r>
            <a:r>
              <a:rPr lang="fr-BE" sz="2800" i="1" dirty="0"/>
              <a:t>(</a:t>
            </a:r>
            <a:r>
              <a:rPr lang="fr-BE" sz="2800" i="1" dirty="0" err="1"/>
              <a:t>hoofdstuk</a:t>
            </a:r>
            <a:r>
              <a:rPr lang="fr-BE" sz="2800" i="1" dirty="0"/>
              <a:t> 7)</a:t>
            </a:r>
            <a:endParaRPr lang="en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CD21-8BCD-4523-A3BF-1176FCD3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" y="1440520"/>
            <a:ext cx="9144000" cy="130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CEA3E-FD98-431A-A1B9-C33CFFD1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" y="2940368"/>
            <a:ext cx="9144000" cy="18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189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KU Leuven">
      <a:dk1>
        <a:srgbClr val="2F4D5D"/>
      </a:dk1>
      <a:lt1>
        <a:srgbClr val="FFFFFF"/>
      </a:lt1>
      <a:dk2>
        <a:srgbClr val="A7A7A7"/>
      </a:dk2>
      <a:lt2>
        <a:srgbClr val="535353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0000FF"/>
      </a:hlink>
      <a:folHlink>
        <a:srgbClr val="FF00FF"/>
      </a:folHlink>
    </a:clrScheme>
    <a:fontScheme name="KU Leuve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U Leuv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U Leuven">
  <a:themeElements>
    <a:clrScheme name="KU Leuv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0000FF"/>
      </a:hlink>
      <a:folHlink>
        <a:srgbClr val="FF00FF"/>
      </a:folHlink>
    </a:clrScheme>
    <a:fontScheme name="KU Leuve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U Leuv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1585</Words>
  <Application>Microsoft Office PowerPoint</Application>
  <PresentationFormat>On-screen Show (4:3)</PresentationFormat>
  <Paragraphs>559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Abadi Extra Light</vt:lpstr>
      <vt:lpstr>Arial</vt:lpstr>
      <vt:lpstr>Calibri</vt:lpstr>
      <vt:lpstr>Courier New</vt:lpstr>
      <vt:lpstr>KU Leuven</vt:lpstr>
      <vt:lpstr>Computationeel denken hoorcollege 6</vt:lpstr>
      <vt:lpstr>Python in a Nutshell* (short recap)</vt:lpstr>
      <vt:lpstr>Expressies (hoofdstuk 3)</vt:lpstr>
      <vt:lpstr>Expressies (hoofdstuk 3)</vt:lpstr>
      <vt:lpstr>Expressies (hoofdstuk 3)</vt:lpstr>
      <vt:lpstr>Variabelen (hoofdstuk 4)</vt:lpstr>
      <vt:lpstr>Condities (hoofdstuk 6)</vt:lpstr>
      <vt:lpstr>Iteraties (hoofdstuk 7)</vt:lpstr>
      <vt:lpstr>Iteraties (hoofdstuk 7)</vt:lpstr>
      <vt:lpstr>Tuples (hoofdstuk 11)</vt:lpstr>
      <vt:lpstr>Locked-in  syndroom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Korte reflectie</vt:lpstr>
      <vt:lpstr>Efficiëntie en complexiteit</vt:lpstr>
      <vt:lpstr>PowerPoint Presentation</vt:lpstr>
      <vt:lpstr>Berekening van complexiteit</vt:lpstr>
      <vt:lpstr>PowerPoint Presentation</vt:lpstr>
      <vt:lpstr>Berekening van complexiteit</vt:lpstr>
      <vt:lpstr>PowerPoint Presentation</vt:lpstr>
      <vt:lpstr>PowerPoint Presentation</vt:lpstr>
      <vt:lpstr>Uitvoeringstijd van een algoritme bepalen</vt:lpstr>
      <vt:lpstr>Uitvoeringstijd  analytische benadering</vt:lpstr>
      <vt:lpstr>Uitvoeringstijd  analytische benadering</vt:lpstr>
      <vt:lpstr>Abstractie en generalisatie van problemen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Computationeel denken hoorcollege 5</dc:title>
  <dc:creator>Vincent Naessens</dc:creator>
  <cp:lastModifiedBy>Arno Gaelens</cp:lastModifiedBy>
  <cp:revision>11</cp:revision>
  <dcterms:created xsi:type="dcterms:W3CDTF">2020-06-03T18:15:44Z</dcterms:created>
  <dcterms:modified xsi:type="dcterms:W3CDTF">2023-10-31T13:51:57Z</dcterms:modified>
</cp:coreProperties>
</file>