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9" r:id="rId2"/>
    <p:sldId id="423" r:id="rId3"/>
    <p:sldId id="424" r:id="rId4"/>
    <p:sldId id="401" r:id="rId5"/>
    <p:sldId id="385" r:id="rId6"/>
    <p:sldId id="386" r:id="rId7"/>
    <p:sldId id="387" r:id="rId8"/>
    <p:sldId id="388" r:id="rId9"/>
    <p:sldId id="402" r:id="rId10"/>
    <p:sldId id="392" r:id="rId11"/>
    <p:sldId id="403" r:id="rId12"/>
    <p:sldId id="393" r:id="rId13"/>
    <p:sldId id="395" r:id="rId14"/>
    <p:sldId id="396" r:id="rId15"/>
    <p:sldId id="397" r:id="rId16"/>
    <p:sldId id="278" r:id="rId17"/>
    <p:sldId id="429" r:id="rId18"/>
    <p:sldId id="400" r:id="rId19"/>
    <p:sldId id="404" r:id="rId20"/>
    <p:sldId id="425" r:id="rId21"/>
    <p:sldId id="426" r:id="rId22"/>
    <p:sldId id="427" r:id="rId23"/>
    <p:sldId id="428" r:id="rId24"/>
    <p:sldId id="430" r:id="rId25"/>
    <p:sldId id="435" r:id="rId26"/>
    <p:sldId id="436" r:id="rId27"/>
    <p:sldId id="431" r:id="rId28"/>
    <p:sldId id="432" r:id="rId29"/>
    <p:sldId id="433" r:id="rId30"/>
    <p:sldId id="438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222AD-946E-4EA3-BB59-03F674FD071C}" v="25" dt="2023-12-22T09:59:08.6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E3"/>
          </a:solidFill>
        </a:fill>
      </a:tcStyle>
    </a:wholeTbl>
    <a:band2H>
      <a:tcTxStyle/>
      <a:tcStyle>
        <a:tcBdr/>
        <a:fill>
          <a:solidFill>
            <a:srgbClr val="E7ED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7F8"/>
          </a:solidFill>
        </a:fill>
      </a:tcStyle>
    </a:wholeTbl>
    <a:band2H>
      <a:tcTxStyle/>
      <a:tcStyle>
        <a:tcBdr/>
        <a:fill>
          <a:solidFill>
            <a:srgbClr val="E9F4F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F0CD"/>
          </a:solidFill>
        </a:fill>
      </a:tcStyle>
    </a:wholeTbl>
    <a:band2H>
      <a:tcTxStyle/>
      <a:tcStyle>
        <a:tcBdr/>
        <a:fill>
          <a:solidFill>
            <a:srgbClr val="F7F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FD1"/>
          </a:solidFill>
        </a:fill>
      </a:tcStyle>
    </a:wholeTbl>
    <a:band2H>
      <a:tcTxStyle/>
      <a:tcStyle>
        <a:tcBdr/>
        <a:fill>
          <a:solidFill>
            <a:srgbClr val="E7E8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79" autoAdjust="0"/>
  </p:normalViewPr>
  <p:slideViewPr>
    <p:cSldViewPr snapToGrid="0">
      <p:cViewPr>
        <p:scale>
          <a:sx n="88" d="100"/>
          <a:sy n="88" d="100"/>
        </p:scale>
        <p:origin x="1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 Gaelens" userId="b33a77c6d711a1a8" providerId="LiveId" clId="{7C8222AD-946E-4EA3-BB59-03F674FD071C}"/>
    <pc:docChg chg="undo custSel modSld sldOrd">
      <pc:chgData name="Arno Gaelens" userId="b33a77c6d711a1a8" providerId="LiveId" clId="{7C8222AD-946E-4EA3-BB59-03F674FD071C}" dt="2023-12-22T09:59:08.642" v="1272"/>
      <pc:docMkLst>
        <pc:docMk/>
      </pc:docMkLst>
      <pc:sldChg chg="modNotesTx">
        <pc:chgData name="Arno Gaelens" userId="b33a77c6d711a1a8" providerId="LiveId" clId="{7C8222AD-946E-4EA3-BB59-03F674FD071C}" dt="2023-11-14T13:18:28.108" v="110" actId="20577"/>
        <pc:sldMkLst>
          <pc:docMk/>
          <pc:sldMk cId="2656755981" sldId="259"/>
        </pc:sldMkLst>
      </pc:sldChg>
      <pc:sldChg chg="ord modNotesTx">
        <pc:chgData name="Arno Gaelens" userId="b33a77c6d711a1a8" providerId="LiveId" clId="{7C8222AD-946E-4EA3-BB59-03F674FD071C}" dt="2023-11-14T13:31:09.736" v="300" actId="20577"/>
        <pc:sldMkLst>
          <pc:docMk/>
          <pc:sldMk cId="401357483" sldId="388"/>
        </pc:sldMkLst>
      </pc:sldChg>
      <pc:sldChg chg="addSp modSp">
        <pc:chgData name="Arno Gaelens" userId="b33a77c6d711a1a8" providerId="LiveId" clId="{7C8222AD-946E-4EA3-BB59-03F674FD071C}" dt="2023-11-14T13:37:25.696" v="338" actId="14100"/>
        <pc:sldMkLst>
          <pc:docMk/>
          <pc:sldMk cId="2130199557" sldId="392"/>
        </pc:sldMkLst>
        <pc:picChg chg="add mod">
          <ac:chgData name="Arno Gaelens" userId="b33a77c6d711a1a8" providerId="LiveId" clId="{7C8222AD-946E-4EA3-BB59-03F674FD071C}" dt="2023-11-14T13:37:25.696" v="338" actId="14100"/>
          <ac:picMkLst>
            <pc:docMk/>
            <pc:sldMk cId="2130199557" sldId="392"/>
            <ac:picMk id="1026" creationId="{14016BFA-F602-A440-6FC4-88168EB45A32}"/>
          </ac:picMkLst>
        </pc:picChg>
      </pc:sldChg>
      <pc:sldChg chg="modSp mod modNotesTx">
        <pc:chgData name="Arno Gaelens" userId="b33a77c6d711a1a8" providerId="LiveId" clId="{7C8222AD-946E-4EA3-BB59-03F674FD071C}" dt="2023-11-14T13:21:14.021" v="239" actId="20577"/>
        <pc:sldMkLst>
          <pc:docMk/>
          <pc:sldMk cId="1311729435" sldId="401"/>
        </pc:sldMkLst>
        <pc:spChg chg="mod">
          <ac:chgData name="Arno Gaelens" userId="b33a77c6d711a1a8" providerId="LiveId" clId="{7C8222AD-946E-4EA3-BB59-03F674FD071C}" dt="2023-11-14T13:21:14.021" v="239" actId="20577"/>
          <ac:spMkLst>
            <pc:docMk/>
            <pc:sldMk cId="1311729435" sldId="401"/>
            <ac:spMk id="6" creationId="{02E6F053-ABC5-4229-ACC9-999D0996A9ED}"/>
          </ac:spMkLst>
        </pc:spChg>
      </pc:sldChg>
      <pc:sldChg chg="modSp mod modNotesTx">
        <pc:chgData name="Arno Gaelens" userId="b33a77c6d711a1a8" providerId="LiveId" clId="{7C8222AD-946E-4EA3-BB59-03F674FD071C}" dt="2023-11-14T13:35:23.239" v="335" actId="14100"/>
        <pc:sldMkLst>
          <pc:docMk/>
          <pc:sldMk cId="2992165914" sldId="402"/>
        </pc:sldMkLst>
        <pc:picChg chg="mod">
          <ac:chgData name="Arno Gaelens" userId="b33a77c6d711a1a8" providerId="LiveId" clId="{7C8222AD-946E-4EA3-BB59-03F674FD071C}" dt="2023-11-14T13:35:23.239" v="335" actId="14100"/>
          <ac:picMkLst>
            <pc:docMk/>
            <pc:sldMk cId="2992165914" sldId="402"/>
            <ac:picMk id="3" creationId="{4B04D377-589D-44BB-A368-4FFD15B59C3E}"/>
          </ac:picMkLst>
        </pc:picChg>
      </pc:sldChg>
      <pc:sldChg chg="modNotesTx">
        <pc:chgData name="Arno Gaelens" userId="b33a77c6d711a1a8" providerId="LiveId" clId="{7C8222AD-946E-4EA3-BB59-03F674FD071C}" dt="2023-11-14T13:38:07.489" v="546" actId="20577"/>
        <pc:sldMkLst>
          <pc:docMk/>
          <pc:sldMk cId="253167032" sldId="403"/>
        </pc:sldMkLst>
      </pc:sldChg>
      <pc:sldChg chg="modNotesTx">
        <pc:chgData name="Arno Gaelens" userId="b33a77c6d711a1a8" providerId="LiveId" clId="{7C8222AD-946E-4EA3-BB59-03F674FD071C}" dt="2023-11-14T12:38:13.938" v="6" actId="20577"/>
        <pc:sldMkLst>
          <pc:docMk/>
          <pc:sldMk cId="4286169426" sldId="423"/>
        </pc:sldMkLst>
      </pc:sldChg>
      <pc:sldChg chg="modNotesTx">
        <pc:chgData name="Arno Gaelens" userId="b33a77c6d711a1a8" providerId="LiveId" clId="{7C8222AD-946E-4EA3-BB59-03F674FD071C}" dt="2023-11-21T12:44:02.561" v="644" actId="20577"/>
        <pc:sldMkLst>
          <pc:docMk/>
          <pc:sldMk cId="2930855242" sldId="426"/>
        </pc:sldMkLst>
      </pc:sldChg>
      <pc:sldChg chg="modNotesTx">
        <pc:chgData name="Arno Gaelens" userId="b33a77c6d711a1a8" providerId="LiveId" clId="{7C8222AD-946E-4EA3-BB59-03F674FD071C}" dt="2023-11-21T12:45:26.052" v="733" actId="20577"/>
        <pc:sldMkLst>
          <pc:docMk/>
          <pc:sldMk cId="1745708828" sldId="427"/>
        </pc:sldMkLst>
      </pc:sldChg>
      <pc:sldChg chg="modNotesTx">
        <pc:chgData name="Arno Gaelens" userId="b33a77c6d711a1a8" providerId="LiveId" clId="{7C8222AD-946E-4EA3-BB59-03F674FD071C}" dt="2023-11-21T12:50:08.847" v="829" actId="20577"/>
        <pc:sldMkLst>
          <pc:docMk/>
          <pc:sldMk cId="1899336764" sldId="428"/>
        </pc:sldMkLst>
      </pc:sldChg>
      <pc:sldChg chg="modNotesTx">
        <pc:chgData name="Arno Gaelens" userId="b33a77c6d711a1a8" providerId="LiveId" clId="{7C8222AD-946E-4EA3-BB59-03F674FD071C}" dt="2023-11-21T12:58:22.372" v="962" actId="20577"/>
        <pc:sldMkLst>
          <pc:docMk/>
          <pc:sldMk cId="3928741819" sldId="432"/>
        </pc:sldMkLst>
      </pc:sldChg>
      <pc:sldChg chg="addSp delSp modSp mod modNotesTx">
        <pc:chgData name="Arno Gaelens" userId="b33a77c6d711a1a8" providerId="LiveId" clId="{7C8222AD-946E-4EA3-BB59-03F674FD071C}" dt="2023-12-22T09:59:08.642" v="1272"/>
        <pc:sldMkLst>
          <pc:docMk/>
          <pc:sldMk cId="482588539" sldId="433"/>
        </pc:sldMkLst>
        <pc:grpChg chg="del mod">
          <ac:chgData name="Arno Gaelens" userId="b33a77c6d711a1a8" providerId="LiveId" clId="{7C8222AD-946E-4EA3-BB59-03F674FD071C}" dt="2023-12-22T09:59:04.411" v="1255"/>
          <ac:grpSpMkLst>
            <pc:docMk/>
            <pc:sldMk cId="482588539" sldId="433"/>
            <ac:grpSpMk id="10" creationId="{6AE97BB7-DB2C-F661-1A6D-C1E533DAC8E4}"/>
          </ac:grpSpMkLst>
        </pc:grpChg>
        <pc:grpChg chg="del mod">
          <ac:chgData name="Arno Gaelens" userId="b33a77c6d711a1a8" providerId="LiveId" clId="{7C8222AD-946E-4EA3-BB59-03F674FD071C}" dt="2023-12-22T09:59:04.411" v="1254"/>
          <ac:grpSpMkLst>
            <pc:docMk/>
            <pc:sldMk cId="482588539" sldId="433"/>
            <ac:grpSpMk id="14" creationId="{E4F8E327-EE4D-54D3-4AAE-7D0BBFADBED5}"/>
          </ac:grpSpMkLst>
        </pc:grpChg>
        <pc:grpChg chg="del mod">
          <ac:chgData name="Arno Gaelens" userId="b33a77c6d711a1a8" providerId="LiveId" clId="{7C8222AD-946E-4EA3-BB59-03F674FD071C}" dt="2023-12-22T09:59:08.063" v="1270"/>
          <ac:grpSpMkLst>
            <pc:docMk/>
            <pc:sldMk cId="482588539" sldId="433"/>
            <ac:grpSpMk id="25" creationId="{94CAC1D4-99B9-BF78-EDDC-A8E90E17AD67}"/>
          </ac:grpSpMkLst>
        </pc:grpChg>
        <pc:inkChg chg="add del">
          <ac:chgData name="Arno Gaelens" userId="b33a77c6d711a1a8" providerId="LiveId" clId="{7C8222AD-946E-4EA3-BB59-03F674FD071C}" dt="2023-12-22T09:59:04.411" v="1256"/>
          <ac:inkMkLst>
            <pc:docMk/>
            <pc:sldMk cId="482588539" sldId="433"/>
            <ac:inkMk id="3" creationId="{DB87DF43-CD66-DA25-E826-9D922A8F43BB}"/>
          </ac:inkMkLst>
        </pc:inkChg>
        <pc:inkChg chg="add del">
          <ac:chgData name="Arno Gaelens" userId="b33a77c6d711a1a8" providerId="LiveId" clId="{7C8222AD-946E-4EA3-BB59-03F674FD071C}" dt="2023-12-22T09:59:04.411" v="1259"/>
          <ac:inkMkLst>
            <pc:docMk/>
            <pc:sldMk cId="482588539" sldId="433"/>
            <ac:inkMk id="6" creationId="{99DCDF59-CB46-12DF-16C5-7AAF86198C10}"/>
          </ac:inkMkLst>
        </pc:inkChg>
        <pc:inkChg chg="add del">
          <ac:chgData name="Arno Gaelens" userId="b33a77c6d711a1a8" providerId="LiveId" clId="{7C8222AD-946E-4EA3-BB59-03F674FD071C}" dt="2023-12-22T09:59:04.411" v="1261"/>
          <ac:inkMkLst>
            <pc:docMk/>
            <pc:sldMk cId="482588539" sldId="433"/>
            <ac:inkMk id="7" creationId="{27D98ABA-CC2E-2BBB-37BD-2A67B69C519C}"/>
          </ac:inkMkLst>
        </pc:inkChg>
        <pc:inkChg chg="add del mod">
          <ac:chgData name="Arno Gaelens" userId="b33a77c6d711a1a8" providerId="LiveId" clId="{7C8222AD-946E-4EA3-BB59-03F674FD071C}" dt="2023-12-22T09:59:04.411" v="1260"/>
          <ac:inkMkLst>
            <pc:docMk/>
            <pc:sldMk cId="482588539" sldId="433"/>
            <ac:inkMk id="8" creationId="{6E34FDDD-2BBB-D137-EAA0-DD25D03A5C53}"/>
          </ac:inkMkLst>
        </pc:inkChg>
        <pc:inkChg chg="add del mod">
          <ac:chgData name="Arno Gaelens" userId="b33a77c6d711a1a8" providerId="LiveId" clId="{7C8222AD-946E-4EA3-BB59-03F674FD071C}" dt="2023-12-22T09:59:04.411" v="1255"/>
          <ac:inkMkLst>
            <pc:docMk/>
            <pc:sldMk cId="482588539" sldId="433"/>
            <ac:inkMk id="9" creationId="{5A302B75-7A8C-A7A5-7C80-462D48AC0F2D}"/>
          </ac:inkMkLst>
        </pc:inkChg>
        <pc:inkChg chg="add del">
          <ac:chgData name="Arno Gaelens" userId="b33a77c6d711a1a8" providerId="LiveId" clId="{7C8222AD-946E-4EA3-BB59-03F674FD071C}" dt="2023-12-22T09:59:08.642" v="1272"/>
          <ac:inkMkLst>
            <pc:docMk/>
            <pc:sldMk cId="482588539" sldId="433"/>
            <ac:inkMk id="11" creationId="{EB296953-6A84-FC49-FAE4-C39210196C00}"/>
          </ac:inkMkLst>
        </pc:inkChg>
        <pc:inkChg chg="add del mod">
          <ac:chgData name="Arno Gaelens" userId="b33a77c6d711a1a8" providerId="LiveId" clId="{7C8222AD-946E-4EA3-BB59-03F674FD071C}" dt="2023-12-22T09:59:04.411" v="1254"/>
          <ac:inkMkLst>
            <pc:docMk/>
            <pc:sldMk cId="482588539" sldId="433"/>
            <ac:inkMk id="12" creationId="{CA83E699-618A-4F8F-523A-45EC403E2DB4}"/>
          </ac:inkMkLst>
        </pc:inkChg>
        <pc:inkChg chg="add del mod">
          <ac:chgData name="Arno Gaelens" userId="b33a77c6d711a1a8" providerId="LiveId" clId="{7C8222AD-946E-4EA3-BB59-03F674FD071C}" dt="2023-12-22T09:59:04.411" v="1257"/>
          <ac:inkMkLst>
            <pc:docMk/>
            <pc:sldMk cId="482588539" sldId="433"/>
            <ac:inkMk id="13" creationId="{F89CD94C-40C4-5FAA-5964-4CBB534469EE}"/>
          </ac:inkMkLst>
        </pc:inkChg>
        <pc:inkChg chg="add del mod">
          <ac:chgData name="Arno Gaelens" userId="b33a77c6d711a1a8" providerId="LiveId" clId="{7C8222AD-946E-4EA3-BB59-03F674FD071C}" dt="2023-12-22T09:59:06.183" v="1263"/>
          <ac:inkMkLst>
            <pc:docMk/>
            <pc:sldMk cId="482588539" sldId="433"/>
            <ac:inkMk id="15" creationId="{6C85BD02-5336-D00F-EA48-494B856AA3DF}"/>
          </ac:inkMkLst>
        </pc:inkChg>
        <pc:inkChg chg="add del mod">
          <ac:chgData name="Arno Gaelens" userId="b33a77c6d711a1a8" providerId="LiveId" clId="{7C8222AD-946E-4EA3-BB59-03F674FD071C}" dt="2023-12-22T09:59:06.181" v="1262"/>
          <ac:inkMkLst>
            <pc:docMk/>
            <pc:sldMk cId="482588539" sldId="433"/>
            <ac:inkMk id="16" creationId="{C9441031-AFBF-7137-0108-160BFC9CD7BA}"/>
          </ac:inkMkLst>
        </pc:inkChg>
        <pc:inkChg chg="add del mod">
          <ac:chgData name="Arno Gaelens" userId="b33a77c6d711a1a8" providerId="LiveId" clId="{7C8222AD-946E-4EA3-BB59-03F674FD071C}" dt="2023-12-22T09:59:08.063" v="1270"/>
          <ac:inkMkLst>
            <pc:docMk/>
            <pc:sldMk cId="482588539" sldId="433"/>
            <ac:inkMk id="17" creationId="{EB3028E8-3968-8656-057F-6A8E98B69EB3}"/>
          </ac:inkMkLst>
        </pc:inkChg>
        <pc:inkChg chg="add del mod">
          <ac:chgData name="Arno Gaelens" userId="b33a77c6d711a1a8" providerId="LiveId" clId="{7C8222AD-946E-4EA3-BB59-03F674FD071C}" dt="2023-12-22T09:59:08.225" v="1271"/>
          <ac:inkMkLst>
            <pc:docMk/>
            <pc:sldMk cId="482588539" sldId="433"/>
            <ac:inkMk id="18" creationId="{D6B21001-F612-2E9B-CB35-D776889C17F4}"/>
          </ac:inkMkLst>
        </pc:inkChg>
        <pc:inkChg chg="add del mod">
          <ac:chgData name="Arno Gaelens" userId="b33a77c6d711a1a8" providerId="LiveId" clId="{7C8222AD-946E-4EA3-BB59-03F674FD071C}" dt="2023-12-22T09:59:07.656" v="1268"/>
          <ac:inkMkLst>
            <pc:docMk/>
            <pc:sldMk cId="482588539" sldId="433"/>
            <ac:inkMk id="19" creationId="{3D83C9B0-9AD7-BF84-5A71-F09E3900B3F5}"/>
          </ac:inkMkLst>
        </pc:inkChg>
        <pc:inkChg chg="add del mod">
          <ac:chgData name="Arno Gaelens" userId="b33a77c6d711a1a8" providerId="LiveId" clId="{7C8222AD-946E-4EA3-BB59-03F674FD071C}" dt="2023-12-22T09:59:07.656" v="1269"/>
          <ac:inkMkLst>
            <pc:docMk/>
            <pc:sldMk cId="482588539" sldId="433"/>
            <ac:inkMk id="20" creationId="{9BF96004-6B77-0156-3C95-20DB5C9E7606}"/>
          </ac:inkMkLst>
        </pc:inkChg>
        <pc:inkChg chg="add del mod">
          <ac:chgData name="Arno Gaelens" userId="b33a77c6d711a1a8" providerId="LiveId" clId="{7C8222AD-946E-4EA3-BB59-03F674FD071C}" dt="2023-12-22T09:59:07.043" v="1267"/>
          <ac:inkMkLst>
            <pc:docMk/>
            <pc:sldMk cId="482588539" sldId="433"/>
            <ac:inkMk id="21" creationId="{F41A4C35-B553-1FF6-D32E-DE0A81D2B268}"/>
          </ac:inkMkLst>
        </pc:inkChg>
        <pc:inkChg chg="add del mod">
          <ac:chgData name="Arno Gaelens" userId="b33a77c6d711a1a8" providerId="LiveId" clId="{7C8222AD-946E-4EA3-BB59-03F674FD071C}" dt="2023-12-22T09:59:07.043" v="1266"/>
          <ac:inkMkLst>
            <pc:docMk/>
            <pc:sldMk cId="482588539" sldId="433"/>
            <ac:inkMk id="22" creationId="{ACFA6FF9-BD01-4D54-FC5A-CAC12EDEFE83}"/>
          </ac:inkMkLst>
        </pc:inkChg>
        <pc:inkChg chg="add del mod">
          <ac:chgData name="Arno Gaelens" userId="b33a77c6d711a1a8" providerId="LiveId" clId="{7C8222AD-946E-4EA3-BB59-03F674FD071C}" dt="2023-12-22T09:59:06.650" v="1264"/>
          <ac:inkMkLst>
            <pc:docMk/>
            <pc:sldMk cId="482588539" sldId="433"/>
            <ac:inkMk id="23" creationId="{8EC05706-58C8-9130-F876-44CEDE5C7A63}"/>
          </ac:inkMkLst>
        </pc:inkChg>
        <pc:inkChg chg="add del">
          <ac:chgData name="Arno Gaelens" userId="b33a77c6d711a1a8" providerId="LiveId" clId="{7C8222AD-946E-4EA3-BB59-03F674FD071C}" dt="2023-12-22T09:59:04.411" v="1258"/>
          <ac:inkMkLst>
            <pc:docMk/>
            <pc:sldMk cId="482588539" sldId="433"/>
            <ac:inkMk id="24" creationId="{AF08D9F3-0C7E-E632-722E-49A94013AA30}"/>
          </ac:inkMkLst>
        </pc:inkChg>
      </pc:sldChg>
      <pc:sldChg chg="modNotesTx">
        <pc:chgData name="Arno Gaelens" userId="b33a77c6d711a1a8" providerId="LiveId" clId="{7C8222AD-946E-4EA3-BB59-03F674FD071C}" dt="2023-11-21T12:53:04.897" v="904" actId="20577"/>
        <pc:sldMkLst>
          <pc:docMk/>
          <pc:sldMk cId="2558738085" sldId="435"/>
        </pc:sldMkLst>
      </pc:sldChg>
      <pc:sldChg chg="modNotesTx">
        <pc:chgData name="Arno Gaelens" userId="b33a77c6d711a1a8" providerId="LiveId" clId="{7C8222AD-946E-4EA3-BB59-03F674FD071C}" dt="2023-11-21T12:54:36.175" v="935" actId="20577"/>
        <pc:sldMkLst>
          <pc:docMk/>
          <pc:sldMk cId="57605698" sldId="436"/>
        </pc:sldMkLst>
      </pc:sldChg>
      <pc:sldChg chg="modNotesTx">
        <pc:chgData name="Arno Gaelens" userId="b33a77c6d711a1a8" providerId="LiveId" clId="{7C8222AD-946E-4EA3-BB59-03F674FD071C}" dt="2023-11-21T13:06:56.060" v="1232" actId="20577"/>
        <pc:sldMkLst>
          <pc:docMk/>
          <pc:sldMk cId="1166293318" sldId="4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Asserts</a:t>
            </a:r>
            <a:r>
              <a:rPr lang="nl-BE" dirty="0"/>
              <a:t> niet kennen. Wordt gebruikt om te </a:t>
            </a:r>
            <a:r>
              <a:rPr lang="nl-BE" dirty="0" err="1"/>
              <a:t>debuhhen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494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330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Np = </a:t>
            </a:r>
            <a:r>
              <a:rPr lang="nl-BE" dirty="0" err="1"/>
              <a:t>numpy</a:t>
            </a:r>
            <a:endParaRPr lang="nl-BE" dirty="0"/>
          </a:p>
          <a:p>
            <a:endParaRPr lang="nl-BE" dirty="0"/>
          </a:p>
          <a:p>
            <a:r>
              <a:rPr lang="nl-BE" dirty="0"/>
              <a:t>1: 2 rijen, 3 kolom. </a:t>
            </a:r>
          </a:p>
          <a:p>
            <a:r>
              <a:rPr lang="nl-BE" dirty="0"/>
              <a:t>Kan niet mixen. 1 type per array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079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np</a:t>
            </a:r>
            <a:r>
              <a:rPr lang="nl-BE" dirty="0"/>
              <a:t>. </a:t>
            </a:r>
            <a:r>
              <a:rPr lang="nl-BE" dirty="0" err="1"/>
              <a:t>Zeros</a:t>
            </a:r>
            <a:r>
              <a:rPr lang="nl-BE" dirty="0"/>
              <a:t>	= </a:t>
            </a:r>
            <a:r>
              <a:rPr lang="nl-BE" dirty="0" err="1"/>
              <a:t>initialiseer</a:t>
            </a:r>
            <a:r>
              <a:rPr lang="nl-BE" dirty="0"/>
              <a:t> een array 2 op 3</a:t>
            </a:r>
          </a:p>
          <a:p>
            <a:r>
              <a:rPr lang="nl-BE" dirty="0" err="1"/>
              <a:t>np.ones</a:t>
            </a:r>
            <a:r>
              <a:rPr lang="nl-BE" dirty="0"/>
              <a:t>	= 1tjes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568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:,1    	Van elke rij print ik kolom 1 af.</a:t>
            </a:r>
          </a:p>
          <a:p>
            <a:r>
              <a:rPr lang="nl-BE" dirty="0"/>
              <a:t>1;2	Van de eerste rij print ik kolom 2 af.</a:t>
            </a:r>
          </a:p>
        </p:txBody>
      </p:sp>
    </p:spTree>
    <p:extLst>
      <p:ext uri="{BB962C8B-B14F-4D97-AF65-F5344CB8AC3E}">
        <p14:creationId xmlns:p14="http://schemas.microsoft.com/office/powerpoint/2010/main" val="48405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 elke rij gaan we kolom overlopen. </a:t>
            </a:r>
          </a:p>
          <a:p>
            <a:r>
              <a:rPr lang="nl-BE" noProof="0" dirty="0"/>
              <a:t>3d is dan nog een dimensie</a:t>
            </a:r>
          </a:p>
        </p:txBody>
      </p:sp>
    </p:spTree>
    <p:extLst>
      <p:ext uri="{BB962C8B-B14F-4D97-AF65-F5344CB8AC3E}">
        <p14:creationId xmlns:p14="http://schemas.microsoft.com/office/powerpoint/2010/main" val="3833551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069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728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Bekijken</a:t>
            </a:r>
          </a:p>
          <a:p>
            <a:r>
              <a:rPr lang="nl-BE" dirty="0"/>
              <a:t>!!!!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623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End = “”  	Zet geen enter</a:t>
            </a:r>
          </a:p>
          <a:p>
            <a:r>
              <a:rPr lang="nl-BE" dirty="0"/>
              <a:t>Print() 	Enter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9117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Intern matrix bijhouden. Sterretje is geen type</a:t>
            </a:r>
          </a:p>
          <a:p>
            <a:endParaRPr lang="nl-BE" dirty="0"/>
          </a:p>
          <a:p>
            <a:r>
              <a:rPr lang="nl-BE" dirty="0"/>
              <a:t>Waarde -1 </a:t>
            </a:r>
            <a:r>
              <a:rPr lang="nl-BE" dirty="0" err="1"/>
              <a:t>ipv</a:t>
            </a:r>
            <a:r>
              <a:rPr lang="nl-BE" dirty="0"/>
              <a:t> sterretje.</a:t>
            </a:r>
          </a:p>
          <a:p>
            <a:endParaRPr lang="nl-BE" dirty="0"/>
          </a:p>
          <a:p>
            <a:r>
              <a:rPr lang="nl-BE" dirty="0"/>
              <a:t>Van i-1 tot i+1 en j-1 en j+1 		overlopen. </a:t>
            </a:r>
            <a:r>
              <a:rPr lang="nl-BE"/>
              <a:t>Wanneer </a:t>
            </a:r>
            <a:r>
              <a:rPr lang="nl-BE" dirty="0"/>
              <a:t>een bom</a:t>
            </a:r>
            <a:r>
              <a:rPr lang="nl-BE"/>
              <a:t>: optellen.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565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761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Lib</a:t>
            </a:r>
            <a:r>
              <a:rPr lang="nl-BE" dirty="0"/>
              <a:t> </a:t>
            </a:r>
            <a:r>
              <a:rPr lang="nl-BE" dirty="0" err="1"/>
              <a:t>Ipythondisplay</a:t>
            </a:r>
            <a:r>
              <a:rPr lang="nl-BE" dirty="0"/>
              <a:t> imp </a:t>
            </a:r>
            <a:r>
              <a:rPr lang="nl-BE" dirty="0" err="1"/>
              <a:t>Aufio</a:t>
            </a:r>
            <a:r>
              <a:rPr lang="nl-BE" dirty="0"/>
              <a:t> </a:t>
            </a:r>
            <a:r>
              <a:rPr lang="nl-BE" dirty="0" err="1"/>
              <a:t>metho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026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Digitale </a:t>
            </a:r>
            <a:r>
              <a:rPr lang="fr-BE" dirty="0" err="1"/>
              <a:t>signaalverwerking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digital signal </a:t>
            </a:r>
            <a:r>
              <a:rPr lang="fr-BE" dirty="0" err="1">
                <a:sym typeface="Wingdings" panose="05000000000000000000" pitchFamily="2" charset="2"/>
              </a:rPr>
              <a:t>processing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>
                <a:sym typeface="Wingdings" panose="05000000000000000000" pitchFamily="2" charset="2"/>
              </a:rPr>
              <a:t>Concert A </a:t>
            </a:r>
            <a:r>
              <a:rPr lang="fr-BE" dirty="0" err="1">
                <a:sym typeface="Wingdings" panose="05000000000000000000" pitchFamily="2" charset="2"/>
              </a:rPr>
              <a:t>is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een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noot</a:t>
            </a:r>
            <a:r>
              <a:rPr lang="fr-BE" dirty="0">
                <a:sym typeface="Wingdings" panose="05000000000000000000" pitchFamily="2" charset="2"/>
              </a:rPr>
              <a:t> met </a:t>
            </a:r>
            <a:r>
              <a:rPr lang="fr-BE" dirty="0" err="1">
                <a:sym typeface="Wingdings" panose="05000000000000000000" pitchFamily="2" charset="2"/>
              </a:rPr>
              <a:t>sinusgolf</a:t>
            </a:r>
            <a:r>
              <a:rPr lang="fr-BE" dirty="0">
                <a:sym typeface="Wingdings" panose="05000000000000000000" pitchFamily="2" charset="2"/>
              </a:rPr>
              <a:t> die </a:t>
            </a:r>
            <a:r>
              <a:rPr lang="fr-BE" dirty="0" err="1">
                <a:sym typeface="Wingdings" panose="05000000000000000000" pitchFamily="2" charset="2"/>
              </a:rPr>
              <a:t>oscilleert</a:t>
            </a:r>
            <a:r>
              <a:rPr lang="fr-BE" dirty="0">
                <a:sym typeface="Wingdings" panose="05000000000000000000" pitchFamily="2" charset="2"/>
              </a:rPr>
              <a:t> op </a:t>
            </a:r>
            <a:r>
              <a:rPr lang="fr-BE" dirty="0" err="1">
                <a:sym typeface="Wingdings" panose="05000000000000000000" pitchFamily="2" charset="2"/>
              </a:rPr>
              <a:t>een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frequentie</a:t>
            </a:r>
            <a:r>
              <a:rPr lang="fr-BE" dirty="0">
                <a:sym typeface="Wingdings" panose="05000000000000000000" pitchFamily="2" charset="2"/>
              </a:rPr>
              <a:t> van 440 </a:t>
            </a:r>
            <a:r>
              <a:rPr lang="fr-BE" dirty="0" err="1">
                <a:sym typeface="Wingdings" panose="05000000000000000000" pitchFamily="2" charset="2"/>
              </a:rPr>
              <a:t>keer</a:t>
            </a:r>
            <a:r>
              <a:rPr lang="fr-BE" dirty="0">
                <a:sym typeface="Wingdings" panose="05000000000000000000" pitchFamily="2" charset="2"/>
              </a:rPr>
              <a:t> per seconde</a:t>
            </a:r>
          </a:p>
          <a:p>
            <a:r>
              <a:rPr lang="fr-BE" dirty="0" err="1">
                <a:sym typeface="Wingdings" panose="05000000000000000000" pitchFamily="2" charset="2"/>
              </a:rPr>
              <a:t>Halveren</a:t>
            </a:r>
            <a:r>
              <a:rPr lang="fr-BE" dirty="0">
                <a:sym typeface="Wingdings" panose="05000000000000000000" pitchFamily="2" charset="2"/>
              </a:rPr>
              <a:t> van </a:t>
            </a:r>
            <a:r>
              <a:rPr lang="fr-BE" dirty="0" err="1">
                <a:sym typeface="Wingdings" panose="05000000000000000000" pitchFamily="2" charset="2"/>
              </a:rPr>
              <a:t>frequentie</a:t>
            </a:r>
            <a:r>
              <a:rPr lang="fr-BE" dirty="0">
                <a:sym typeface="Wingdings" panose="05000000000000000000" pitchFamily="2" charset="2"/>
              </a:rPr>
              <a:t>  1 </a:t>
            </a:r>
            <a:r>
              <a:rPr lang="fr-BE" dirty="0" err="1">
                <a:sym typeface="Wingdings" panose="05000000000000000000" pitchFamily="2" charset="2"/>
              </a:rPr>
              <a:t>octaaf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lager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Vb</a:t>
            </a:r>
            <a:r>
              <a:rPr lang="fr-BE" dirty="0">
                <a:sym typeface="Wingdings" panose="05000000000000000000" pitchFamily="2" charset="2"/>
              </a:rPr>
              <a:t>. 110hz </a:t>
            </a:r>
            <a:r>
              <a:rPr lang="fr-BE" dirty="0" err="1">
                <a:sym typeface="Wingdings" panose="05000000000000000000" pitchFamily="2" charset="2"/>
              </a:rPr>
              <a:t>is</a:t>
            </a:r>
            <a:r>
              <a:rPr lang="fr-BE" dirty="0">
                <a:sym typeface="Wingdings" panose="05000000000000000000" pitchFamily="2" charset="2"/>
              </a:rPr>
              <a:t> 2 </a:t>
            </a:r>
            <a:r>
              <a:rPr lang="fr-BE" dirty="0" err="1">
                <a:sym typeface="Wingdings" panose="05000000000000000000" pitchFamily="2" charset="2"/>
              </a:rPr>
              <a:t>octaven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lager</a:t>
            </a:r>
            <a:r>
              <a:rPr lang="fr-BE" dirty="0">
                <a:sym typeface="Wingdings" panose="05000000000000000000" pitchFamily="2" charset="2"/>
              </a:rPr>
              <a:t> dan concert A</a:t>
            </a:r>
          </a:p>
          <a:p>
            <a:r>
              <a:rPr lang="fr-BE" dirty="0" err="1">
                <a:sym typeface="Wingdings" panose="05000000000000000000" pitchFamily="2" charset="2"/>
              </a:rPr>
              <a:t>Verdubbelen</a:t>
            </a:r>
            <a:r>
              <a:rPr lang="fr-BE" dirty="0">
                <a:sym typeface="Wingdings" panose="05000000000000000000" pitchFamily="2" charset="2"/>
              </a:rPr>
              <a:t> van </a:t>
            </a:r>
            <a:r>
              <a:rPr lang="fr-BE" dirty="0" err="1">
                <a:sym typeface="Wingdings" panose="05000000000000000000" pitchFamily="2" charset="2"/>
              </a:rPr>
              <a:t>frequentie</a:t>
            </a:r>
            <a:r>
              <a:rPr lang="fr-BE" dirty="0">
                <a:sym typeface="Wingdings" panose="05000000000000000000" pitchFamily="2" charset="2"/>
              </a:rPr>
              <a:t>  1 </a:t>
            </a:r>
            <a:r>
              <a:rPr lang="fr-BE" dirty="0" err="1">
                <a:sym typeface="Wingdings" panose="05000000000000000000" pitchFamily="2" charset="2"/>
              </a:rPr>
              <a:t>octaaf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hoger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>
                <a:sym typeface="Wingdings" panose="05000000000000000000" pitchFamily="2" charset="2"/>
              </a:rPr>
              <a:t>(</a:t>
            </a:r>
            <a:r>
              <a:rPr lang="fr-BE" dirty="0" err="1">
                <a:sym typeface="Wingdings" panose="05000000000000000000" pitchFamily="2" charset="2"/>
              </a:rPr>
              <a:t>frequency</a:t>
            </a:r>
            <a:r>
              <a:rPr lang="fr-BE" dirty="0">
                <a:sym typeface="Wingdings" panose="05000000000000000000" pitchFamily="2" charset="2"/>
              </a:rPr>
              <a:t> range of </a:t>
            </a:r>
            <a:r>
              <a:rPr lang="fr-BE" dirty="0" err="1">
                <a:sym typeface="Wingdings" panose="05000000000000000000" pitchFamily="2" charset="2"/>
              </a:rPr>
              <a:t>human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hearing</a:t>
            </a:r>
            <a:r>
              <a:rPr lang="fr-BE" dirty="0">
                <a:sym typeface="Wingdings" panose="05000000000000000000" pitchFamily="2" charset="2"/>
              </a:rPr>
              <a:t> [20hz, 20000hz] </a:t>
            </a:r>
          </a:p>
          <a:p>
            <a:r>
              <a:rPr lang="fr-BE" dirty="0" err="1">
                <a:sym typeface="Wingdings" panose="05000000000000000000" pitchFamily="2" charset="2"/>
              </a:rPr>
              <a:t>Altijd</a:t>
            </a:r>
            <a:r>
              <a:rPr lang="fr-BE" dirty="0">
                <a:sym typeface="Wingdings" panose="05000000000000000000" pitchFamily="2" charset="2"/>
              </a:rPr>
              <a:t> 12 </a:t>
            </a:r>
            <a:r>
              <a:rPr lang="fr-BE" dirty="0" err="1">
                <a:sym typeface="Wingdings" panose="05000000000000000000" pitchFamily="2" charset="2"/>
              </a:rPr>
              <a:t>noten</a:t>
            </a:r>
            <a:r>
              <a:rPr lang="fr-BE" dirty="0">
                <a:sym typeface="Wingdings" panose="05000000000000000000" pitchFamily="2" charset="2"/>
              </a:rPr>
              <a:t> op </a:t>
            </a:r>
            <a:r>
              <a:rPr lang="fr-BE" dirty="0" err="1">
                <a:sym typeface="Wingdings" panose="05000000000000000000" pitchFamily="2" charset="2"/>
              </a:rPr>
              <a:t>een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chromatische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schaal</a:t>
            </a:r>
            <a:endParaRPr lang="fr-BE" dirty="0"/>
          </a:p>
          <a:p>
            <a:r>
              <a:rPr lang="fr-BE" dirty="0"/>
              <a:t>2^1/12 ~ 1.06</a:t>
            </a:r>
          </a:p>
          <a:p>
            <a:endParaRPr lang="fr-BE" dirty="0"/>
          </a:p>
          <a:p>
            <a:r>
              <a:rPr lang="fr-BE" dirty="0" err="1"/>
              <a:t>Kruisen</a:t>
            </a:r>
            <a:r>
              <a:rPr lang="fr-BE" dirty="0"/>
              <a:t> en </a:t>
            </a:r>
            <a:r>
              <a:rPr lang="fr-BE" dirty="0" err="1"/>
              <a:t>mollen</a:t>
            </a:r>
            <a:endParaRPr lang="fr-BE" dirty="0"/>
          </a:p>
          <a:p>
            <a:r>
              <a:rPr lang="fr-BE" dirty="0"/>
              <a:t>(</a:t>
            </a:r>
            <a:r>
              <a:rPr lang="fr-BE" dirty="0" err="1"/>
              <a:t>stijgend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 err="1">
                <a:sym typeface="Wingdings" panose="05000000000000000000" pitchFamily="2" charset="2"/>
              </a:rPr>
              <a:t>kruisen</a:t>
            </a:r>
            <a:r>
              <a:rPr lang="fr-BE" dirty="0">
                <a:sym typeface="Wingdings" panose="05000000000000000000" pitchFamily="2" charset="2"/>
              </a:rPr>
              <a:t>; </a:t>
            </a:r>
            <a:r>
              <a:rPr lang="fr-BE" dirty="0" err="1">
                <a:sym typeface="Wingdings" panose="05000000000000000000" pitchFamily="2" charset="2"/>
              </a:rPr>
              <a:t>dalend</a:t>
            </a:r>
            <a:r>
              <a:rPr lang="fr-BE" dirty="0">
                <a:sym typeface="Wingdings" panose="05000000000000000000" pitchFamily="2" charset="2"/>
              </a:rPr>
              <a:t>  </a:t>
            </a:r>
            <a:r>
              <a:rPr lang="fr-BE" dirty="0" err="1">
                <a:sym typeface="Wingdings" panose="05000000000000000000" pitchFamily="2" charset="2"/>
              </a:rPr>
              <a:t>mollen</a:t>
            </a:r>
            <a:r>
              <a:rPr lang="fr-BE" dirty="0">
                <a:sym typeface="Wingdings" panose="05000000000000000000" pitchFamily="2" charset="2"/>
              </a:rPr>
              <a:t>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49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Veel</a:t>
            </a:r>
            <a:r>
              <a:rPr lang="fr-BE" dirty="0"/>
              <a:t> </a:t>
            </a:r>
            <a:r>
              <a:rPr lang="fr-BE" dirty="0" err="1"/>
              <a:t>gebruikt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digitale </a:t>
            </a:r>
            <a:r>
              <a:rPr lang="fr-BE" dirty="0" err="1"/>
              <a:t>muziek</a:t>
            </a:r>
            <a:r>
              <a:rPr lang="fr-BE" dirty="0"/>
              <a:t>: 44100 </a:t>
            </a:r>
            <a:r>
              <a:rPr lang="fr-BE" dirty="0" err="1"/>
              <a:t>samples</a:t>
            </a:r>
            <a:r>
              <a:rPr lang="fr-BE" dirty="0"/>
              <a:t> per seconde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BE" dirty="0" err="1">
                <a:sym typeface="Wingdings" panose="05000000000000000000" pitchFamily="2" charset="2"/>
              </a:rPr>
              <a:t>Ongeveer</a:t>
            </a:r>
            <a:r>
              <a:rPr lang="fr-BE" dirty="0">
                <a:sym typeface="Wingdings" panose="05000000000000000000" pitchFamily="2" charset="2"/>
              </a:rPr>
              <a:t> 100 </a:t>
            </a:r>
            <a:r>
              <a:rPr lang="fr-BE" dirty="0" err="1">
                <a:sym typeface="Wingdings" panose="05000000000000000000" pitchFamily="2" charset="2"/>
              </a:rPr>
              <a:t>samples</a:t>
            </a:r>
            <a:r>
              <a:rPr lang="fr-BE" dirty="0">
                <a:sym typeface="Wingdings" panose="05000000000000000000" pitchFamily="2" charset="2"/>
              </a:rPr>
              <a:t> per sinus golf </a:t>
            </a:r>
            <a:r>
              <a:rPr lang="fr-BE" dirty="0" err="1">
                <a:sym typeface="Wingdings" panose="05000000000000000000" pitchFamily="2" charset="2"/>
              </a:rPr>
              <a:t>voor</a:t>
            </a:r>
            <a:r>
              <a:rPr lang="fr-BE" dirty="0">
                <a:sym typeface="Wingdings" panose="05000000000000000000" pitchFamily="2" charset="2"/>
              </a:rPr>
              <a:t> concert A (i.e. 440A)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 err="1">
                <a:sym typeface="Wingdings" panose="05000000000000000000" pitchFamily="2" charset="2"/>
              </a:rPr>
              <a:t>play</a:t>
            </a:r>
            <a:r>
              <a:rPr lang="fr-BE" dirty="0">
                <a:sym typeface="Wingdings" panose="05000000000000000000" pitchFamily="2" charset="2"/>
              </a:rPr>
              <a:t>() </a:t>
            </a:r>
            <a:r>
              <a:rPr lang="fr-BE" dirty="0" err="1">
                <a:sym typeface="Wingdings" panose="05000000000000000000" pitchFamily="2" charset="2"/>
              </a:rPr>
              <a:t>method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plays</a:t>
            </a:r>
            <a:r>
              <a:rPr lang="fr-BE" dirty="0">
                <a:sym typeface="Wingdings" panose="05000000000000000000" pitchFamily="2" charset="2"/>
              </a:rPr>
              <a:t> music </a:t>
            </a:r>
            <a:r>
              <a:rPr lang="fr-BE" dirty="0" err="1">
                <a:sym typeface="Wingdings" panose="05000000000000000000" pitchFamily="2" charset="2"/>
              </a:rPr>
              <a:t>with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sample</a:t>
            </a:r>
            <a:r>
              <a:rPr lang="fr-BE" dirty="0">
                <a:sym typeface="Wingdings" panose="05000000000000000000" pitchFamily="2" charset="2"/>
              </a:rPr>
              <a:t> rate: 44100 </a:t>
            </a:r>
            <a:r>
              <a:rPr lang="fr-BE" dirty="0" err="1">
                <a:sym typeface="Wingdings" panose="05000000000000000000" pitchFamily="2" charset="2"/>
              </a:rPr>
              <a:t>samples</a:t>
            </a:r>
            <a:r>
              <a:rPr lang="fr-BE" dirty="0">
                <a:sym typeface="Wingdings" panose="05000000000000000000" pitchFamily="2" charset="2"/>
              </a:rPr>
              <a:t>/second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BE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870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A: initialeren op </a:t>
            </a:r>
            <a:r>
              <a:rPr lang="nl-BE" dirty="0" err="1"/>
              <a:t>nul,nul</a:t>
            </a:r>
            <a:r>
              <a:rPr lang="nl-BE" dirty="0"/>
              <a:t>. Neem wel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607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+= wordt aan wave </a:t>
            </a:r>
            <a:r>
              <a:rPr lang="nl-BE" dirty="0" err="1"/>
              <a:t>gePLAKT</a:t>
            </a:r>
            <a:r>
              <a:rPr lang="nl-BE" dirty="0"/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14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349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57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5998" y="1800000"/>
            <a:ext cx="4921202" cy="23868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5998" y="4359600"/>
            <a:ext cx="4921202" cy="15012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6071365" y="663108"/>
            <a:ext cx="2498894" cy="23669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6071363" y="3435334"/>
            <a:ext cx="2498894" cy="23669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6000" y="1656000"/>
            <a:ext cx="3924001" cy="43920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3458" y="1656000"/>
            <a:ext cx="3924002" cy="5760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48" y="1656000"/>
            <a:ext cx="3924001" cy="57600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_Finis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668772" y="860612"/>
            <a:ext cx="7806457" cy="4485176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Rechthoek 7"/>
          <p:cNvSpPr/>
          <p:nvPr/>
        </p:nvSpPr>
        <p:spPr>
          <a:xfrm>
            <a:off x="0" y="647997"/>
            <a:ext cx="9144000" cy="6210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3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1" y="1350253"/>
            <a:ext cx="4648209" cy="5507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Afbeelding 8" descr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59999"/>
            <a:ext cx="2018136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576000" y="1800000"/>
            <a:ext cx="6516951" cy="2386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6003" y="4359604"/>
            <a:ext cx="6516948" cy="16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189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377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565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754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21/12/2023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22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21/12/2023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80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6"/>
          <p:cNvSpPr/>
          <p:nvPr/>
        </p:nvSpPr>
        <p:spPr>
          <a:xfrm>
            <a:off x="0" y="6210000"/>
            <a:ext cx="9144000" cy="64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Afbeelding 7" descr="Afbeelding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3199" y="6353998"/>
            <a:ext cx="1008306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6000" y="6466227"/>
            <a:ext cx="153963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6262" y="1655998"/>
            <a:ext cx="7991476" cy="439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576000" y="215999"/>
            <a:ext cx="7991738" cy="11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3" r:id="rId7"/>
    <p:sldLayoutId id="2147483664" r:id="rId8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1pPr>
      <a:lvl2pPr marL="6858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2pPr>
      <a:lvl3pPr marL="1188719" marR="0" indent="-27431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illow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hyperlink" Target="https://numpy.org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llow.readthedocs.io/en/stable/installation.html" TargetMode="External"/><Relationship Id="rId5" Type="http://schemas.openxmlformats.org/officeDocument/2006/relationships/hyperlink" Target="https://python-pillow.org/" TargetMode="External"/><Relationship Id="rId4" Type="http://schemas.openxmlformats.org/officeDocument/2006/relationships/hyperlink" Target="https://numpy.org/devdocs/user/quickstart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hyperlink" Target="https://numpy.org/doc/stable/reference/routines.array-creation.html#routines-array-creation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16F8-2761-4143-8535-2247D4AB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Computationeel</a:t>
            </a:r>
            <a:r>
              <a:rPr lang="fr-BE" dirty="0"/>
              <a:t> </a:t>
            </a:r>
            <a:r>
              <a:rPr lang="fr-BE" dirty="0" err="1"/>
              <a:t>denken</a:t>
            </a:r>
            <a:br>
              <a:rPr lang="fr-BE" dirty="0"/>
            </a:br>
            <a:r>
              <a:rPr lang="fr-BE" dirty="0"/>
              <a:t>Hoorcollege 8</a:t>
            </a:r>
            <a:br>
              <a:rPr lang="fr-BE" dirty="0"/>
            </a:b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A71E-A1E0-441E-A591-F2CA3F5D997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BE" dirty="0"/>
              <a:t>Vincent Naessens</a:t>
            </a:r>
            <a:endParaRPr lang="en-BE" dirty="0"/>
          </a:p>
        </p:txBody>
      </p:sp>
      <p:pic>
        <p:nvPicPr>
          <p:cNvPr id="6" name="Picture 5" descr="A picture containing light, animal&#10;&#10;Description automatically generated">
            <a:extLst>
              <a:ext uri="{FF2B5EF4-FFF2-40B4-BE49-F238E27FC236}">
                <a16:creationId xmlns:a16="http://schemas.microsoft.com/office/drawing/2014/main" id="{304B0AC9-B4F4-41B6-8F5E-576AB9D6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9" y="3543801"/>
            <a:ext cx="4189331" cy="31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559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251520" y="285394"/>
            <a:ext cx="5840984" cy="2013319"/>
          </a:xfrm>
          <a:prstGeom prst="roundRect">
            <a:avLst>
              <a:gd name="adj" fmla="val 4942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1177170" y="578927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2: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113869" y="1082983"/>
            <a:ext cx="1133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noten</a:t>
            </a:r>
          </a:p>
          <a:p>
            <a:pPr algn="ctr"/>
            <a:r>
              <a:rPr lang="nl-BE" dirty="0"/>
              <a:t>omzetten</a:t>
            </a:r>
          </a:p>
          <a:p>
            <a:pPr algn="ctr"/>
            <a:r>
              <a:rPr lang="nl-BE" dirty="0"/>
              <a:t>in</a:t>
            </a:r>
          </a:p>
          <a:p>
            <a:pPr algn="ctr"/>
            <a:r>
              <a:rPr lang="nl-BE" dirty="0"/>
              <a:t>tonen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63" y="417126"/>
            <a:ext cx="2655962" cy="1749853"/>
          </a:xfrm>
          <a:prstGeom prst="rect">
            <a:avLst/>
          </a:prstGeom>
        </p:spPr>
      </p:pic>
      <p:pic>
        <p:nvPicPr>
          <p:cNvPr id="11" name="Afbeelding 3">
            <a:extLst>
              <a:ext uri="{FF2B5EF4-FFF2-40B4-BE49-F238E27FC236}">
                <a16:creationId xmlns:a16="http://schemas.microsoft.com/office/drawing/2014/main" id="{1C3A69BA-4C07-4FE0-B35B-DAFFF5F8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7" y="2388063"/>
            <a:ext cx="4730855" cy="3114119"/>
          </a:xfrm>
          <a:prstGeom prst="rect">
            <a:avLst/>
          </a:prstGeom>
        </p:spPr>
      </p:pic>
      <p:sp>
        <p:nvSpPr>
          <p:cNvPr id="12" name="Gekromde PIJL-OMHOOG 4">
            <a:extLst>
              <a:ext uri="{FF2B5EF4-FFF2-40B4-BE49-F238E27FC236}">
                <a16:creationId xmlns:a16="http://schemas.microsoft.com/office/drawing/2014/main" id="{6A1B24AD-6404-47D7-8DCB-4CF171BA5967}"/>
              </a:ext>
            </a:extLst>
          </p:cNvPr>
          <p:cNvSpPr/>
          <p:nvPr/>
        </p:nvSpPr>
        <p:spPr>
          <a:xfrm>
            <a:off x="4380607" y="5591061"/>
            <a:ext cx="1080120" cy="537581"/>
          </a:xfrm>
          <a:prstGeom prst="curvedUpArrow">
            <a:avLst>
              <a:gd name="adj1" fmla="val 21841"/>
              <a:gd name="adj2" fmla="val 53235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5" name="Afbeelding 6">
            <a:extLst>
              <a:ext uri="{FF2B5EF4-FFF2-40B4-BE49-F238E27FC236}">
                <a16:creationId xmlns:a16="http://schemas.microsoft.com/office/drawing/2014/main" id="{2A9A172B-BAF6-411B-8615-D453721C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32" y="5591061"/>
            <a:ext cx="1440160" cy="4457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016BFA-F602-A440-6FC4-88168EB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85" y="3106623"/>
            <a:ext cx="2753998" cy="10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9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251520" y="285394"/>
            <a:ext cx="5840984" cy="2013319"/>
          </a:xfrm>
          <a:prstGeom prst="roundRect">
            <a:avLst>
              <a:gd name="adj" fmla="val 4942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1177170" y="578927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2: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113869" y="1082983"/>
            <a:ext cx="1133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noten</a:t>
            </a:r>
          </a:p>
          <a:p>
            <a:pPr algn="ctr"/>
            <a:r>
              <a:rPr lang="nl-BE" dirty="0"/>
              <a:t>omzetten</a:t>
            </a:r>
          </a:p>
          <a:p>
            <a:pPr algn="ctr"/>
            <a:r>
              <a:rPr lang="nl-BE" dirty="0"/>
              <a:t>in</a:t>
            </a:r>
          </a:p>
          <a:p>
            <a:pPr algn="ctr"/>
            <a:r>
              <a:rPr lang="nl-BE" dirty="0"/>
              <a:t>tonen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63" y="417126"/>
            <a:ext cx="2655962" cy="1749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E016B-0CC5-4BE2-B1D9-6FD2B943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592246"/>
            <a:ext cx="6082045" cy="35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04ABE1-C007-49F0-95A9-2031F1F1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78174"/>
            <a:ext cx="279082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E8EF4-AB70-4A8A-B526-9E8C3915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705008"/>
            <a:ext cx="3400425" cy="31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33501-C553-4751-8656-48C3926B7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1203267"/>
            <a:ext cx="5153025" cy="5000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534D0E-5977-49A2-A643-7E4E1B85D1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045"/>
          <a:stretch/>
        </p:blipFill>
        <p:spPr>
          <a:xfrm>
            <a:off x="7245991" y="13448"/>
            <a:ext cx="1898009" cy="61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0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402331" y="179348"/>
            <a:ext cx="8526515" cy="2120099"/>
          </a:xfrm>
          <a:prstGeom prst="roundRect">
            <a:avLst>
              <a:gd name="adj" fmla="val 4942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764227" y="401942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3: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85809" y="99078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rijkere</a:t>
            </a:r>
          </a:p>
          <a:p>
            <a:pPr algn="ctr"/>
            <a:r>
              <a:rPr lang="nl-BE" dirty="0"/>
              <a:t>harmonie</a:t>
            </a:r>
          </a:p>
          <a:p>
            <a:pPr algn="ctr"/>
            <a:r>
              <a:rPr lang="nl-BE" dirty="0"/>
              <a:t>bereiken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94" y="361981"/>
            <a:ext cx="1941201" cy="127894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70" y="401942"/>
            <a:ext cx="1941201" cy="127894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07" y="394634"/>
            <a:ext cx="1941201" cy="12789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43CBC1-47F1-4B23-85AD-C54A8E561DDC}"/>
              </a:ext>
            </a:extLst>
          </p:cNvPr>
          <p:cNvSpPr/>
          <p:nvPr/>
        </p:nvSpPr>
        <p:spPr>
          <a:xfrm>
            <a:off x="1039105" y="2891170"/>
            <a:ext cx="7029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/>
              <a:t>440A met harmonie</a:t>
            </a:r>
            <a:r>
              <a:rPr lang="nl-BE" sz="2000" dirty="0"/>
              <a:t>: rijkere geluiden bekomen door toevoegen van tonen 1 octaaf boven of onder 440A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440 Hz  440A </a:t>
            </a:r>
            <a:r>
              <a:rPr lang="nl-BE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(voor 50% meetellen)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880 Hz  1 octaaf hoger </a:t>
            </a:r>
            <a:r>
              <a:rPr lang="nl-BE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(voor 25% meetellen)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220 Hz  1 octaaf lager </a:t>
            </a:r>
            <a:r>
              <a:rPr lang="nl-BE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(voor 25% meetellen)</a:t>
            </a:r>
          </a:p>
        </p:txBody>
      </p:sp>
    </p:spTree>
    <p:extLst>
      <p:ext uri="{BB962C8B-B14F-4D97-AF65-F5344CB8AC3E}">
        <p14:creationId xmlns:p14="http://schemas.microsoft.com/office/powerpoint/2010/main" val="134763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7264AD-62AA-4AC5-AC4E-D4168B3F7654}"/>
              </a:ext>
            </a:extLst>
          </p:cNvPr>
          <p:cNvGrpSpPr/>
          <p:nvPr/>
        </p:nvGrpSpPr>
        <p:grpSpPr>
          <a:xfrm>
            <a:off x="371791" y="834012"/>
            <a:ext cx="8631534" cy="4800215"/>
            <a:chOff x="3087423" y="2592451"/>
            <a:chExt cx="6056577" cy="353414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1880" y="2592451"/>
              <a:ext cx="5162120" cy="3534146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5E9BD643-F9E0-4D6C-BFE7-81BE788E6167}"/>
                </a:ext>
              </a:extLst>
            </p:cNvPr>
            <p:cNvSpPr/>
            <p:nvPr/>
          </p:nvSpPr>
          <p:spPr>
            <a:xfrm>
              <a:off x="3125031" y="4121887"/>
              <a:ext cx="212048" cy="9264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Arrow: Curved Right 12">
              <a:extLst>
                <a:ext uri="{FF2B5EF4-FFF2-40B4-BE49-F238E27FC236}">
                  <a16:creationId xmlns:a16="http://schemas.microsoft.com/office/drawing/2014/main" id="{4402E7ED-D0C1-44FE-A2F0-6F3D8145530D}"/>
                </a:ext>
              </a:extLst>
            </p:cNvPr>
            <p:cNvSpPr/>
            <p:nvPr/>
          </p:nvSpPr>
          <p:spPr>
            <a:xfrm>
              <a:off x="3474399" y="3536159"/>
              <a:ext cx="220000" cy="720080"/>
            </a:xfrm>
            <a:prstGeom prst="curvedRightArrow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tx1"/>
                </a:solidFill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79BDEF54-D332-42DA-8BC1-78D68267FE94}"/>
                </a:ext>
              </a:extLst>
            </p:cNvPr>
            <p:cNvSpPr/>
            <p:nvPr/>
          </p:nvSpPr>
          <p:spPr>
            <a:xfrm>
              <a:off x="3846799" y="2744851"/>
              <a:ext cx="212048" cy="13037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Arrow: Curved Right 14">
              <a:extLst>
                <a:ext uri="{FF2B5EF4-FFF2-40B4-BE49-F238E27FC236}">
                  <a16:creationId xmlns:a16="http://schemas.microsoft.com/office/drawing/2014/main" id="{D983A213-BE77-43E2-87C8-4E4E9CD2443E}"/>
                </a:ext>
              </a:extLst>
            </p:cNvPr>
            <p:cNvSpPr/>
            <p:nvPr/>
          </p:nvSpPr>
          <p:spPr>
            <a:xfrm rot="18832608">
              <a:off x="3429412" y="5049361"/>
              <a:ext cx="216024" cy="900001"/>
            </a:xfrm>
            <a:prstGeom prst="curvedRightArrow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0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25CB7-6E63-4278-AFC6-C425A963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3526972"/>
            <a:ext cx="7529430" cy="201955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B812807C-A744-4DE2-89EC-8DC40351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55122"/>
            <a:ext cx="7529430" cy="29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FF30DB-C153-47BC-A313-BB15063C9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45"/>
          <a:stretch/>
        </p:blipFill>
        <p:spPr>
          <a:xfrm>
            <a:off x="7245991" y="13448"/>
            <a:ext cx="1898009" cy="6189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F28D23-2931-4313-B040-7788198A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8"/>
            <a:ext cx="478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0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7094-F636-475E-9986-D91848E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Functies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E088-F158-4910-8654-C31F96C6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b="1" dirty="0"/>
              <a:t>Ingebouwde functies in Python (~ ev. via </a:t>
            </a:r>
            <a:r>
              <a:rPr lang="nl-BE" sz="2000" b="1" dirty="0" err="1"/>
              <a:t>math</a:t>
            </a:r>
            <a:r>
              <a:rPr lang="nl-BE" sz="2000" b="1" dirty="0"/>
              <a:t> </a:t>
            </a:r>
            <a:r>
              <a:rPr lang="nl-BE" sz="2000" b="1" dirty="0" err="1"/>
              <a:t>library</a:t>
            </a:r>
            <a:r>
              <a:rPr lang="nl-BE" sz="2000" b="1" dirty="0"/>
              <a:t>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</a:rPr>
              <a:t>len</a:t>
            </a:r>
            <a:r>
              <a:rPr lang="en-GB" sz="2000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</a:rPr>
              <a:t>randint</a:t>
            </a:r>
            <a:r>
              <a:rPr lang="en-GB" sz="2000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</a:rPr>
              <a:t>abs()</a:t>
            </a:r>
            <a:endParaRPr lang="en-GB" sz="2000" dirty="0"/>
          </a:p>
          <a:p>
            <a:endParaRPr lang="en-GB" sz="1100" b="1" dirty="0"/>
          </a:p>
          <a:p>
            <a:r>
              <a:rPr lang="en-GB" sz="2000" b="1" dirty="0" err="1"/>
              <a:t>Functies</a:t>
            </a:r>
            <a:r>
              <a:rPr lang="en-GB" sz="2000" b="1" dirty="0"/>
              <a:t> </a:t>
            </a:r>
            <a:r>
              <a:rPr lang="en-GB" sz="2000" b="1" dirty="0" err="1"/>
              <a:t>gedefinieerd</a:t>
            </a:r>
            <a:r>
              <a:rPr lang="en-GB" sz="2000" b="1" dirty="0"/>
              <a:t> door de </a:t>
            </a:r>
            <a:r>
              <a:rPr lang="en-GB" sz="2000" b="1" dirty="0" err="1"/>
              <a:t>gebruiker</a:t>
            </a:r>
            <a:endParaRPr lang="en-GB" sz="2000" b="1" dirty="0"/>
          </a:p>
          <a:p>
            <a:pPr lvl="1"/>
            <a:r>
              <a:rPr lang="en-GB" sz="2000" i="1" dirty="0"/>
              <a:t>Je </a:t>
            </a:r>
            <a:r>
              <a:rPr lang="en-GB" sz="2000" i="1" dirty="0" err="1"/>
              <a:t>kan</a:t>
            </a:r>
            <a:r>
              <a:rPr lang="en-GB" sz="2000" i="1" dirty="0"/>
              <a:t> </a:t>
            </a:r>
            <a:r>
              <a:rPr lang="en-GB" sz="2000" i="1" dirty="0" err="1"/>
              <a:t>er</a:t>
            </a:r>
            <a:r>
              <a:rPr lang="en-GB" sz="2000" i="1" dirty="0"/>
              <a:t> </a:t>
            </a:r>
            <a:r>
              <a:rPr lang="en-GB" sz="2000" i="1" dirty="0" err="1"/>
              <a:t>zelf</a:t>
            </a:r>
            <a:r>
              <a:rPr lang="en-GB" sz="2000" i="1" dirty="0"/>
              <a:t> </a:t>
            </a:r>
            <a:r>
              <a:rPr lang="en-GB" sz="2000" i="1" dirty="0" err="1"/>
              <a:t>schrijven</a:t>
            </a:r>
            <a:r>
              <a:rPr lang="en-GB" sz="2000" i="1" dirty="0"/>
              <a:t>!</a:t>
            </a:r>
          </a:p>
          <a:p>
            <a:pPr lvl="4"/>
            <a:endParaRPr lang="nl-BE" sz="1050" b="1" dirty="0"/>
          </a:p>
          <a:p>
            <a:r>
              <a:rPr lang="nl-BE" sz="2000" b="1" dirty="0"/>
              <a:t>Geïmporteerde Software bibliotheken</a:t>
            </a:r>
            <a:endParaRPr lang="nl-BE" sz="1800" dirty="0"/>
          </a:p>
          <a:p>
            <a:pPr lvl="1"/>
            <a:r>
              <a:rPr lang="fr-BE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r>
              <a:rPr lang="fr-BE" sz="2000" dirty="0">
                <a:solidFill>
                  <a:srgbClr val="0000FF"/>
                </a:solidFill>
              </a:rPr>
              <a:t> </a:t>
            </a:r>
            <a:r>
              <a:rPr lang="fr-BE" sz="2000" dirty="0">
                <a:solidFill>
                  <a:schemeClr val="tx1"/>
                </a:solidFill>
              </a:rPr>
              <a:t>(</a:t>
            </a:r>
            <a:r>
              <a:rPr lang="fr-BE" sz="2000" dirty="0" err="1">
                <a:solidFill>
                  <a:schemeClr val="tx1"/>
                </a:solidFill>
              </a:rPr>
              <a:t>numpy</a:t>
            </a:r>
            <a:r>
              <a:rPr lang="fr-BE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BE" sz="2000" dirty="0">
                <a:hlinkClick r:id="rId3"/>
              </a:rPr>
              <a:t>https://python-pillow.org/</a:t>
            </a:r>
            <a:r>
              <a:rPr lang="fr-BE" sz="2000" dirty="0"/>
              <a:t> </a:t>
            </a:r>
            <a:r>
              <a:rPr lang="nl-BE" sz="2000" i="1" dirty="0">
                <a:cs typeface="Courier New" panose="02070309020205020404" pitchFamily="49" charset="0"/>
              </a:rPr>
              <a:t>(</a:t>
            </a:r>
            <a:r>
              <a:rPr lang="nl-BE" sz="2000" i="1" dirty="0" err="1">
                <a:cs typeface="Courier New" panose="02070309020205020404" pitchFamily="49" charset="0"/>
              </a:rPr>
              <a:t>pillow</a:t>
            </a:r>
            <a:r>
              <a:rPr lang="nl-BE" sz="2000" i="1" dirty="0"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nl-BE" sz="2000" i="1" dirty="0">
                <a:cs typeface="Courier New" panose="02070309020205020404" pitchFamily="49" charset="0"/>
              </a:rPr>
              <a:t>Je kan deze van het Internet plukken</a:t>
            </a:r>
          </a:p>
          <a:p>
            <a:endParaRPr lang="en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1410B-B61D-4847-B511-8A71B65A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504" y="354638"/>
            <a:ext cx="5756605" cy="7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0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A78C-4542-4B71-8394-BF8028E5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NumPy</a:t>
            </a:r>
            <a:r>
              <a:rPr lang="fr-BE" dirty="0"/>
              <a:t> en </a:t>
            </a:r>
            <a:r>
              <a:rPr lang="fr-BE" dirty="0" err="1"/>
              <a:t>Pillow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9595-70A2-4EDA-BE37-0F9A25C9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hlinkClick r:id="rId3"/>
              </a:rPr>
              <a:t>https://numpy.org/</a:t>
            </a:r>
            <a:endParaRPr lang="fr-BE" sz="2000" dirty="0"/>
          </a:p>
          <a:p>
            <a:pPr lvl="1"/>
            <a:r>
              <a:rPr lang="fr-BE" sz="2000" dirty="0"/>
              <a:t>python -m </a:t>
            </a:r>
            <a:r>
              <a:rPr lang="fr-BE" sz="2000" dirty="0" err="1"/>
              <a:t>pip</a:t>
            </a:r>
            <a:r>
              <a:rPr lang="fr-BE" sz="2000" dirty="0"/>
              <a:t> </a:t>
            </a:r>
            <a:r>
              <a:rPr lang="fr-BE" sz="2000" dirty="0" err="1"/>
              <a:t>install</a:t>
            </a:r>
            <a:r>
              <a:rPr lang="fr-BE" sz="2000" dirty="0"/>
              <a:t> --upgrade </a:t>
            </a:r>
            <a:r>
              <a:rPr lang="fr-BE" sz="2000" dirty="0" err="1"/>
              <a:t>pip</a:t>
            </a:r>
            <a:r>
              <a:rPr lang="fr-BE" sz="2000" dirty="0"/>
              <a:t> </a:t>
            </a:r>
          </a:p>
          <a:p>
            <a:pPr lvl="1"/>
            <a:r>
              <a:rPr lang="fr-BE" sz="2000" dirty="0"/>
              <a:t>python -m </a:t>
            </a:r>
            <a:r>
              <a:rPr lang="fr-BE" sz="2000" dirty="0" err="1"/>
              <a:t>pip</a:t>
            </a:r>
            <a:r>
              <a:rPr lang="fr-BE" sz="2000" dirty="0"/>
              <a:t> </a:t>
            </a:r>
            <a:r>
              <a:rPr lang="fr-BE" sz="2000" dirty="0" err="1"/>
              <a:t>install</a:t>
            </a:r>
            <a:r>
              <a:rPr lang="fr-BE" sz="2000" dirty="0"/>
              <a:t> </a:t>
            </a:r>
            <a:r>
              <a:rPr lang="fr-BE" sz="2000" dirty="0" err="1"/>
              <a:t>numpy</a:t>
            </a:r>
            <a:endParaRPr lang="fr-BE" sz="2000" dirty="0"/>
          </a:p>
          <a:p>
            <a:pPr lvl="1"/>
            <a:r>
              <a:rPr lang="fr-BE" sz="2000" dirty="0">
                <a:hlinkClick r:id="rId4"/>
              </a:rPr>
              <a:t>https://numpy.org/devdocs/user/quickstart.html</a:t>
            </a:r>
            <a:r>
              <a:rPr lang="fr-BE" sz="2000" dirty="0"/>
              <a:t> </a:t>
            </a:r>
          </a:p>
          <a:p>
            <a:pPr marL="0" indent="0">
              <a:buNone/>
            </a:pPr>
            <a:r>
              <a:rPr lang="fr-BE" sz="600" dirty="0"/>
              <a:t>	</a:t>
            </a:r>
            <a:endParaRPr lang="fr-BE" sz="600" dirty="0">
              <a:hlinkClick r:id="rId3"/>
            </a:endParaRPr>
          </a:p>
          <a:p>
            <a:endParaRPr lang="fr-BE" sz="2000" dirty="0">
              <a:hlinkClick r:id="rId5"/>
            </a:endParaRPr>
          </a:p>
          <a:p>
            <a:r>
              <a:rPr lang="fr-BE" sz="2000" dirty="0">
                <a:hlinkClick r:id="rId5"/>
              </a:rPr>
              <a:t>https://python-pillow.org/</a:t>
            </a:r>
            <a:r>
              <a:rPr lang="fr-BE" sz="2000" dirty="0"/>
              <a:t> </a:t>
            </a:r>
          </a:p>
          <a:p>
            <a:pPr lvl="1"/>
            <a:r>
              <a:rPr lang="fr-BE" sz="2000" dirty="0"/>
              <a:t>python -m </a:t>
            </a:r>
            <a:r>
              <a:rPr lang="fr-BE" sz="2000" dirty="0" err="1"/>
              <a:t>pip</a:t>
            </a:r>
            <a:r>
              <a:rPr lang="fr-BE" sz="2000" dirty="0"/>
              <a:t> </a:t>
            </a:r>
            <a:r>
              <a:rPr lang="fr-BE" sz="2000" dirty="0" err="1"/>
              <a:t>install</a:t>
            </a:r>
            <a:r>
              <a:rPr lang="fr-BE" sz="2000" dirty="0"/>
              <a:t> --upgrade </a:t>
            </a:r>
            <a:r>
              <a:rPr lang="fr-BE" sz="2000" dirty="0" err="1"/>
              <a:t>Pillow</a:t>
            </a:r>
            <a:endParaRPr lang="fr-BE" sz="2000" dirty="0"/>
          </a:p>
          <a:p>
            <a:pPr lvl="1"/>
            <a:r>
              <a:rPr lang="fr-BE" sz="2000" u="sng" dirty="0">
                <a:hlinkClick r:id="rId6"/>
              </a:rPr>
              <a:t>https://pillow.readthedocs.io/en/stable/installation.html</a:t>
            </a:r>
            <a:endParaRPr lang="fr-BE" sz="2000" u="sng" dirty="0"/>
          </a:p>
          <a:p>
            <a:pPr lvl="1"/>
            <a:endParaRPr lang="fr-BE" dirty="0">
              <a:hlinkClick r:id="rId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2CAC-2B27-44D6-BF2B-2F8DF86E7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426" y="1453423"/>
            <a:ext cx="1887610" cy="692124"/>
          </a:xfrm>
          <a:prstGeom prst="rect">
            <a:avLst/>
          </a:prstGeom>
        </p:spPr>
      </p:pic>
      <p:pic>
        <p:nvPicPr>
          <p:cNvPr id="5" name="Picture 4" descr="A picture containing man, board&#10;&#10;Description automatically generated">
            <a:extLst>
              <a:ext uri="{FF2B5EF4-FFF2-40B4-BE49-F238E27FC236}">
                <a16:creationId xmlns:a16="http://schemas.microsoft.com/office/drawing/2014/main" id="{322DFC2A-0C52-45B5-98D8-E86BFE7E7F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72" y="3783807"/>
            <a:ext cx="1378428" cy="1378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4284558-2615-4C57-A3F2-1A5C3C3D4657}"/>
              </a:ext>
            </a:extLst>
          </p:cNvPr>
          <p:cNvSpPr/>
          <p:nvPr/>
        </p:nvSpPr>
        <p:spPr>
          <a:xfrm>
            <a:off x="72578" y="1349999"/>
            <a:ext cx="322320" cy="37036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800" b="0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89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F1CE18-C403-42D2-AEDF-D300A54EB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"/>
          <a:stretch/>
        </p:blipFill>
        <p:spPr>
          <a:xfrm>
            <a:off x="1" y="-1"/>
            <a:ext cx="9144000" cy="62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3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29FC-B692-40F5-9B3C-77ADCA5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Functies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6706-4018-4425-ACCC-D124AD0F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Een Python </a:t>
            </a:r>
            <a:r>
              <a:rPr lang="fr-BE" b="1" dirty="0" err="1"/>
              <a:t>functie</a:t>
            </a:r>
            <a:endParaRPr lang="fr-BE" b="1" dirty="0"/>
          </a:p>
          <a:p>
            <a:pPr lvl="1"/>
            <a:r>
              <a:rPr lang="nl-BE" sz="2000" dirty="0"/>
              <a:t>nul of meerdere input argumenten </a:t>
            </a:r>
            <a:r>
              <a:rPr lang="nl-BE" sz="2000" dirty="0">
                <a:sym typeface="Wingdings" panose="05000000000000000000" pitchFamily="2" charset="2"/>
              </a:rPr>
              <a:t> parameters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Geeft een output waarde terug  return </a:t>
            </a:r>
            <a:r>
              <a:rPr lang="nl-BE" sz="2000" dirty="0" err="1">
                <a:sym typeface="Wingdings" panose="05000000000000000000" pitchFamily="2" charset="2"/>
              </a:rPr>
              <a:t>value</a:t>
            </a:r>
            <a:endParaRPr lang="nl-BE" sz="2000" dirty="0">
              <a:sym typeface="Wingdings" panose="05000000000000000000" pitchFamily="2" charset="2"/>
            </a:endParaRPr>
          </a:p>
          <a:p>
            <a:endParaRPr lang="nl-BE" b="1" dirty="0">
              <a:sym typeface="Wingdings" panose="05000000000000000000" pitchFamily="2" charset="2"/>
            </a:endParaRPr>
          </a:p>
          <a:p>
            <a:endParaRPr lang="nl-BE" b="1" dirty="0">
              <a:sym typeface="Wingdings" panose="05000000000000000000" pitchFamily="2" charset="2"/>
            </a:endParaRPr>
          </a:p>
          <a:p>
            <a:endParaRPr lang="nl-BE" b="1" dirty="0">
              <a:sym typeface="Wingdings" panose="05000000000000000000" pitchFamily="2" charset="2"/>
            </a:endParaRPr>
          </a:p>
          <a:p>
            <a:r>
              <a:rPr lang="nl-BE" b="1" dirty="0">
                <a:sym typeface="Wingdings" panose="05000000000000000000" pitchFamily="2" charset="2"/>
              </a:rPr>
              <a:t>Toepassingen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Wetenschappers gebruiken wiskundige functies om formules te berekenen</a:t>
            </a:r>
          </a:p>
          <a:p>
            <a:pPr lvl="1"/>
            <a:r>
              <a:rPr lang="nl-BE" sz="2000" dirty="0">
                <a:sym typeface="Wingdings" panose="05000000000000000000" pitchFamily="2" charset="2"/>
              </a:rPr>
              <a:t>Programmeurs gebruiken functies om modulaire programma’s te bouwen</a:t>
            </a:r>
            <a:endParaRPr lang="nl-BE" sz="2000" dirty="0"/>
          </a:p>
          <a:p>
            <a:pPr lvl="1"/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5B730-12BC-4971-8DF5-EC3C7063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602994"/>
            <a:ext cx="8441944" cy="1504234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2D4ADBF-7D87-48DB-AB20-DA8291C7986A}"/>
              </a:ext>
            </a:extLst>
          </p:cNvPr>
          <p:cNvSpPr/>
          <p:nvPr/>
        </p:nvSpPr>
        <p:spPr>
          <a:xfrm>
            <a:off x="4190163" y="2682910"/>
            <a:ext cx="251208" cy="522514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800" b="0" i="1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056BBED-E393-4E5F-9C43-E9BF105F2DCE}"/>
              </a:ext>
            </a:extLst>
          </p:cNvPr>
          <p:cNvSpPr/>
          <p:nvPr/>
        </p:nvSpPr>
        <p:spPr>
          <a:xfrm>
            <a:off x="4190163" y="3471269"/>
            <a:ext cx="251208" cy="522514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800" b="0" i="1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C30B7-DCB4-448C-9939-433DC4919197}"/>
              </a:ext>
            </a:extLst>
          </p:cNvPr>
          <p:cNvSpPr txBox="1"/>
          <p:nvPr/>
        </p:nvSpPr>
        <p:spPr>
          <a:xfrm>
            <a:off x="4491611" y="2769550"/>
            <a:ext cx="7720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functie</a:t>
            </a:r>
            <a:endParaRPr kumimoji="0" lang="en-BE" sz="1800" b="0" i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F36C2-88E8-4FC3-83A4-E5B08083A772}"/>
              </a:ext>
            </a:extLst>
          </p:cNvPr>
          <p:cNvSpPr txBox="1"/>
          <p:nvPr/>
        </p:nvSpPr>
        <p:spPr>
          <a:xfrm>
            <a:off x="4491611" y="3481317"/>
            <a:ext cx="18492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hoofdprogramma</a:t>
            </a:r>
            <a:endParaRPr kumimoji="0" lang="en-BE" sz="1800" b="0" i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16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091-0591-4544-9480-EB0EF50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3" y="9506"/>
            <a:ext cx="7991738" cy="1152002"/>
          </a:xfrm>
        </p:spPr>
        <p:txBody>
          <a:bodyPr>
            <a:normAutofit/>
          </a:bodyPr>
          <a:lstStyle/>
          <a:p>
            <a:r>
              <a:rPr lang="fr-BE" sz="3200" dirty="0"/>
              <a:t>De N-</a:t>
            </a:r>
            <a:r>
              <a:rPr lang="fr-BE" sz="3200" dirty="0" err="1"/>
              <a:t>dimensionale</a:t>
            </a:r>
            <a:r>
              <a:rPr lang="fr-BE" sz="3200" dirty="0"/>
              <a:t> </a:t>
            </a:r>
            <a:r>
              <a:rPr lang="fr-BE" sz="3200" dirty="0" err="1"/>
              <a:t>array</a:t>
            </a:r>
            <a:r>
              <a:rPr lang="fr-BE" sz="3200" dirty="0"/>
              <a:t> (</a:t>
            </a:r>
            <a:r>
              <a:rPr lang="fr-BE" sz="3200" dirty="0" err="1"/>
              <a:t>ndarray</a:t>
            </a:r>
            <a:r>
              <a:rPr lang="fr-BE" sz="3200" dirty="0"/>
              <a:t>)</a:t>
            </a:r>
            <a:endParaRPr lang="en-BE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C644C-650B-43E7-925E-6F29E2B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Een </a:t>
            </a:r>
            <a:r>
              <a:rPr lang="fr-BE" b="1" dirty="0" err="1"/>
              <a:t>ndarray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een </a:t>
            </a:r>
            <a:r>
              <a:rPr lang="fr-BE" dirty="0" err="1"/>
              <a:t>multidimensionale</a:t>
            </a:r>
            <a:r>
              <a:rPr lang="fr-BE" dirty="0"/>
              <a:t> container met items van </a:t>
            </a:r>
            <a:r>
              <a:rPr lang="fr-BE" dirty="0" err="1"/>
              <a:t>hetzelfde</a:t>
            </a:r>
            <a:r>
              <a:rPr lang="fr-BE" dirty="0"/>
              <a:t> type.</a:t>
            </a:r>
          </a:p>
          <a:p>
            <a:endParaRPr lang="fr-BE" dirty="0"/>
          </a:p>
          <a:p>
            <a:r>
              <a:rPr lang="fr-BE" dirty="0"/>
              <a:t>De </a:t>
            </a:r>
            <a:r>
              <a:rPr lang="fr-BE" dirty="0" err="1"/>
              <a:t>dimensies</a:t>
            </a:r>
            <a:r>
              <a:rPr lang="fr-BE" dirty="0"/>
              <a:t> van een </a:t>
            </a:r>
            <a:r>
              <a:rPr lang="fr-BE" b="1" dirty="0" err="1"/>
              <a:t>ndarray</a:t>
            </a:r>
            <a:r>
              <a:rPr lang="fr-BE" dirty="0"/>
              <a:t> worden </a:t>
            </a:r>
            <a:r>
              <a:rPr lang="fr-BE" dirty="0" err="1"/>
              <a:t>gedefinieerd</a:t>
            </a:r>
            <a:r>
              <a:rPr lang="fr-BE" dirty="0"/>
              <a:t> door zijn </a:t>
            </a:r>
            <a:r>
              <a:rPr lang="fr-BE" b="1" dirty="0" err="1"/>
              <a:t>shape</a:t>
            </a:r>
            <a:r>
              <a:rPr lang="fr-BE" dirty="0"/>
              <a:t>.  Dat </a:t>
            </a:r>
            <a:r>
              <a:rPr lang="fr-BE" dirty="0" err="1"/>
              <a:t>is</a:t>
            </a:r>
            <a:r>
              <a:rPr lang="fr-BE" dirty="0"/>
              <a:t> een tuple van N niet-</a:t>
            </a:r>
            <a:r>
              <a:rPr lang="fr-BE" dirty="0" err="1"/>
              <a:t>negatieve</a:t>
            </a:r>
            <a:r>
              <a:rPr lang="fr-BE" dirty="0"/>
              <a:t> </a:t>
            </a:r>
            <a:r>
              <a:rPr lang="fr-BE" dirty="0" err="1"/>
              <a:t>gehele</a:t>
            </a:r>
            <a:r>
              <a:rPr lang="fr-BE" dirty="0"/>
              <a:t> </a:t>
            </a:r>
            <a:r>
              <a:rPr lang="fr-BE" dirty="0" err="1"/>
              <a:t>getallen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Toegang</a:t>
            </a:r>
            <a:r>
              <a:rPr lang="fr-BE" dirty="0"/>
              <a:t> </a:t>
            </a:r>
            <a:r>
              <a:rPr lang="fr-BE" dirty="0" err="1"/>
              <a:t>tot</a:t>
            </a:r>
            <a:r>
              <a:rPr lang="fr-BE" dirty="0"/>
              <a:t> de </a:t>
            </a:r>
            <a:r>
              <a:rPr lang="fr-BE" dirty="0" err="1"/>
              <a:t>inhoud</a:t>
            </a:r>
            <a:r>
              <a:rPr lang="fr-BE" dirty="0"/>
              <a:t> kan door het </a:t>
            </a:r>
            <a:r>
              <a:rPr lang="fr-BE" dirty="0" err="1"/>
              <a:t>indexeren</a:t>
            </a:r>
            <a:r>
              <a:rPr lang="fr-BE" dirty="0"/>
              <a:t> of </a:t>
            </a:r>
            <a:r>
              <a:rPr lang="fr-BE" dirty="0" err="1"/>
              <a:t>snijden</a:t>
            </a:r>
            <a:r>
              <a:rPr lang="fr-BE" dirty="0"/>
              <a:t> van de container</a:t>
            </a:r>
            <a:endParaRPr lang="en-BE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C7B3F69-801B-44DD-8D07-E24A2147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4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091-0591-4544-9480-EB0EF50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3" y="9506"/>
            <a:ext cx="7991738" cy="1152002"/>
          </a:xfrm>
        </p:spPr>
        <p:txBody>
          <a:bodyPr>
            <a:normAutofit/>
          </a:bodyPr>
          <a:lstStyle/>
          <a:p>
            <a:r>
              <a:rPr lang="fr-BE" sz="3200" dirty="0"/>
              <a:t>De N-</a:t>
            </a:r>
            <a:r>
              <a:rPr lang="fr-BE" sz="3200" dirty="0" err="1"/>
              <a:t>dimensionale</a:t>
            </a:r>
            <a:r>
              <a:rPr lang="fr-BE" sz="3200" dirty="0"/>
              <a:t> </a:t>
            </a:r>
            <a:r>
              <a:rPr lang="fr-BE" sz="3200" dirty="0" err="1"/>
              <a:t>array</a:t>
            </a:r>
            <a:r>
              <a:rPr lang="fr-BE" sz="3200" dirty="0"/>
              <a:t> (</a:t>
            </a:r>
            <a:r>
              <a:rPr lang="fr-BE" sz="3200" dirty="0" err="1"/>
              <a:t>ndarray</a:t>
            </a:r>
            <a:r>
              <a:rPr lang="fr-BE" sz="3200" dirty="0"/>
              <a:t>)</a:t>
            </a:r>
            <a:endParaRPr lang="en-BE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C7B3F69-801B-44DD-8D07-E24A2147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AF1D6-8C21-414C-9E6F-1A896518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Construeren</a:t>
            </a:r>
            <a:r>
              <a:rPr lang="fr-BE" b="1" dirty="0"/>
              <a:t> van een </a:t>
            </a:r>
            <a:r>
              <a:rPr lang="fr-BE" b="1" dirty="0" err="1"/>
              <a:t>array</a:t>
            </a:r>
            <a:endParaRPr lang="en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8FE7A-EF8D-459C-98C3-114DA7EB3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075" y="1825137"/>
            <a:ext cx="7019925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2C9B3-9FAB-45EB-B928-8122F5DDA7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935"/>
          <a:stretch/>
        </p:blipFill>
        <p:spPr>
          <a:xfrm>
            <a:off x="725076" y="2349969"/>
            <a:ext cx="972986" cy="549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EE3D07-4293-4792-9D7D-DDE074A97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714" b="36190"/>
          <a:stretch/>
        </p:blipFill>
        <p:spPr>
          <a:xfrm>
            <a:off x="725077" y="3428793"/>
            <a:ext cx="972986" cy="47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38A80-2A2F-4AC1-81EC-104D5EF4D4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36"/>
          <a:stretch/>
        </p:blipFill>
        <p:spPr>
          <a:xfrm>
            <a:off x="725078" y="4342295"/>
            <a:ext cx="972986" cy="549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85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091-0591-4544-9480-EB0EF50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3" y="9506"/>
            <a:ext cx="7991738" cy="1152002"/>
          </a:xfrm>
        </p:spPr>
        <p:txBody>
          <a:bodyPr>
            <a:normAutofit/>
          </a:bodyPr>
          <a:lstStyle/>
          <a:p>
            <a:r>
              <a:rPr lang="fr-BE" sz="3200" dirty="0"/>
              <a:t>De N-</a:t>
            </a:r>
            <a:r>
              <a:rPr lang="fr-BE" sz="3200" dirty="0" err="1"/>
              <a:t>dimensionale</a:t>
            </a:r>
            <a:r>
              <a:rPr lang="fr-BE" sz="3200" dirty="0"/>
              <a:t> </a:t>
            </a:r>
            <a:r>
              <a:rPr lang="fr-BE" sz="3200" dirty="0" err="1"/>
              <a:t>array</a:t>
            </a:r>
            <a:r>
              <a:rPr lang="fr-BE" sz="3200" dirty="0"/>
              <a:t> (</a:t>
            </a:r>
            <a:r>
              <a:rPr lang="fr-BE" sz="3200" dirty="0" err="1"/>
              <a:t>ndarray</a:t>
            </a:r>
            <a:r>
              <a:rPr lang="fr-BE" sz="3200" dirty="0"/>
              <a:t>)</a:t>
            </a:r>
            <a:endParaRPr lang="en-BE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C7B3F69-801B-44DD-8D07-E24A2147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AF1D6-8C21-414C-9E6F-1A896518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Construeren</a:t>
            </a:r>
            <a:r>
              <a:rPr lang="fr-BE" b="1" dirty="0"/>
              <a:t> van een lege </a:t>
            </a:r>
            <a:r>
              <a:rPr lang="fr-BE" b="1" dirty="0" err="1"/>
              <a:t>ndarray</a:t>
            </a:r>
            <a:endParaRPr lang="fr-BE" b="1" dirty="0"/>
          </a:p>
          <a:p>
            <a:endParaRPr lang="en-BE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70371-5C66-4861-AFDE-D2BAD993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934359"/>
            <a:ext cx="3143250" cy="3933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A68470-0EDC-41F8-9C60-742BF9EDD863}"/>
              </a:ext>
            </a:extLst>
          </p:cNvPr>
          <p:cNvSpPr/>
          <p:nvPr/>
        </p:nvSpPr>
        <p:spPr>
          <a:xfrm>
            <a:off x="270000" y="5868184"/>
            <a:ext cx="9401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>
                <a:hlinkClick r:id="rId5"/>
              </a:rPr>
              <a:t>https://numpy.org/doc/stable/reference/routines.array-creation.html#routines-array-creation</a:t>
            </a:r>
            <a:endParaRPr lang="fr-BE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28090-3B2D-4F57-8A57-EE78D248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582" y="2270055"/>
            <a:ext cx="22002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1F770-8DC8-47EA-A85E-3B1DDA916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886" y="3441943"/>
            <a:ext cx="2047875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FCBDA-77E1-42C8-8784-5158A4A5B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582" y="3397893"/>
            <a:ext cx="2009775" cy="828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12BABB-B19C-4242-AF66-8BEE7008DC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4239" y="4795250"/>
            <a:ext cx="2009775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78B72C-1064-4BA0-B074-2876029F60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8516" y="4722656"/>
            <a:ext cx="1981200" cy="885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1D53EF-A9B3-4CF9-BC48-3D6B8772AB1A}"/>
              </a:ext>
            </a:extLst>
          </p:cNvPr>
          <p:cNvSpPr txBox="1"/>
          <p:nvPr/>
        </p:nvSpPr>
        <p:spPr>
          <a:xfrm>
            <a:off x="4926992" y="1970295"/>
            <a:ext cx="393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x1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E9542-15FA-4353-A844-9A28C1AA4641}"/>
              </a:ext>
            </a:extLst>
          </p:cNvPr>
          <p:cNvSpPr txBox="1"/>
          <p:nvPr/>
        </p:nvSpPr>
        <p:spPr>
          <a:xfrm>
            <a:off x="4898302" y="3113320"/>
            <a:ext cx="393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b="1" dirty="0">
                <a:solidFill>
                  <a:srgbClr val="FF0000"/>
                </a:solidFill>
              </a:rPr>
              <a:t>y</a:t>
            </a: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2B5CB-ECAB-4CAD-B237-357303779F5A}"/>
              </a:ext>
            </a:extLst>
          </p:cNvPr>
          <p:cNvSpPr txBox="1"/>
          <p:nvPr/>
        </p:nvSpPr>
        <p:spPr>
          <a:xfrm>
            <a:off x="5047557" y="4452853"/>
            <a:ext cx="393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z1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1A2FF-7D25-4281-946D-D9DBF930D1A1}"/>
              </a:ext>
            </a:extLst>
          </p:cNvPr>
          <p:cNvSpPr txBox="1"/>
          <p:nvPr/>
        </p:nvSpPr>
        <p:spPr>
          <a:xfrm>
            <a:off x="7361837" y="1970295"/>
            <a:ext cx="393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x2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C5AD3-4627-4EB9-8991-FAA12B287EAA}"/>
              </a:ext>
            </a:extLst>
          </p:cNvPr>
          <p:cNvSpPr txBox="1"/>
          <p:nvPr/>
        </p:nvSpPr>
        <p:spPr>
          <a:xfrm>
            <a:off x="7333147" y="3113320"/>
            <a:ext cx="393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b="1" dirty="0">
                <a:solidFill>
                  <a:srgbClr val="FF0000"/>
                </a:solidFill>
              </a:rPr>
              <a:t>y2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7DB71-175E-40B5-A9F4-E9524531AD83}"/>
              </a:ext>
            </a:extLst>
          </p:cNvPr>
          <p:cNvSpPr txBox="1"/>
          <p:nvPr/>
        </p:nvSpPr>
        <p:spPr>
          <a:xfrm>
            <a:off x="7301533" y="4452853"/>
            <a:ext cx="393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z2</a:t>
            </a:r>
            <a:endParaRPr kumimoji="0" lang="en-BE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95E10D2-B5AF-4B2C-9C76-23732C7A7B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2482" y="2265890"/>
            <a:ext cx="910669" cy="7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091-0591-4544-9480-EB0EF50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3" y="9506"/>
            <a:ext cx="7991738" cy="1152002"/>
          </a:xfrm>
        </p:spPr>
        <p:txBody>
          <a:bodyPr>
            <a:normAutofit/>
          </a:bodyPr>
          <a:lstStyle/>
          <a:p>
            <a:r>
              <a:rPr lang="fr-BE" sz="3200" dirty="0"/>
              <a:t>De N-</a:t>
            </a:r>
            <a:r>
              <a:rPr lang="fr-BE" sz="3200" dirty="0" err="1"/>
              <a:t>dimensionale</a:t>
            </a:r>
            <a:r>
              <a:rPr lang="fr-BE" sz="3200" dirty="0"/>
              <a:t> </a:t>
            </a:r>
            <a:r>
              <a:rPr lang="fr-BE" sz="3200" dirty="0" err="1"/>
              <a:t>array</a:t>
            </a:r>
            <a:r>
              <a:rPr lang="fr-BE" sz="3200" dirty="0"/>
              <a:t> (</a:t>
            </a:r>
            <a:r>
              <a:rPr lang="fr-BE" sz="3200" dirty="0" err="1"/>
              <a:t>ndarray</a:t>
            </a:r>
            <a:r>
              <a:rPr lang="fr-BE" sz="3200" dirty="0"/>
              <a:t>)</a:t>
            </a:r>
            <a:endParaRPr lang="en-BE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C7B3F69-801B-44DD-8D07-E24A2147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AF1D6-8C21-414C-9E6F-1A896518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Indexeren</a:t>
            </a:r>
            <a:r>
              <a:rPr lang="fr-BE" b="1" dirty="0"/>
              <a:t> en </a:t>
            </a:r>
            <a:r>
              <a:rPr lang="fr-BE" b="1" dirty="0" err="1"/>
              <a:t>slicen</a:t>
            </a:r>
            <a:r>
              <a:rPr lang="fr-BE" b="1" dirty="0"/>
              <a:t> van een </a:t>
            </a:r>
            <a:r>
              <a:rPr lang="fr-BE" b="1" dirty="0" err="1"/>
              <a:t>ndarray</a:t>
            </a:r>
            <a:endParaRPr lang="en-BE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1B767-F946-44AE-8FD1-780C45B5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2" y="1963825"/>
            <a:ext cx="6392057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0F993-E2FE-4370-8B95-A2063F30D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250" b="35802"/>
          <a:stretch/>
        </p:blipFill>
        <p:spPr>
          <a:xfrm>
            <a:off x="270000" y="3360871"/>
            <a:ext cx="1866900" cy="39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F9011-79C4-4250-9D0A-09EA6D76BE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052"/>
          <a:stretch/>
        </p:blipFill>
        <p:spPr>
          <a:xfrm>
            <a:off x="270000" y="2586736"/>
            <a:ext cx="1866900" cy="39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6858C-A604-4EC2-9AB1-E8D9B4D5F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354"/>
          <a:stretch/>
        </p:blipFill>
        <p:spPr>
          <a:xfrm>
            <a:off x="270000" y="4147317"/>
            <a:ext cx="1866900" cy="43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33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22C1-4633-4198-A7E0-2DBB8F3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Creatie</a:t>
            </a:r>
            <a:r>
              <a:rPr lang="fr-BE" dirty="0"/>
              <a:t> van 2D matrices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8BFD1-6D06-4F21-86A2-0B8B5D52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69" y="1608625"/>
            <a:ext cx="4566419" cy="4520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3176F-E0C2-4EF3-9989-D7508663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47" y="1608625"/>
            <a:ext cx="3656397" cy="422268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F6CB03-4280-4ADB-946B-DE38F3528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22C1-4633-4198-A7E0-2DBB8F3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Optellen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van 2D matrices</a:t>
            </a:r>
            <a:endParaRPr lang="en-B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F6CB03-4280-4ADB-946B-DE38F352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E005D-1EEF-4F2D-A52B-A9D4592B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10" y="1586227"/>
            <a:ext cx="5636790" cy="4121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002A-5B0B-4FC3-9B52-847BCA066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70" y="1586227"/>
            <a:ext cx="2711610" cy="34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22C1-4633-4198-A7E0-2DBB8F36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Vermenigvuldigen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van 2D matrices</a:t>
            </a:r>
            <a:endParaRPr lang="en-BE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F6CB03-4280-4ADB-946B-DE38F352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03" y="198414"/>
            <a:ext cx="2285714" cy="774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29013-A9E1-4BDF-B97C-5E93B312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1286346"/>
            <a:ext cx="6076950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6A14D-84FA-4A21-A776-627E195AE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41" y="1503903"/>
            <a:ext cx="2682223" cy="38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B6ACEF5-0E4B-4165-B7E7-1BD0D4A27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64" y="215999"/>
            <a:ext cx="1636806" cy="1636806"/>
          </a:xfr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DC0BFB62-8063-45D7-9768-A38BD02E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0" y="290547"/>
            <a:ext cx="7141492" cy="62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1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FD70-F262-4CC9-A57D-7943CD60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MineSweeper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A599E-D128-4ECA-A0AA-82C70FA1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8" y="2654389"/>
            <a:ext cx="6838515" cy="2321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50A83-4D6E-4FB6-AFAB-3874F8EB8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28" y="2068343"/>
            <a:ext cx="30670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76496-1539-43CA-A5E9-2BEAD16D8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38" y="1683401"/>
            <a:ext cx="4600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86C-458C-4FFB-BAF5-6E355482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AC94-0FDC-44A9-8B69-A279E52F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3" y="215999"/>
            <a:ext cx="855345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54AE5-67FE-4FC4-B802-C2BA4D3A6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7"/>
          <a:stretch/>
        </p:blipFill>
        <p:spPr>
          <a:xfrm>
            <a:off x="184744" y="3429000"/>
            <a:ext cx="8553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7094-F636-475E-9986-D91848E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Functies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E088-F158-4910-8654-C31F96C6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b="1" dirty="0"/>
              <a:t>Ingebouwde functies in Python (~ ev. via </a:t>
            </a:r>
            <a:r>
              <a:rPr lang="nl-BE" sz="2000" b="1" dirty="0" err="1"/>
              <a:t>math</a:t>
            </a:r>
            <a:r>
              <a:rPr lang="nl-BE" sz="2000" b="1" dirty="0"/>
              <a:t> </a:t>
            </a:r>
            <a:r>
              <a:rPr lang="nl-BE" sz="2000" b="1" dirty="0" err="1"/>
              <a:t>library</a:t>
            </a:r>
            <a:r>
              <a:rPr lang="nl-BE" sz="2000" b="1" dirty="0"/>
              <a:t>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</a:rPr>
              <a:t>len</a:t>
            </a:r>
            <a:r>
              <a:rPr lang="en-GB" sz="2000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</a:rPr>
              <a:t>randint</a:t>
            </a:r>
            <a:r>
              <a:rPr lang="en-GB" sz="2000" dirty="0">
                <a:latin typeface="Courier New" panose="02070309020205020404" pitchFamily="49" charset="0"/>
              </a:rPr>
              <a:t>()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</a:rPr>
              <a:t>abs()</a:t>
            </a:r>
            <a:endParaRPr lang="en-GB" sz="2000" dirty="0"/>
          </a:p>
          <a:p>
            <a:endParaRPr lang="en-GB" sz="1100" b="1" dirty="0"/>
          </a:p>
          <a:p>
            <a:r>
              <a:rPr lang="en-GB" sz="2000" b="1" dirty="0" err="1"/>
              <a:t>Functies</a:t>
            </a:r>
            <a:r>
              <a:rPr lang="en-GB" sz="2000" b="1" dirty="0"/>
              <a:t> </a:t>
            </a:r>
            <a:r>
              <a:rPr lang="en-GB" sz="2000" b="1" dirty="0" err="1"/>
              <a:t>gedefinieerd</a:t>
            </a:r>
            <a:r>
              <a:rPr lang="en-GB" sz="2000" b="1" dirty="0"/>
              <a:t> door de </a:t>
            </a:r>
            <a:r>
              <a:rPr lang="en-GB" sz="2000" b="1" dirty="0" err="1"/>
              <a:t>gebruiker</a:t>
            </a:r>
            <a:endParaRPr lang="en-GB" sz="2000" b="1" dirty="0"/>
          </a:p>
          <a:p>
            <a:pPr lvl="1"/>
            <a:r>
              <a:rPr lang="en-GB" sz="2000" i="1" dirty="0"/>
              <a:t>Je </a:t>
            </a:r>
            <a:r>
              <a:rPr lang="en-GB" sz="2000" i="1" dirty="0" err="1"/>
              <a:t>kan</a:t>
            </a:r>
            <a:r>
              <a:rPr lang="en-GB" sz="2000" i="1" dirty="0"/>
              <a:t> </a:t>
            </a:r>
            <a:r>
              <a:rPr lang="en-GB" sz="2000" i="1" dirty="0" err="1"/>
              <a:t>er</a:t>
            </a:r>
            <a:r>
              <a:rPr lang="en-GB" sz="2000" i="1" dirty="0"/>
              <a:t> </a:t>
            </a:r>
            <a:r>
              <a:rPr lang="en-GB" sz="2000" i="1" dirty="0" err="1"/>
              <a:t>zelf</a:t>
            </a:r>
            <a:r>
              <a:rPr lang="en-GB" sz="2000" i="1" dirty="0"/>
              <a:t> </a:t>
            </a:r>
            <a:r>
              <a:rPr lang="en-GB" sz="2000" i="1" dirty="0" err="1"/>
              <a:t>schrijven</a:t>
            </a:r>
            <a:r>
              <a:rPr lang="en-GB" sz="2000" i="1" dirty="0"/>
              <a:t>!</a:t>
            </a:r>
          </a:p>
          <a:p>
            <a:pPr lvl="4"/>
            <a:endParaRPr lang="nl-BE" sz="1050" b="1" dirty="0"/>
          </a:p>
          <a:p>
            <a:r>
              <a:rPr lang="nl-BE" sz="2000" b="1" dirty="0"/>
              <a:t>Geïmporteerde Software bibliotheken</a:t>
            </a:r>
            <a:endParaRPr lang="nl-BE" sz="1800" dirty="0"/>
          </a:p>
          <a:p>
            <a:pPr lvl="1"/>
            <a:r>
              <a:rPr lang="fr-BE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r>
              <a:rPr lang="fr-BE" sz="2000" dirty="0">
                <a:solidFill>
                  <a:srgbClr val="0000FF"/>
                </a:solidFill>
              </a:rPr>
              <a:t> </a:t>
            </a:r>
            <a:r>
              <a:rPr lang="fr-BE" sz="2000" dirty="0">
                <a:solidFill>
                  <a:schemeClr val="tx1"/>
                </a:solidFill>
              </a:rPr>
              <a:t>(</a:t>
            </a:r>
            <a:r>
              <a:rPr lang="fr-BE" sz="2000" dirty="0" err="1">
                <a:solidFill>
                  <a:schemeClr val="tx1"/>
                </a:solidFill>
              </a:rPr>
              <a:t>numpy</a:t>
            </a:r>
            <a:r>
              <a:rPr lang="fr-BE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BE" sz="2000" dirty="0">
                <a:hlinkClick r:id="rId3"/>
              </a:rPr>
              <a:t>https://www.scipy.org/</a:t>
            </a:r>
            <a:r>
              <a:rPr lang="fr-BE" sz="2000" dirty="0"/>
              <a:t> </a:t>
            </a:r>
            <a:r>
              <a:rPr lang="nl-BE" sz="2000" i="1" dirty="0">
                <a:cs typeface="Courier New" panose="02070309020205020404" pitchFamily="49" charset="0"/>
              </a:rPr>
              <a:t>(</a:t>
            </a:r>
            <a:r>
              <a:rPr lang="nl-BE" sz="2000" i="1" dirty="0" err="1">
                <a:cs typeface="Courier New" panose="02070309020205020404" pitchFamily="49" charset="0"/>
              </a:rPr>
              <a:t>scipy</a:t>
            </a:r>
            <a:r>
              <a:rPr lang="nl-BE" sz="2000" i="1" dirty="0"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nl-BE" sz="2000" i="1" dirty="0">
                <a:cs typeface="Courier New" panose="02070309020205020404" pitchFamily="49" charset="0"/>
              </a:rPr>
              <a:t>Je kan deze van het Internet plukken</a:t>
            </a:r>
          </a:p>
          <a:p>
            <a:endParaRPr lang="en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1410B-B61D-4847-B511-8A71B65A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504" y="354638"/>
            <a:ext cx="5756605" cy="7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4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BCBAB-C33E-4124-8AB6-2DDCF738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4208772"/>
            <a:ext cx="8315045" cy="251615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ED39205-F9B6-4653-A205-7EC421269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6" y="196230"/>
            <a:ext cx="8315046" cy="38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926F-A5A9-4EC9-A60C-304B9D1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IPython.display.Audio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D8E3-0428-4103-B9D5-C06A70A7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2897120"/>
            <a:ext cx="4709433" cy="5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6F053-ABC5-4229-ACC9-999D0996A9ED}"/>
              </a:ext>
            </a:extLst>
          </p:cNvPr>
          <p:cNvSpPr txBox="1"/>
          <p:nvPr/>
        </p:nvSpPr>
        <p:spPr>
          <a:xfrm>
            <a:off x="576000" y="3555729"/>
            <a:ext cx="601703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afspelen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van een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wave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aan 44100 </a:t>
            </a:r>
            <a:r>
              <a:rPr kumimoji="0" lang="fr-BE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samples</a:t>
            </a:r>
            <a:r>
              <a:rPr kumimoji="0" lang="fr-BE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per seconde)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BE" i="1" dirty="0" err="1"/>
              <a:t>Wave</a:t>
            </a:r>
            <a:r>
              <a:rPr lang="fr-BE" i="1" dirty="0"/>
              <a:t> </a:t>
            </a:r>
            <a:r>
              <a:rPr lang="fr-BE" i="1" dirty="0" err="1"/>
              <a:t>is</a:t>
            </a:r>
            <a:r>
              <a:rPr lang="fr-BE" i="1" dirty="0"/>
              <a:t> </a:t>
            </a:r>
            <a:r>
              <a:rPr lang="fr-BE" i="1" dirty="0" err="1"/>
              <a:t>ook</a:t>
            </a:r>
            <a:r>
              <a:rPr lang="fr-BE" i="1" dirty="0"/>
              <a:t> </a:t>
            </a:r>
            <a:r>
              <a:rPr lang="fr-BE" i="1" dirty="0" err="1"/>
              <a:t>een</a:t>
            </a:r>
            <a:r>
              <a:rPr lang="fr-BE" i="1" dirty="0"/>
              <a:t> </a:t>
            </a:r>
            <a:r>
              <a:rPr lang="fr-BE" i="1" dirty="0" err="1"/>
              <a:t>lijst</a:t>
            </a:r>
            <a:endParaRPr lang="fr-BE" i="1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i="1" dirty="0"/>
              <a:t>44100 = 1 </a:t>
            </a:r>
            <a:r>
              <a:rPr lang="en-GB" i="1" dirty="0" err="1"/>
              <a:t>seconde</a:t>
            </a:r>
            <a:endParaRPr lang="en-GB" i="1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88200 = 2 </a:t>
            </a:r>
            <a:r>
              <a:rPr kumimoji="0" lang="en-GB" sz="1800" b="0" i="1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seconden</a:t>
            </a:r>
            <a:endParaRPr kumimoji="0" lang="en-GB" sz="1800" b="0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E" sz="1800" b="0" i="1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2B630-A4E1-4557-B240-9FC10E17B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940"/>
          <a:stretch/>
        </p:blipFill>
        <p:spPr>
          <a:xfrm>
            <a:off x="576000" y="1948975"/>
            <a:ext cx="7696354" cy="3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/>
              <a:t>Spoedcursus Geluid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349999"/>
            <a:ext cx="8478464" cy="4428000"/>
          </a:xfrm>
        </p:spPr>
        <p:txBody>
          <a:bodyPr/>
          <a:lstStyle/>
          <a:p>
            <a:r>
              <a:rPr lang="nl-BE" b="1" dirty="0"/>
              <a:t>Geluid</a:t>
            </a:r>
            <a:r>
              <a:rPr lang="nl-BE" dirty="0"/>
              <a:t> = ontvangst van vibraties door onze trommelvliezen</a:t>
            </a:r>
          </a:p>
          <a:p>
            <a:r>
              <a:rPr lang="nl-BE" b="1" dirty="0"/>
              <a:t>Standaard toonhoogte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sinusgolf op 440 Hz (440A)</a:t>
            </a:r>
          </a:p>
          <a:p>
            <a:r>
              <a:rPr lang="nl-BE" b="1" dirty="0"/>
              <a:t>Andere noten </a:t>
            </a:r>
            <a:r>
              <a:rPr lang="nl-BE" dirty="0">
                <a:sym typeface="Wingdings" panose="05000000000000000000" pitchFamily="2" charset="2"/>
              </a:rPr>
              <a:t> 12 noten op een chromatische schaal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666952"/>
            <a:ext cx="8334000" cy="33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4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/>
              <a:t>Digitale Audio </a:t>
            </a:r>
            <a:r>
              <a:rPr lang="nl-BE" i="1" dirty="0">
                <a:sym typeface="Wingdings" panose="05000000000000000000" pitchFamily="2" charset="2"/>
              </a:rPr>
              <a:t> Sampling</a:t>
            </a:r>
            <a:endParaRPr lang="nl-BE" i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9" y="1196752"/>
            <a:ext cx="3635896" cy="450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4380354" y="5023842"/>
                <a:ext cx="334412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h𝑧</m:t>
                        </m:r>
                      </m:num>
                      <m:den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44100</m:t>
                        </m:r>
                      </m:den>
                    </m:f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54" y="5023842"/>
                <a:ext cx="3344121" cy="537648"/>
              </a:xfrm>
              <a:prstGeom prst="rect">
                <a:avLst/>
              </a:prstGeom>
              <a:blipFill rotWithShape="0">
                <a:blip r:embed="rId4"/>
                <a:stretch>
                  <a:fillRect t="-1136" r="-4745" b="-1931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4396231" y="3804530"/>
                <a:ext cx="334412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h𝑧</m:t>
                        </m:r>
                      </m:num>
                      <m:den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22050</m:t>
                        </m:r>
                      </m:den>
                    </m:f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231" y="3804530"/>
                <a:ext cx="3344121" cy="537648"/>
              </a:xfrm>
              <a:prstGeom prst="rect">
                <a:avLst/>
              </a:prstGeom>
              <a:blipFill rotWithShape="0">
                <a:blip r:embed="rId5"/>
                <a:stretch>
                  <a:fillRect t="-1136" r="-4736" b="-1931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4364478" y="2724410"/>
                <a:ext cx="334412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h𝑧</m:t>
                        </m:r>
                      </m:num>
                      <m:den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11025</m:t>
                        </m:r>
                      </m:den>
                    </m:f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78" y="2724410"/>
                <a:ext cx="3344121" cy="537648"/>
              </a:xfrm>
              <a:prstGeom prst="rect">
                <a:avLst/>
              </a:prstGeom>
              <a:blipFill rotWithShape="0">
                <a:blip r:embed="rId6"/>
                <a:stretch>
                  <a:fillRect t="-2273" r="-4554" b="-1818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4324223" y="1461858"/>
                <a:ext cx="334412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h𝑧</m:t>
                        </m:r>
                      </m:num>
                      <m:den>
                        <m:r>
                          <a:rPr lang="nl-BE" sz="2400" b="0" i="1" dirty="0" smtClean="0">
                            <a:latin typeface="Cambria Math" panose="02040503050406030204" pitchFamily="18" charset="0"/>
                          </a:rPr>
                          <m:t>5512</m:t>
                        </m:r>
                      </m:den>
                    </m:f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3" y="1461858"/>
                <a:ext cx="3344121" cy="537648"/>
              </a:xfrm>
              <a:prstGeom prst="rect">
                <a:avLst/>
              </a:prstGeom>
              <a:blipFill rotWithShape="0">
                <a:blip r:embed="rId7"/>
                <a:stretch>
                  <a:fillRect t="-2273" r="-4736" b="-1818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107504" y="4509120"/>
            <a:ext cx="8136904" cy="129614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7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620688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1: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827584" y="1124744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een toon </a:t>
            </a:r>
          </a:p>
          <a:p>
            <a:pPr algn="ctr"/>
            <a:r>
              <a:rPr lang="nl-BE" dirty="0"/>
              <a:t>samplen </a:t>
            </a:r>
          </a:p>
          <a:p>
            <a:pPr algn="ctr"/>
            <a:r>
              <a:rPr lang="nl-BE" dirty="0"/>
              <a:t>en</a:t>
            </a:r>
          </a:p>
          <a:p>
            <a:pPr algn="ctr"/>
            <a:r>
              <a:rPr lang="nl-BE" dirty="0"/>
              <a:t>afspelen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172324" y="620688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2: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7089988" y="620688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3: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109023" y="1124744"/>
            <a:ext cx="1133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noten</a:t>
            </a:r>
          </a:p>
          <a:p>
            <a:pPr algn="ctr"/>
            <a:r>
              <a:rPr lang="nl-BE" dirty="0"/>
              <a:t>omzetten</a:t>
            </a:r>
          </a:p>
          <a:p>
            <a:pPr algn="ctr"/>
            <a:r>
              <a:rPr lang="nl-BE" dirty="0"/>
              <a:t>in</a:t>
            </a:r>
          </a:p>
          <a:p>
            <a:pPr algn="ctr"/>
            <a:r>
              <a:rPr lang="nl-BE" dirty="0"/>
              <a:t>tonen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011570" y="1209526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rijkere</a:t>
            </a:r>
          </a:p>
          <a:p>
            <a:pPr algn="ctr"/>
            <a:r>
              <a:rPr lang="nl-BE" dirty="0"/>
              <a:t>harmonie</a:t>
            </a:r>
          </a:p>
          <a:p>
            <a:pPr algn="ctr"/>
            <a:r>
              <a:rPr lang="nl-BE" dirty="0"/>
              <a:t>bereiken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325073"/>
            <a:ext cx="2655962" cy="174985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4" y="2459797"/>
            <a:ext cx="2438400" cy="81915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394745"/>
            <a:ext cx="2897882" cy="61342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65" y="2132856"/>
            <a:ext cx="1098973" cy="724047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65" y="2916923"/>
            <a:ext cx="1098973" cy="724047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65" y="3700990"/>
            <a:ext cx="1098973" cy="724047"/>
          </a:xfrm>
          <a:prstGeom prst="rect">
            <a:avLst/>
          </a:prstGeom>
        </p:spPr>
      </p:pic>
      <p:cxnSp>
        <p:nvCxnSpPr>
          <p:cNvPr id="21" name="Rechte verbindingslijn 20"/>
          <p:cNvCxnSpPr/>
          <p:nvPr/>
        </p:nvCxnSpPr>
        <p:spPr>
          <a:xfrm>
            <a:off x="3059832" y="260648"/>
            <a:ext cx="0" cy="410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6156176" y="260648"/>
            <a:ext cx="0" cy="410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783E48-B4AD-444F-8C97-52423548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20" y="5215430"/>
            <a:ext cx="4314825" cy="42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D2D4AC-7E44-4A7D-8C69-4E1ACA082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20" y="4658466"/>
            <a:ext cx="34861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620688"/>
            <a:ext cx="10824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u="sng" dirty="0"/>
              <a:t>Versie 1: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827584" y="1124744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een toon </a:t>
            </a:r>
          </a:p>
          <a:p>
            <a:pPr algn="ctr"/>
            <a:r>
              <a:rPr lang="nl-BE" dirty="0"/>
              <a:t>samplen </a:t>
            </a:r>
          </a:p>
          <a:p>
            <a:pPr algn="ctr"/>
            <a:r>
              <a:rPr lang="nl-BE" dirty="0"/>
              <a:t>en</a:t>
            </a:r>
          </a:p>
          <a:p>
            <a:pPr algn="ctr"/>
            <a:r>
              <a:rPr lang="nl-BE" dirty="0"/>
              <a:t>afspelen</a:t>
            </a: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55" y="580445"/>
            <a:ext cx="2438400" cy="81915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114" y="1640248"/>
            <a:ext cx="2897882" cy="613420"/>
          </a:xfrm>
          <a:prstGeom prst="rect">
            <a:avLst/>
          </a:prstGeom>
        </p:spPr>
      </p:pic>
      <p:sp>
        <p:nvSpPr>
          <p:cNvPr id="2" name="Afgeronde rechthoek 1"/>
          <p:cNvSpPr/>
          <p:nvPr/>
        </p:nvSpPr>
        <p:spPr>
          <a:xfrm>
            <a:off x="107504" y="183994"/>
            <a:ext cx="5951652" cy="2367599"/>
          </a:xfrm>
          <a:prstGeom prst="roundRect">
            <a:avLst>
              <a:gd name="adj" fmla="val 4942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C15C9-037D-4CFA-8514-131D2D57A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07847"/>
            <a:ext cx="9144000" cy="19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4D377-589D-44BB-A368-4FFD15B5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" y="881063"/>
            <a:ext cx="8912246" cy="45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591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KU Leuven">
      <a:dk1>
        <a:srgbClr val="2F4D5D"/>
      </a:dk1>
      <a:lt1>
        <a:srgbClr val="FFFFFF"/>
      </a:lt1>
      <a:dk2>
        <a:srgbClr val="A7A7A7"/>
      </a:dk2>
      <a:lt2>
        <a:srgbClr val="535353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0000FF"/>
      </a:hlink>
      <a:folHlink>
        <a:srgbClr val="FF00FF"/>
      </a:folHlink>
    </a:clrScheme>
    <a:fontScheme name="KU Leuve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U Leuv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U Leuven">
  <a:themeElements>
    <a:clrScheme name="KU Leuv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0000FF"/>
      </a:hlink>
      <a:folHlink>
        <a:srgbClr val="FF00FF"/>
      </a:folHlink>
    </a:clrScheme>
    <a:fontScheme name="KU Leuve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U Leuv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821</Words>
  <Application>Microsoft Office PowerPoint</Application>
  <PresentationFormat>On-screen Show (4:3)</PresentationFormat>
  <Paragraphs>165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Wingdings</vt:lpstr>
      <vt:lpstr>KU Leuven</vt:lpstr>
      <vt:lpstr>Computationeel denken Hoorcollege 8 </vt:lpstr>
      <vt:lpstr>Functies</vt:lpstr>
      <vt:lpstr>Functies</vt:lpstr>
      <vt:lpstr>IPython.display.Audio</vt:lpstr>
      <vt:lpstr>Spoedcursus Geluid</vt:lpstr>
      <vt:lpstr>Digitale Audio 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Functies</vt:lpstr>
      <vt:lpstr>NumPy en Pillow</vt:lpstr>
      <vt:lpstr>PowerPoint Presentation</vt:lpstr>
      <vt:lpstr>De N-dimensionale array (ndarray)</vt:lpstr>
      <vt:lpstr>De N-dimensionale array (ndarray)</vt:lpstr>
      <vt:lpstr>De N-dimensionale array (ndarray)</vt:lpstr>
      <vt:lpstr>De N-dimensionale array (ndarray)</vt:lpstr>
      <vt:lpstr>Creatie van 2D matrices</vt:lpstr>
      <vt:lpstr>Optellen  van 2D matrices</vt:lpstr>
      <vt:lpstr>Vermenigvuldigen  van 2D matrices</vt:lpstr>
      <vt:lpstr>PowerPoint Presentation</vt:lpstr>
      <vt:lpstr>MineSweeper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Computationeel denken hoorcollege 8</dc:title>
  <dc:creator>Vincent Naessens</dc:creator>
  <cp:lastModifiedBy>Arno Gaelens</cp:lastModifiedBy>
  <cp:revision>77</cp:revision>
  <dcterms:created xsi:type="dcterms:W3CDTF">2020-05-05T14:15:45Z</dcterms:created>
  <dcterms:modified xsi:type="dcterms:W3CDTF">2023-12-22T09:59:15Z</dcterms:modified>
</cp:coreProperties>
</file>