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Default Extension="gif" ContentType="image/gif"/>
  <Default Extension="jpg" ContentType="image/jpeg"/>
  <Default Extension="jpeg" ContentType="image/jpeg"/>
  <Default Extension="png" ContentType="image/png"/>
  <Default Extension="svg" ContentType="image/svg+xml"/>
  <Default Extension="xlsx" ContentType="application/vnd.openxmlformats-officedocument.spreadsheetml.sheet"/>
  <Default Extension="json" ContentType="application/json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6858000" cy="9144000"/>
  <p:defaultTextStyle>
    <a:defPPr>
      <a:defRPr lang="zh-tw"/>
    </a:defPPr>
    <a:lvl1pPr marL="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notesMaster" Target="notesMasters/notesMaster1.xml"/>
  <Relationship Id="rId4" Type="http://schemas.openxmlformats.org/officeDocument/2006/relationships/slide" Target="slides/slide1.xml"/>
  <Relationship Id="rId5" Type="http://schemas.openxmlformats.org/officeDocument/2006/relationships/slide" Target="slides/slide2.xml"/>
  <Relationship Id="rId6" Type="http://schemas.openxmlformats.org/officeDocument/2006/relationships/slide" Target="slides/slide3.xml"/>
  <Relationship Id="rId7" Type="http://schemas.openxmlformats.org/officeDocument/2006/relationships/slide" Target="slides/slide4.xml"/>
  <Relationship Id="rId8" Type="http://schemas.openxmlformats.org/officeDocument/2006/relationships/slide" Target="slides/slide5.xml"/>
  <Relationship Id="rId9" Type="http://schemas.openxmlformats.org/officeDocument/2006/relationships/slide" Target="slides/slide6.xml"/>
  <Relationship Id="rId10" Type="http://schemas.openxmlformats.org/officeDocument/2006/relationships/slide" Target="slides/slide7.xml"/>
  <Relationship Id="rId11" Type="http://schemas.openxmlformats.org/officeDocument/2006/relationships/slide" Target="slides/slide8.xml"/>
  <Relationship Id="rId12" Type="http://schemas.openxmlformats.org/officeDocument/2006/relationships/slide" Target="slides/slide9.xml"/>
  <Relationship Id="rId13" Type="http://schemas.openxmlformats.org/officeDocument/2006/relationships/slide" Target="slides/slide10.xml"/>
  <Relationship Id="rId14" Type="http://schemas.openxmlformats.org/officeDocument/2006/relationships/slide" Target="slides/slide11.xml"/>
  <Relationship Id="rId15" Type="http://schemas.openxmlformats.org/officeDocument/2006/relationships/slide" Target="slides/slide12.xml"/>
  <Relationship Id="rId16" Type="http://schemas.openxmlformats.org/officeDocument/2006/relationships/slide" Target="slides/slide13.xml"/>
  <Relationship Id="rId17" Type="http://schemas.openxmlformats.org/officeDocument/2006/relationships/slide" Target="slides/slide14.xml"/>
  <Relationship Id="rId18" Type="http://schemas.openxmlformats.org/officeDocument/2006/relationships/slide" Target="slides/slide15.xml"/>
  <Relationship Id="rId19" Type="http://schemas.openxmlformats.org/officeDocument/2006/relationships/presProps" Target="presProps.xml"/>
  <Relationship Id="rId20" Type="http://schemas.openxmlformats.org/officeDocument/2006/relationships/viewProps" Target="viewProps.xml"/>
  <Relationship Id="rId21" Type="http://schemas.openxmlformats.org/officeDocument/2006/relationships/tableStyles" Target="tableStyles.xml"/>
</Relationships>

</file>

<file path=ppt/notesMasters/_rels/notesMaster1.xml.rels><?xml version="1.0" encoding="UTF-8" standalone="yes"?>
<Relationships xmlns="http://schemas.openxmlformats.org/package/2006/relationships">
  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98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2857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1.xml"/>
  <Relationship Id="rId2" Type="http://schemas.openxmlformats.org/officeDocument/2006/relationships/notesMaster" Target="../notesMasters/notesMaster1.xml"/>
</Relationships>

</file>

<file path=ppt/notesSlides/_rels/notesSlide10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10.xml"/>
  <Relationship Id="rId2" Type="http://schemas.openxmlformats.org/officeDocument/2006/relationships/notesMaster" Target="../notesMasters/notesMaster1.xml"/>
</Relationships>

</file>

<file path=ppt/notesSlides/_rels/notesSlide11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11.xml"/>
  <Relationship Id="rId2" Type="http://schemas.openxmlformats.org/officeDocument/2006/relationships/notesMaster" Target="../notesMasters/notesMaster1.xml"/>
</Relationships>

</file>

<file path=ppt/notesSlides/_rels/notesSlide12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12.xml"/>
  <Relationship Id="rId2" Type="http://schemas.openxmlformats.org/officeDocument/2006/relationships/notesMaster" Target="../notesMasters/notesMaster1.xml"/>
</Relationships>

</file>

<file path=ppt/notesSlides/_rels/notesSlide13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13.xml"/>
  <Relationship Id="rId2" Type="http://schemas.openxmlformats.org/officeDocument/2006/relationships/notesMaster" Target="../notesMasters/notesMaster1.xml"/>
</Relationships>

</file>

<file path=ppt/notesSlides/_rels/notesSlide14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14.xml"/>
  <Relationship Id="rId2" Type="http://schemas.openxmlformats.org/officeDocument/2006/relationships/notesMaster" Target="../notesMasters/notesMaster1.xml"/>
</Relationships>

</file>

<file path=ppt/notesSlides/_rels/notesSlide15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15.xml"/>
  <Relationship Id="rId2" Type="http://schemas.openxmlformats.org/officeDocument/2006/relationships/notesMaster" Target="../notesMasters/notesMaster1.xml"/>
</Relationships>

</file>

<file path=ppt/notesSlides/_rels/notesSlide2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2.xml"/>
  <Relationship Id="rId2" Type="http://schemas.openxmlformats.org/officeDocument/2006/relationships/notesMaster" Target="../notesMasters/notesMaster1.xml"/>
</Relationships>

</file>

<file path=ppt/notesSlides/_rels/notesSlide3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3.xml"/>
  <Relationship Id="rId2" Type="http://schemas.openxmlformats.org/officeDocument/2006/relationships/notesMaster" Target="../notesMasters/notesMaster1.xml"/>
</Relationships>

</file>

<file path=ppt/notesSlides/_rels/notesSlide4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4.xml"/>
  <Relationship Id="rId2" Type="http://schemas.openxmlformats.org/officeDocument/2006/relationships/notesMaster" Target="../notesMasters/notesMaster1.xml"/>
</Relationships>

</file>

<file path=ppt/notesSlides/_rels/notesSlide5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5.xml"/>
  <Relationship Id="rId2" Type="http://schemas.openxmlformats.org/officeDocument/2006/relationships/notesMaster" Target="../notesMasters/notesMaster1.xml"/>
</Relationships>

</file>

<file path=ppt/notesSlides/_rels/notesSlide6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6.xml"/>
  <Relationship Id="rId2" Type="http://schemas.openxmlformats.org/officeDocument/2006/relationships/notesMaster" Target="../notesMasters/notesMaster1.xml"/>
</Relationships>

</file>

<file path=ppt/notesSlides/_rels/notesSlide7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7.xml"/>
  <Relationship Id="rId2" Type="http://schemas.openxmlformats.org/officeDocument/2006/relationships/notesMaster" Target="../notesMasters/notesMaster1.xml"/>
</Relationships>

</file>

<file path=ppt/notesSlides/_rels/notesSlide8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8.xml"/>
  <Relationship Id="rId2" Type="http://schemas.openxmlformats.org/officeDocument/2006/relationships/notesMaster" Target="../notesMasters/notesMaster1.xml"/>
</Relationships>

</file>

<file path=ppt/notesSlides/_rels/notesSlide9.xml.rels><?xml version="1.0" encoding="UTF-8" standalone="yes"?>
<Relationships xmlns="http://schemas.openxmlformats.org/package/2006/relationships">
  <Relationship Id="rId1" Type="http://schemas.openxmlformats.org/officeDocument/2006/relationships/slide" Target="../slides/slide9.xml"/>
  <Relationship Id="rId2" Type="http://schemas.openxmlformats.org/officeDocument/2006/relationships/notesMaster" Target="../notesMasters/notesMaster1.xml"/>
</Relationships>
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for title"/>
          <p:cNvSpPr>
            <a:spLocks noGrp="1"/>
          </p:cNvSpPr>
          <p:nvPr>
            <p:ph type="title" idx="0"/>
          </p:nvPr>
        </p:nvSpPr>
        <p:spPr>
          <a:xfrm>
            <a:off x="540000" y="1734795"/>
            <a:ext cx="8064000" cy="99441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 algn="ctr">
              <a:buNone/>
              <a:defRPr sz="5400"/>
            </a:lvl1pPr>
          </a:lstStyle>
          <a:p>
            <a:pPr/>
            <a:r>
              <a:t>按一下以編輯母片標題樣式</a:t>
            </a:r>
            <a:endParaRPr/>
          </a:p>
        </p:txBody>
      </p:sp>
      <p:sp>
        <p:nvSpPr>
          <p:cNvPr id="2" name="Placeholder for subTitle"/>
          <p:cNvSpPr>
            <a:spLocks noGrp="1"/>
          </p:cNvSpPr>
          <p:nvPr>
            <p:ph type="subTitle" idx="1"/>
          </p:nvPr>
        </p:nvSpPr>
        <p:spPr>
          <a:xfrm>
            <a:off x="540000" y="3240000"/>
            <a:ext cx="8064000" cy="53721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 algn="ctr">
              <a:buNone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/>
            </a:lvl1pPr>
          </a:lstStyle>
          <a:p>
            <a:pPr/>
            <a:r>
              <a:t>按一下以編輯母片副標題樣式</a:t>
            </a:r>
            <a:endParaRPr/>
          </a:p>
        </p:txBody>
      </p:sp>
      <p:sp>
        <p:nvSpPr>
          <p:cNvPr id="3" name="Placeholder for sldNum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fld id="{81FE6480-3BE0-4AE1-1710-0011D951EACF}" type="slidenum"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desc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/>
          <p:nvPr/>
        </p:nvSpPr>
        <p:spPr>
          <a:xfrm rot="16200000">
            <a:off x="735105" y="2539487"/>
            <a:ext cx="4015367" cy="14400"/>
          </a:xfrm>
          <a:prstGeom prst="rect">
            <a:avLst/>
          </a:prstGeom>
          <a:solidFill>
            <a:srgbClr val="000000">
              <a:alpha val="10000"/>
            </a:srgbClr>
          </a:solidFill>
        </p:spPr>
        <p:txBody>
          <a:bodyPr lIns="91440" rIns="91440" tIns="45720" bIns="45720" rtlCol="0" anchor="ctr">
            <a:normAutofit/>
          </a:bodyPr>
          <a:p>
            <a:pPr marL="0" indent="0">
              <a:buNone/>
            </a:pPr>
            <a:r>
              <a:rPr lang="en-US">
                <a:solidFill>
                  <a:srgbClr val="7B8187">
                    <a:alpha val="100000"/>
                  </a:srgbClr>
                </a:solidFill>
                <a:highlight>
                  <a:srgbClr val="F7F7F7">
                    <a:alpha val="100000"/>
                  </a:srgbClr>
                </a:highlight>
              </a:rPr>
              <a:t/>
            </a:r>
            <a:endParaRPr/>
          </a:p>
        </p:txBody>
      </p:sp>
      <p:sp>
        <p:nvSpPr>
          <p:cNvPr id="34" name="Placeholder for title"/>
          <p:cNvSpPr>
            <a:spLocks noGrp="1"/>
          </p:cNvSpPr>
          <p:nvPr>
            <p:ph type="title" idx="0"/>
          </p:nvPr>
        </p:nvSpPr>
        <p:spPr>
          <a:xfrm>
            <a:off x="333375" y="428625"/>
            <a:ext cx="2065220" cy="4238625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pPr/>
            <a:r>
              <a:t>按一下以編輯母片標題樣式</a:t>
            </a:r>
            <a:endParaRPr/>
          </a:p>
        </p:txBody>
      </p:sp>
      <p:sp>
        <p:nvSpPr>
          <p:cNvPr id="35" name="Placeholder for subTitle"/>
          <p:cNvSpPr>
            <a:spLocks noGrp="1"/>
          </p:cNvSpPr>
          <p:nvPr>
            <p:ph type="subTitle" idx="1"/>
          </p:nvPr>
        </p:nvSpPr>
        <p:spPr>
          <a:xfrm>
            <a:off x="3141767" y="429088"/>
            <a:ext cx="5411683" cy="719074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 sz="2400" b="1"/>
            </a:lvl1pPr>
          </a:lstStyle>
          <a:p>
            <a:pPr/>
            <a:r>
              <a:t>按一下以編輯母片副標題樣式</a:t>
            </a:r>
            <a:endParaRPr/>
          </a:p>
        </p:txBody>
      </p:sp>
      <p:sp>
        <p:nvSpPr>
          <p:cNvPr id="36" name="Placeholder for body"/>
          <p:cNvSpPr>
            <a:spLocks noGrp="1"/>
          </p:cNvSpPr>
          <p:nvPr>
            <p:ph type="body" idx="2"/>
          </p:nvPr>
        </p:nvSpPr>
        <p:spPr>
          <a:xfrm>
            <a:off x="3141767" y="1148625"/>
            <a:ext cx="5411683" cy="3518625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/>
            <a:r>
              <a:t>第一層</a:t>
            </a:r>
            <a:endParaRPr/>
          </a:p>
          <a:p>
            <a:pPr lvl="1"/>
            <a:r>
              <a:t>第二層</a:t>
            </a:r>
            <a:endParaRPr/>
          </a:p>
          <a:p>
            <a:pPr lvl="2"/>
            <a:r>
              <a:t>第三層</a:t>
            </a:r>
            <a:endParaRPr/>
          </a:p>
          <a:p>
            <a:pPr lvl="3"/>
            <a:r>
              <a:t>第四層</a:t>
            </a:r>
            <a:endParaRPr/>
          </a:p>
          <a:p>
            <a:pPr lvl="4"/>
            <a:r>
              <a:t>第五層</a:t>
            </a:r>
            <a:endParaRPr/>
          </a:p>
          <a:p>
            <a:pPr lvl="5"/>
            <a:r>
              <a:t>第六層</a:t>
            </a:r>
            <a:endParaRPr/>
          </a:p>
          <a:p>
            <a:pPr lvl="6"/>
            <a:r>
              <a:t>第七層</a:t>
            </a:r>
            <a:endParaRPr/>
          </a:p>
          <a:p>
            <a:pPr lvl="7"/>
            <a:r>
              <a:t>第八層</a:t>
            </a:r>
            <a:endParaRPr/>
          </a:p>
          <a:p>
            <a:pPr lvl="8"/>
            <a:r>
              <a:t>第九層</a:t>
            </a:r>
            <a:endParaRPr/>
          </a:p>
        </p:txBody>
      </p:sp>
      <p:sp>
        <p:nvSpPr>
          <p:cNvPr id="37" name="Placeholder for sldNum"/>
          <p:cNvSpPr>
            <a:spLocks noGrp="1"/>
          </p:cNvSpPr>
          <p:nvPr>
            <p:ph type="sldNum" idx="3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fld id="{C4AAF3E4-7BB7-FE96-76B7-6AC7C14C5987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de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3492000" y="3697200"/>
            <a:ext cx="2160000" cy="14400"/>
          </a:xfrm>
          <a:prstGeom prst="rect">
            <a:avLst/>
          </a:prstGeom>
          <a:solidFill>
            <a:srgbClr val="000000">
              <a:alpha val="10000"/>
            </a:srgbClr>
          </a:solidFill>
        </p:spPr>
        <p:txBody>
          <a:bodyPr lIns="91440" rIns="91440" tIns="45720" bIns="45720" rtlCol="0" anchor="ctr">
            <a:normAutofit/>
          </a:bodyPr>
          <a:p>
            <a:pPr marL="0" indent="0">
              <a:buNone/>
            </a:pPr>
            <a:r>
              <a:rPr lang="en-US">
                <a:solidFill>
                  <a:srgbClr val="7B8187">
                    <a:alpha val="100000"/>
                  </a:srgbClr>
                </a:solidFill>
                <a:highlight>
                  <a:srgbClr val="F7F7F7">
                    <a:alpha val="100000"/>
                  </a:srgbClr>
                </a:highlight>
              </a:rPr>
              <a:t/>
            </a:r>
            <a:endParaRPr/>
          </a:p>
        </p:txBody>
      </p:sp>
      <p:sp>
        <p:nvSpPr>
          <p:cNvPr id="39" name="Placeholder for title"/>
          <p:cNvSpPr>
            <a:spLocks noGrp="1"/>
          </p:cNvSpPr>
          <p:nvPr>
            <p:ph type="title" idx="0"/>
          </p:nvPr>
        </p:nvSpPr>
        <p:spPr>
          <a:xfrm>
            <a:off x="540000" y="1076492"/>
            <a:ext cx="8064000" cy="99441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 algn="ctr">
              <a:buNone/>
              <a:defRPr sz="5400"/>
            </a:lvl1pPr>
          </a:lstStyle>
          <a:p>
            <a:pPr/>
            <a:r>
              <a:t>按一下以編輯母片標題樣式</a:t>
            </a:r>
            <a:endParaRPr/>
          </a:p>
        </p:txBody>
      </p:sp>
      <p:sp>
        <p:nvSpPr>
          <p:cNvPr id="40" name="Placeholder for title"/>
          <p:cNvSpPr>
            <a:spLocks noGrp="1"/>
          </p:cNvSpPr>
          <p:nvPr>
            <p:ph type="title" idx="1"/>
          </p:nvPr>
        </p:nvSpPr>
        <p:spPr>
          <a:xfrm>
            <a:off x="540000" y="2902950"/>
            <a:ext cx="8064000" cy="78105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 algn="ctr">
              <a:buNone/>
              <a:defRPr>
                <a:solidFill>
                  <a:srgbClr val="727272">
                    <a:alpha val="100000"/>
                  </a:srgbClr>
                </a:solidFill>
              </a:defRPr>
            </a:lvl1pPr>
          </a:lstStyle>
          <a:p>
            <a:pPr/>
            <a:r>
              <a:t>按一下以編輯母片標題樣式</a:t>
            </a:r>
            <a:endParaRPr/>
          </a:p>
        </p:txBody>
      </p:sp>
      <p:sp>
        <p:nvSpPr>
          <p:cNvPr id="41" name="Placeholder for subTitle"/>
          <p:cNvSpPr>
            <a:spLocks noGrp="1"/>
          </p:cNvSpPr>
          <p:nvPr>
            <p:ph type="subTitle" idx="2"/>
          </p:nvPr>
        </p:nvSpPr>
        <p:spPr>
          <a:xfrm>
            <a:off x="540000" y="3724800"/>
            <a:ext cx="8064000" cy="613918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 algn="ctr">
              <a:buNone/>
              <a:defRPr b="0"/>
            </a:lvl1pPr>
          </a:lstStyle>
          <a:p>
            <a:pPr/>
            <a:r>
              <a:t>按一下以編輯母片副標題樣式</a:t>
            </a:r>
            <a:endParaRPr/>
          </a:p>
        </p:txBody>
      </p:sp>
      <p:sp>
        <p:nvSpPr>
          <p:cNvPr id="42" name="Placeholder for sldNum"/>
          <p:cNvSpPr>
            <a:spLocks noGrp="1"/>
          </p:cNvSpPr>
          <p:nvPr>
            <p:ph type="sldNum" idx="3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fld id="{DABE193E-859C-DF0C-0B32-703FF8147215}" type="slidenum"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three_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for title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pPr/>
            <a:r>
              <a:t>按一下以編輯母片標題樣式</a:t>
            </a:r>
            <a:endParaRPr/>
          </a:p>
        </p:txBody>
      </p:sp>
      <p:sp>
        <p:nvSpPr>
          <p:cNvPr id="44" name="Placeholder for subTitle"/>
          <p:cNvSpPr>
            <a:spLocks noGrp="1"/>
          </p:cNvSpPr>
          <p:nvPr>
            <p:ph type="subTitle" idx="1"/>
          </p:nvPr>
        </p:nvSpPr>
        <p:spPr>
          <a:xfrm>
            <a:off x="341262" y="1501875"/>
            <a:ext cx="2399767" cy="47625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 b="1"/>
            </a:lvl1pPr>
          </a:lstStyle>
          <a:p>
            <a:pPr/>
            <a:r>
              <a:t>按一下以編輯母片副標題樣式</a:t>
            </a:r>
            <a:endParaRPr/>
          </a:p>
        </p:txBody>
      </p:sp>
      <p:sp>
        <p:nvSpPr>
          <p:cNvPr id="45" name="Placeholder for body"/>
          <p:cNvSpPr>
            <a:spLocks noGrp="1"/>
          </p:cNvSpPr>
          <p:nvPr>
            <p:ph type="body" idx="2"/>
          </p:nvPr>
        </p:nvSpPr>
        <p:spPr>
          <a:xfrm>
            <a:off x="333375" y="1995750"/>
            <a:ext cx="2399767" cy="285750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/>
            <a:r>
              <a:t>第一層</a:t>
            </a:r>
            <a:endParaRPr/>
          </a:p>
          <a:p>
            <a:pPr lvl="1"/>
            <a:r>
              <a:t>第二層</a:t>
            </a:r>
            <a:endParaRPr/>
          </a:p>
          <a:p>
            <a:pPr lvl="2"/>
            <a:r>
              <a:t>第三層</a:t>
            </a:r>
            <a:endParaRPr/>
          </a:p>
          <a:p>
            <a:pPr lvl="3"/>
            <a:r>
              <a:t>第四層</a:t>
            </a:r>
            <a:endParaRPr/>
          </a:p>
          <a:p>
            <a:pPr lvl="4"/>
            <a:r>
              <a:t>第五層</a:t>
            </a:r>
            <a:endParaRPr/>
          </a:p>
          <a:p>
            <a:pPr lvl="5"/>
            <a:r>
              <a:t>第六層</a:t>
            </a:r>
            <a:endParaRPr/>
          </a:p>
          <a:p>
            <a:pPr lvl="6"/>
            <a:r>
              <a:t>第七層</a:t>
            </a:r>
            <a:endParaRPr/>
          </a:p>
          <a:p>
            <a:pPr lvl="7"/>
            <a:r>
              <a:t>第八層</a:t>
            </a:r>
            <a:endParaRPr/>
          </a:p>
          <a:p>
            <a:pPr lvl="8"/>
            <a:r>
              <a:t>第九層</a:t>
            </a:r>
            <a:endParaRPr/>
          </a:p>
        </p:txBody>
      </p:sp>
      <p:sp>
        <p:nvSpPr>
          <p:cNvPr id="46" name="Placeholder for subTitle"/>
          <p:cNvSpPr>
            <a:spLocks noGrp="1"/>
          </p:cNvSpPr>
          <p:nvPr>
            <p:ph type="subTitle" idx="3"/>
          </p:nvPr>
        </p:nvSpPr>
        <p:spPr>
          <a:xfrm>
            <a:off x="3371104" y="1501875"/>
            <a:ext cx="2399767" cy="47625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 b="1"/>
            </a:lvl1pPr>
          </a:lstStyle>
          <a:p>
            <a:pPr/>
            <a:r>
              <a:t>按一下以編輯母片副標題樣式</a:t>
            </a:r>
            <a:endParaRPr/>
          </a:p>
        </p:txBody>
      </p:sp>
      <p:sp>
        <p:nvSpPr>
          <p:cNvPr id="47" name="Placeholder for body"/>
          <p:cNvSpPr>
            <a:spLocks noGrp="1"/>
          </p:cNvSpPr>
          <p:nvPr>
            <p:ph type="body" idx="4"/>
          </p:nvPr>
        </p:nvSpPr>
        <p:spPr>
          <a:xfrm>
            <a:off x="3372116" y="1995750"/>
            <a:ext cx="2399767" cy="285750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/>
            <a:r>
              <a:t>第一層</a:t>
            </a:r>
            <a:endParaRPr/>
          </a:p>
          <a:p>
            <a:pPr lvl="1"/>
            <a:r>
              <a:t>第二層</a:t>
            </a:r>
            <a:endParaRPr/>
          </a:p>
          <a:p>
            <a:pPr lvl="2"/>
            <a:r>
              <a:t>第三層</a:t>
            </a:r>
            <a:endParaRPr/>
          </a:p>
          <a:p>
            <a:pPr lvl="3"/>
            <a:r>
              <a:t>第四層</a:t>
            </a:r>
            <a:endParaRPr/>
          </a:p>
          <a:p>
            <a:pPr lvl="4"/>
            <a:r>
              <a:t>第五層</a:t>
            </a:r>
            <a:endParaRPr/>
          </a:p>
          <a:p>
            <a:pPr lvl="5"/>
            <a:r>
              <a:t>第六層</a:t>
            </a:r>
            <a:endParaRPr/>
          </a:p>
          <a:p>
            <a:pPr lvl="6"/>
            <a:r>
              <a:t>第七層</a:t>
            </a:r>
            <a:endParaRPr/>
          </a:p>
          <a:p>
            <a:pPr lvl="7"/>
            <a:r>
              <a:t>第八層</a:t>
            </a:r>
            <a:endParaRPr/>
          </a:p>
          <a:p>
            <a:pPr lvl="8"/>
            <a:r>
              <a:t>第九層</a:t>
            </a:r>
            <a:endParaRPr/>
          </a:p>
        </p:txBody>
      </p:sp>
      <p:sp>
        <p:nvSpPr>
          <p:cNvPr id="48" name="Placeholder for subTitle"/>
          <p:cNvSpPr>
            <a:spLocks noGrp="1"/>
          </p:cNvSpPr>
          <p:nvPr>
            <p:ph type="subTitle" idx="5"/>
          </p:nvPr>
        </p:nvSpPr>
        <p:spPr>
          <a:xfrm>
            <a:off x="6410858" y="1501875"/>
            <a:ext cx="2399767" cy="47625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 b="1"/>
            </a:lvl1pPr>
          </a:lstStyle>
          <a:p>
            <a:pPr/>
            <a:r>
              <a:t>按一下以編輯母片副標題樣式</a:t>
            </a:r>
            <a:endParaRPr/>
          </a:p>
        </p:txBody>
      </p:sp>
      <p:sp>
        <p:nvSpPr>
          <p:cNvPr id="49" name="Placeholder for body"/>
          <p:cNvSpPr>
            <a:spLocks noGrp="1"/>
          </p:cNvSpPr>
          <p:nvPr>
            <p:ph type="body" idx="6"/>
          </p:nvPr>
        </p:nvSpPr>
        <p:spPr>
          <a:xfrm>
            <a:off x="6410858" y="1995750"/>
            <a:ext cx="2399767" cy="285750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/>
            <a:r>
              <a:t>第一層</a:t>
            </a:r>
            <a:endParaRPr/>
          </a:p>
          <a:p>
            <a:pPr lvl="1"/>
            <a:r>
              <a:t>第二層</a:t>
            </a:r>
            <a:endParaRPr/>
          </a:p>
          <a:p>
            <a:pPr lvl="2"/>
            <a:r>
              <a:t>第三層</a:t>
            </a:r>
            <a:endParaRPr/>
          </a:p>
          <a:p>
            <a:pPr lvl="3"/>
            <a:r>
              <a:t>第四層</a:t>
            </a:r>
            <a:endParaRPr/>
          </a:p>
          <a:p>
            <a:pPr lvl="4"/>
            <a:r>
              <a:t>第五層</a:t>
            </a:r>
            <a:endParaRPr/>
          </a:p>
          <a:p>
            <a:pPr lvl="5"/>
            <a:r>
              <a:t>第六層</a:t>
            </a:r>
            <a:endParaRPr/>
          </a:p>
          <a:p>
            <a:pPr lvl="6"/>
            <a:r>
              <a:t>第七層</a:t>
            </a:r>
            <a:endParaRPr/>
          </a:p>
          <a:p>
            <a:pPr lvl="7"/>
            <a:r>
              <a:t>第八層</a:t>
            </a:r>
            <a:endParaRPr/>
          </a:p>
          <a:p>
            <a:pPr lvl="8"/>
            <a:r>
              <a:t>第九層</a:t>
            </a:r>
            <a:endParaRPr/>
          </a:p>
        </p:txBody>
      </p:sp>
      <p:sp>
        <p:nvSpPr>
          <p:cNvPr id="50" name="Placeholder for sldNum"/>
          <p:cNvSpPr>
            <a:spLocks noGrp="1"/>
          </p:cNvSpPr>
          <p:nvPr>
            <p:ph type="sldNum" idx="7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fld id="{CF38511A-EA8C-6050-7113-44945A4DD7FC}" type="slidenum"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_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>
            <a:off x="1332000" y="1080000"/>
            <a:ext cx="576000" cy="576000"/>
          </a:xfrm>
          <a:prstGeom prst="ellipse">
            <a:avLst/>
          </a:prstGeom>
          <a:solidFill>
            <a:srgbClr val="000000">
              <a:alpha val="100000"/>
            </a:srgbClr>
          </a:solidFill>
        </p:spPr>
        <p:txBody>
          <a:bodyPr lIns="91440" rIns="91440" tIns="45720" bIns="45720" rtlCol="0" anchor="ctr">
            <a:normAutofit/>
          </a:bodyPr>
          <a:p>
            <a:pPr algn="ctr" marL="0" indent="0">
              <a:buNone/>
            </a:pPr>
            <a:r>
              <a:rPr lang="en-US" sz="1800" b="1">
                <a:solidFill>
                  <a:srgbClr val="FFFFFF">
                    <a:alpha val="100000"/>
                  </a:srgbClr>
                </a:solidFill>
              </a:rPr>
              <a:t>1</a:t>
            </a:r>
            <a:endParaRPr/>
          </a:p>
        </p:txBody>
      </p:sp>
      <p:sp>
        <p:nvSpPr>
          <p:cNvPr id="52" name=""/>
          <p:cNvSpPr/>
          <p:nvPr/>
        </p:nvSpPr>
        <p:spPr>
          <a:xfrm>
            <a:off x="4284000" y="1080000"/>
            <a:ext cx="576000" cy="576000"/>
          </a:xfrm>
          <a:prstGeom prst="ellipse">
            <a:avLst/>
          </a:prstGeom>
          <a:solidFill>
            <a:srgbClr val="000000">
              <a:alpha val="100000"/>
            </a:srgbClr>
          </a:solidFill>
        </p:spPr>
        <p:txBody>
          <a:bodyPr lIns="91440" rIns="91440" tIns="45720" bIns="45720" rtlCol="0" anchor="ctr">
            <a:normAutofit/>
          </a:bodyPr>
          <a:p>
            <a:pPr algn="ctr" marL="0" indent="0">
              <a:buNone/>
            </a:pPr>
            <a:r>
              <a:rPr lang="en-US" sz="1800" b="1">
                <a:solidFill>
                  <a:srgbClr val="FFFFFF">
                    <a:alpha val="100000"/>
                  </a:srgbClr>
                </a:solidFill>
              </a:rPr>
              <a:t>2</a:t>
            </a:r>
            <a:endParaRPr/>
          </a:p>
        </p:txBody>
      </p:sp>
      <p:sp>
        <p:nvSpPr>
          <p:cNvPr id="53" name=""/>
          <p:cNvSpPr/>
          <p:nvPr/>
        </p:nvSpPr>
        <p:spPr>
          <a:xfrm>
            <a:off x="7236000" y="1080000"/>
            <a:ext cx="576000" cy="576000"/>
          </a:xfrm>
          <a:prstGeom prst="ellipse">
            <a:avLst/>
          </a:prstGeom>
          <a:solidFill>
            <a:srgbClr val="000000">
              <a:alpha val="100000"/>
            </a:srgbClr>
          </a:solidFill>
        </p:spPr>
        <p:txBody>
          <a:bodyPr lIns="91440" rIns="91440" tIns="45720" bIns="45720" rtlCol="0" anchor="ctr">
            <a:normAutofit/>
          </a:bodyPr>
          <a:p>
            <a:pPr algn="ctr" marL="0" indent="0">
              <a:buNone/>
            </a:pPr>
            <a:r>
              <a:rPr lang="en-US" sz="1800" b="1">
                <a:solidFill>
                  <a:srgbClr val="FFFFFF">
                    <a:alpha val="100000"/>
                  </a:srgbClr>
                </a:solidFill>
              </a:rPr>
              <a:t>3</a:t>
            </a:r>
            <a:endParaRPr/>
          </a:p>
        </p:txBody>
      </p:sp>
      <p:sp>
        <p:nvSpPr>
          <p:cNvPr id="54" name=""/>
          <p:cNvSpPr/>
          <p:nvPr/>
        </p:nvSpPr>
        <p:spPr>
          <a:xfrm>
            <a:off x="3087883" y="1999041"/>
            <a:ext cx="11752" cy="1184078"/>
          </a:xfrm>
          <a:prstGeom prst="rect">
            <a:avLst/>
          </a:prstGeom>
          <a:solidFill>
            <a:srgbClr val="000000">
              <a:alpha val="10000"/>
            </a:srgbClr>
          </a:solidFill>
        </p:spPr>
        <p:txBody>
          <a:bodyPr lIns="91440" rIns="91440" tIns="45720" bIns="45720" rtlCol="0" anchor="ctr">
            <a:normAutofit/>
          </a:bodyPr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  <p:sp>
        <p:nvSpPr>
          <p:cNvPr id="55" name=""/>
          <p:cNvSpPr/>
          <p:nvPr/>
        </p:nvSpPr>
        <p:spPr>
          <a:xfrm>
            <a:off x="6044365" y="2003872"/>
            <a:ext cx="11752" cy="1184078"/>
          </a:xfrm>
          <a:prstGeom prst="rect">
            <a:avLst/>
          </a:prstGeom>
          <a:solidFill>
            <a:srgbClr val="000000">
              <a:alpha val="10000"/>
            </a:srgbClr>
          </a:solidFill>
        </p:spPr>
        <p:txBody>
          <a:bodyPr lIns="91440" rIns="91440" tIns="45720" bIns="45720" rtlCol="0" anchor="ctr">
            <a:normAutofit/>
          </a:bodyPr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  <p:sp>
        <p:nvSpPr>
          <p:cNvPr id="56" name="Placeholder for title"/>
          <p:cNvSpPr>
            <a:spLocks noGrp="1"/>
          </p:cNvSpPr>
          <p:nvPr>
            <p:ph type="title" idx="0"/>
          </p:nvPr>
        </p:nvSpPr>
        <p:spPr>
          <a:xfrm>
            <a:off x="360000" y="1903800"/>
            <a:ext cx="2520000" cy="53721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 algn="ctr">
              <a:buNone/>
              <a:defRPr sz="2400"/>
            </a:lvl1pPr>
          </a:lstStyle>
          <a:p>
            <a:pPr/>
            <a:r>
              <a:t>按一下以編輯母片標題樣式</a:t>
            </a:r>
            <a:endParaRPr/>
          </a:p>
        </p:txBody>
      </p:sp>
      <p:sp>
        <p:nvSpPr>
          <p:cNvPr id="57" name="Placeholder for body"/>
          <p:cNvSpPr>
            <a:spLocks noGrp="1"/>
          </p:cNvSpPr>
          <p:nvPr>
            <p:ph type="body" idx="1"/>
          </p:nvPr>
        </p:nvSpPr>
        <p:spPr>
          <a:xfrm>
            <a:off x="360000" y="2475600"/>
            <a:ext cx="2520000" cy="138600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/>
            <a:r>
              <a:t>第一層</a:t>
            </a:r>
            <a:endParaRPr/>
          </a:p>
          <a:p>
            <a:pPr lvl="1"/>
            <a:r>
              <a:t>第二層</a:t>
            </a:r>
            <a:endParaRPr/>
          </a:p>
          <a:p>
            <a:pPr lvl="2"/>
            <a:r>
              <a:t>第三層</a:t>
            </a:r>
            <a:endParaRPr/>
          </a:p>
          <a:p>
            <a:pPr lvl="3"/>
            <a:r>
              <a:t>第四層</a:t>
            </a:r>
            <a:endParaRPr/>
          </a:p>
          <a:p>
            <a:pPr lvl="4"/>
            <a:r>
              <a:t>第五層</a:t>
            </a:r>
            <a:endParaRPr/>
          </a:p>
          <a:p>
            <a:pPr lvl="5"/>
            <a:r>
              <a:t>第六層</a:t>
            </a:r>
            <a:endParaRPr/>
          </a:p>
          <a:p>
            <a:pPr lvl="6"/>
            <a:r>
              <a:t>第七層</a:t>
            </a:r>
            <a:endParaRPr/>
          </a:p>
          <a:p>
            <a:pPr lvl="7"/>
            <a:r>
              <a:t>第八層</a:t>
            </a:r>
            <a:endParaRPr/>
          </a:p>
          <a:p>
            <a:pPr lvl="8"/>
            <a:r>
              <a:t>第九層</a:t>
            </a:r>
            <a:endParaRPr/>
          </a:p>
        </p:txBody>
      </p:sp>
      <p:sp>
        <p:nvSpPr>
          <p:cNvPr id="58" name="Placeholder for title"/>
          <p:cNvSpPr>
            <a:spLocks noGrp="1"/>
          </p:cNvSpPr>
          <p:nvPr>
            <p:ph type="title" idx="2"/>
          </p:nvPr>
        </p:nvSpPr>
        <p:spPr>
          <a:xfrm>
            <a:off x="3312000" y="1903800"/>
            <a:ext cx="2520000" cy="53721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 algn="ctr">
              <a:buNone/>
              <a:defRPr sz="2400"/>
            </a:lvl1pPr>
          </a:lstStyle>
          <a:p>
            <a:pPr/>
            <a:r>
              <a:t>按一下以編輯母片標題樣式</a:t>
            </a:r>
            <a:endParaRPr/>
          </a:p>
        </p:txBody>
      </p:sp>
      <p:sp>
        <p:nvSpPr>
          <p:cNvPr id="59" name="Placeholder for body"/>
          <p:cNvSpPr>
            <a:spLocks noGrp="1"/>
          </p:cNvSpPr>
          <p:nvPr>
            <p:ph type="body" idx="3"/>
          </p:nvPr>
        </p:nvSpPr>
        <p:spPr>
          <a:xfrm>
            <a:off x="3312000" y="2475600"/>
            <a:ext cx="2520000" cy="138600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/>
            <a:r>
              <a:t>第一層</a:t>
            </a:r>
            <a:endParaRPr/>
          </a:p>
          <a:p>
            <a:pPr lvl="1"/>
            <a:r>
              <a:t>第二層</a:t>
            </a:r>
            <a:endParaRPr/>
          </a:p>
          <a:p>
            <a:pPr lvl="2"/>
            <a:r>
              <a:t>第三層</a:t>
            </a:r>
            <a:endParaRPr/>
          </a:p>
          <a:p>
            <a:pPr lvl="3"/>
            <a:r>
              <a:t>第四層</a:t>
            </a:r>
            <a:endParaRPr/>
          </a:p>
          <a:p>
            <a:pPr lvl="4"/>
            <a:r>
              <a:t>第五層</a:t>
            </a:r>
            <a:endParaRPr/>
          </a:p>
          <a:p>
            <a:pPr lvl="5"/>
            <a:r>
              <a:t>第六層</a:t>
            </a:r>
            <a:endParaRPr/>
          </a:p>
          <a:p>
            <a:pPr lvl="6"/>
            <a:r>
              <a:t>第七層</a:t>
            </a:r>
            <a:endParaRPr/>
          </a:p>
          <a:p>
            <a:pPr lvl="7"/>
            <a:r>
              <a:t>第八層</a:t>
            </a:r>
            <a:endParaRPr/>
          </a:p>
          <a:p>
            <a:pPr lvl="8"/>
            <a:r>
              <a:t>第九層</a:t>
            </a:r>
            <a:endParaRPr/>
          </a:p>
        </p:txBody>
      </p:sp>
      <p:sp>
        <p:nvSpPr>
          <p:cNvPr id="60" name="Placeholder for title"/>
          <p:cNvSpPr>
            <a:spLocks noGrp="1"/>
          </p:cNvSpPr>
          <p:nvPr>
            <p:ph type="title" idx="4"/>
          </p:nvPr>
        </p:nvSpPr>
        <p:spPr>
          <a:xfrm>
            <a:off x="6264000" y="1903800"/>
            <a:ext cx="2520000" cy="53721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 algn="ctr">
              <a:buNone/>
              <a:defRPr sz="2400"/>
            </a:lvl1pPr>
          </a:lstStyle>
          <a:p>
            <a:pPr/>
            <a:r>
              <a:t>按一下以編輯母片標題樣式</a:t>
            </a:r>
            <a:endParaRPr/>
          </a:p>
        </p:txBody>
      </p:sp>
      <p:sp>
        <p:nvSpPr>
          <p:cNvPr id="61" name="Placeholder for body"/>
          <p:cNvSpPr>
            <a:spLocks noGrp="1"/>
          </p:cNvSpPr>
          <p:nvPr>
            <p:ph type="body" idx="5"/>
          </p:nvPr>
        </p:nvSpPr>
        <p:spPr>
          <a:xfrm>
            <a:off x="6264000" y="2475600"/>
            <a:ext cx="2520000" cy="138600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/>
            <a:r>
              <a:t>第一層</a:t>
            </a:r>
            <a:endParaRPr/>
          </a:p>
          <a:p>
            <a:pPr lvl="1"/>
            <a:r>
              <a:t>第二層</a:t>
            </a:r>
            <a:endParaRPr/>
          </a:p>
          <a:p>
            <a:pPr lvl="2"/>
            <a:r>
              <a:t>第三層</a:t>
            </a:r>
            <a:endParaRPr/>
          </a:p>
          <a:p>
            <a:pPr lvl="3"/>
            <a:r>
              <a:t>第四層</a:t>
            </a:r>
            <a:endParaRPr/>
          </a:p>
          <a:p>
            <a:pPr lvl="4"/>
            <a:r>
              <a:t>第五層</a:t>
            </a:r>
            <a:endParaRPr/>
          </a:p>
          <a:p>
            <a:pPr lvl="5"/>
            <a:r>
              <a:t>第六層</a:t>
            </a:r>
            <a:endParaRPr/>
          </a:p>
          <a:p>
            <a:pPr lvl="6"/>
            <a:r>
              <a:t>第七層</a:t>
            </a:r>
            <a:endParaRPr/>
          </a:p>
          <a:p>
            <a:pPr lvl="7"/>
            <a:r>
              <a:t>第八層</a:t>
            </a:r>
            <a:endParaRPr/>
          </a:p>
          <a:p>
            <a:pPr lvl="8"/>
            <a:r>
              <a:t>第九層</a:t>
            </a:r>
            <a:endParaRPr/>
          </a:p>
        </p:txBody>
      </p:sp>
      <p:sp>
        <p:nvSpPr>
          <p:cNvPr id="62" name="Placeholder for sldNum"/>
          <p:cNvSpPr>
            <a:spLocks noGrp="1"/>
          </p:cNvSpPr>
          <p:nvPr>
            <p:ph type="sldNum" idx="6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fld id="{82F44003-43E3-D609-3617-60D4F4E37BBD}" type="slidenum"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/>
          <p:nvPr/>
        </p:nvSpPr>
        <p:spPr>
          <a:xfrm>
            <a:off x="864000" y="781940"/>
            <a:ext cx="576000" cy="576000"/>
          </a:xfrm>
          <a:prstGeom prst="ellipse">
            <a:avLst/>
          </a:prstGeom>
          <a:solidFill>
            <a:srgbClr val="000000">
              <a:alpha val="100000"/>
            </a:srgbClr>
          </a:solidFill>
        </p:spPr>
        <p:txBody>
          <a:bodyPr lIns="91440" rIns="91440" tIns="45720" bIns="45720" rtlCol="0" anchor="ctr">
            <a:normAutofit/>
          </a:bodyPr>
          <a:p>
            <a:pPr algn="ctr" marL="0" indent="0">
              <a:buNone/>
            </a:pPr>
            <a:r>
              <a:rPr lang="en-US" sz="1800" b="1">
                <a:solidFill>
                  <a:srgbClr val="FFFFFF">
                    <a:alpha val="100000"/>
                  </a:srgbClr>
                </a:solidFill>
              </a:rPr>
              <a:t>1</a:t>
            </a:r>
            <a:endParaRPr/>
          </a:p>
        </p:txBody>
      </p:sp>
      <p:sp>
        <p:nvSpPr>
          <p:cNvPr id="64" name=""/>
          <p:cNvSpPr/>
          <p:nvPr/>
        </p:nvSpPr>
        <p:spPr>
          <a:xfrm>
            <a:off x="864000" y="2242940"/>
            <a:ext cx="576000" cy="576000"/>
          </a:xfrm>
          <a:prstGeom prst="ellipse">
            <a:avLst/>
          </a:prstGeom>
          <a:solidFill>
            <a:srgbClr val="000000">
              <a:alpha val="100000"/>
            </a:srgbClr>
          </a:solidFill>
        </p:spPr>
        <p:txBody>
          <a:bodyPr lIns="91440" rIns="91440" tIns="45720" bIns="45720" rtlCol="0" anchor="ctr">
            <a:normAutofit/>
          </a:bodyPr>
          <a:p>
            <a:pPr algn="ctr" marL="0" indent="0">
              <a:buNone/>
            </a:pPr>
            <a:r>
              <a:rPr lang="en-US" sz="1800" b="1">
                <a:solidFill>
                  <a:srgbClr val="FFFFFF">
                    <a:alpha val="100000"/>
                  </a:srgbClr>
                </a:solidFill>
              </a:rPr>
              <a:t>2</a:t>
            </a:r>
            <a:endParaRPr/>
          </a:p>
        </p:txBody>
      </p:sp>
      <p:sp>
        <p:nvSpPr>
          <p:cNvPr id="65" name=""/>
          <p:cNvSpPr/>
          <p:nvPr/>
        </p:nvSpPr>
        <p:spPr>
          <a:xfrm>
            <a:off x="864000" y="3703940"/>
            <a:ext cx="576000" cy="576000"/>
          </a:xfrm>
          <a:prstGeom prst="ellipse">
            <a:avLst/>
          </a:prstGeom>
          <a:solidFill>
            <a:srgbClr val="000000">
              <a:alpha val="100000"/>
            </a:srgbClr>
          </a:solidFill>
        </p:spPr>
        <p:txBody>
          <a:bodyPr lIns="91440" rIns="91440" tIns="45720" bIns="45720" rtlCol="0" anchor="ctr">
            <a:normAutofit/>
          </a:bodyPr>
          <a:p>
            <a:pPr algn="ctr" marL="0" indent="0">
              <a:buNone/>
            </a:pPr>
            <a:r>
              <a:rPr lang="en-US" sz="1800" b="1">
                <a:solidFill>
                  <a:srgbClr val="FFFFFF">
                    <a:alpha val="100000"/>
                  </a:srgbClr>
                </a:solidFill>
              </a:rPr>
              <a:t>3</a:t>
            </a:r>
            <a:endParaRPr/>
          </a:p>
        </p:txBody>
      </p:sp>
      <p:sp>
        <p:nvSpPr>
          <p:cNvPr id="66" name="Placeholder for title"/>
          <p:cNvSpPr>
            <a:spLocks noGrp="1"/>
          </p:cNvSpPr>
          <p:nvPr>
            <p:ph type="title" idx="0"/>
          </p:nvPr>
        </p:nvSpPr>
        <p:spPr>
          <a:xfrm>
            <a:off x="1620000" y="513555"/>
            <a:ext cx="6660000" cy="53721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 sz="2400"/>
            </a:lvl1pPr>
          </a:lstStyle>
          <a:p>
            <a:pPr/>
            <a:r>
              <a:t>按一下以編輯母片標題樣式</a:t>
            </a:r>
            <a:endParaRPr/>
          </a:p>
        </p:txBody>
      </p:sp>
      <p:sp>
        <p:nvSpPr>
          <p:cNvPr id="67" name="Placeholder for subTitle"/>
          <p:cNvSpPr>
            <a:spLocks noGrp="1"/>
          </p:cNvSpPr>
          <p:nvPr>
            <p:ph type="subTitle" idx="1"/>
          </p:nvPr>
        </p:nvSpPr>
        <p:spPr>
          <a:xfrm>
            <a:off x="1620000" y="1053555"/>
            <a:ext cx="6660000" cy="57277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lnSpc>
                <a:spcPct val="100000"/>
              </a:lnSpc>
              <a:defRPr/>
            </a:lvl1pPr>
          </a:lstStyle>
          <a:p>
            <a:pPr/>
            <a:r>
              <a:t>按一下以編輯母片副標題樣式</a:t>
            </a:r>
            <a:endParaRPr/>
          </a:p>
        </p:txBody>
      </p:sp>
      <p:sp>
        <p:nvSpPr>
          <p:cNvPr id="68" name="Placeholder for title"/>
          <p:cNvSpPr>
            <a:spLocks noGrp="1"/>
          </p:cNvSpPr>
          <p:nvPr>
            <p:ph type="title" idx="2"/>
          </p:nvPr>
        </p:nvSpPr>
        <p:spPr>
          <a:xfrm>
            <a:off x="1620000" y="1974555"/>
            <a:ext cx="6660000" cy="53721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 sz="2400"/>
            </a:lvl1pPr>
          </a:lstStyle>
          <a:p>
            <a:pPr/>
            <a:r>
              <a:t>按一下以編輯母片標題樣式</a:t>
            </a:r>
            <a:endParaRPr/>
          </a:p>
        </p:txBody>
      </p:sp>
      <p:sp>
        <p:nvSpPr>
          <p:cNvPr id="69" name="Placeholder for subTitle"/>
          <p:cNvSpPr>
            <a:spLocks noGrp="1"/>
          </p:cNvSpPr>
          <p:nvPr>
            <p:ph type="subTitle" idx="3"/>
          </p:nvPr>
        </p:nvSpPr>
        <p:spPr>
          <a:xfrm>
            <a:off x="1620000" y="2514555"/>
            <a:ext cx="6660000" cy="57277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lnSpc>
                <a:spcPct val="100000"/>
              </a:lnSpc>
              <a:defRPr/>
            </a:lvl1pPr>
          </a:lstStyle>
          <a:p>
            <a:pPr/>
            <a:r>
              <a:t>按一下以編輯母片副標題樣式</a:t>
            </a:r>
            <a:endParaRPr/>
          </a:p>
        </p:txBody>
      </p:sp>
      <p:sp>
        <p:nvSpPr>
          <p:cNvPr id="70" name="Placeholder for title"/>
          <p:cNvSpPr>
            <a:spLocks noGrp="1"/>
          </p:cNvSpPr>
          <p:nvPr>
            <p:ph type="title" idx="4"/>
          </p:nvPr>
        </p:nvSpPr>
        <p:spPr>
          <a:xfrm>
            <a:off x="1620000" y="3435555"/>
            <a:ext cx="6660000" cy="53721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 sz="2400"/>
            </a:lvl1pPr>
          </a:lstStyle>
          <a:p>
            <a:pPr/>
            <a:r>
              <a:t>按一下以編輯母片標題樣式</a:t>
            </a:r>
            <a:endParaRPr/>
          </a:p>
        </p:txBody>
      </p:sp>
      <p:sp>
        <p:nvSpPr>
          <p:cNvPr id="71" name="Placeholder for subTitle"/>
          <p:cNvSpPr>
            <a:spLocks noGrp="1"/>
          </p:cNvSpPr>
          <p:nvPr>
            <p:ph type="subTitle" idx="5"/>
          </p:nvPr>
        </p:nvSpPr>
        <p:spPr>
          <a:xfrm>
            <a:off x="1620000" y="3975555"/>
            <a:ext cx="6660000" cy="57277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lnSpc>
                <a:spcPct val="100000"/>
              </a:lnSpc>
              <a:defRPr/>
            </a:lvl1pPr>
          </a:lstStyle>
          <a:p>
            <a:pPr/>
            <a:r>
              <a:t>按一下以編輯母片副標題樣式</a:t>
            </a:r>
            <a:endParaRPr/>
          </a:p>
        </p:txBody>
      </p:sp>
      <p:sp>
        <p:nvSpPr>
          <p:cNvPr id="72" name="Placeholder for sldNum"/>
          <p:cNvSpPr>
            <a:spLocks noGrp="1"/>
          </p:cNvSpPr>
          <p:nvPr>
            <p:ph type="sldNum" idx="6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fld id="{90514780-5D75-0016-A65D-E3E746C579F1}" type="slidenum"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 txBox="1"/>
          <p:nvPr/>
        </p:nvSpPr>
        <p:spPr>
          <a:xfrm>
            <a:off x="540000" y="540000"/>
            <a:ext cx="8064000" cy="1800000"/>
          </a:xfrm>
          <a:prstGeom prst="rect">
            <a:avLst/>
          </a:prstGeom>
          <a:noFill/>
        </p:spPr>
        <p:txBody>
          <a:bodyPr lIns="91440" rIns="91440" tIns="45720" bIns="45720" rtlCol="0">
            <a:spAutoFit/>
          </a:bodyPr>
          <a:p>
            <a:pPr marL="0" indent="0">
              <a:buNone/>
            </a:pPr>
            <a:r>
              <a:rPr lang="en-US" sz="17000">
                <a:solidFill>
                  <a:srgbClr val="727272">
                    <a:alpha val="100000"/>
                  </a:srgbClr>
                </a:solidFill>
                <a:latin typeface="Arial"/>
                <a:ea typeface="Arial"/>
                <a:cs typeface="Arial"/>
              </a:rPr>
              <a:t>“</a:t>
            </a:r>
            <a:endParaRPr/>
          </a:p>
        </p:txBody>
      </p:sp>
      <p:sp>
        <p:nvSpPr>
          <p:cNvPr id="74" name="Placeholder for title"/>
          <p:cNvSpPr>
            <a:spLocks noGrp="1"/>
          </p:cNvSpPr>
          <p:nvPr>
            <p:ph type="title" idx="0"/>
          </p:nvPr>
        </p:nvSpPr>
        <p:spPr>
          <a:xfrm>
            <a:off x="540000" y="1800000"/>
            <a:ext cx="8064000" cy="53721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 sz="2400"/>
            </a:lvl1pPr>
          </a:lstStyle>
          <a:p>
            <a:pPr/>
            <a:r>
              <a:t>按一下以編輯母片標題樣式</a:t>
            </a:r>
            <a:endParaRPr/>
          </a:p>
        </p:txBody>
      </p:sp>
      <p:sp>
        <p:nvSpPr>
          <p:cNvPr id="75" name="Placeholder for sldNum"/>
          <p:cNvSpPr>
            <a:spLocks noGrp="1"/>
          </p:cNvSpPr>
          <p:nvPr>
            <p:ph type="sldNum" idx="1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fld id="{24EF41B2-D005-F4FB-1CE4-2EB573BE57B2}" type="slidenum"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for sldNum"/>
          <p:cNvSpPr>
            <a:spLocks noGrp="1"/>
          </p:cNvSpPr>
          <p:nvPr>
            <p:ph type="sldNum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fld id="{7ADC3F7C-15FE-C1C4-E273-49E244DB691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for title"/>
          <p:cNvSpPr>
            <a:spLocks noGrp="1"/>
          </p:cNvSpPr>
          <p:nvPr>
            <p:ph type="title" idx="0"/>
          </p:nvPr>
        </p:nvSpPr>
        <p:spPr>
          <a:xfrm>
            <a:off x="540000" y="2074545"/>
            <a:ext cx="8064000" cy="994410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 sz="5400"/>
            </a:lvl1pPr>
          </a:lstStyle>
          <a:p>
            <a:pPr/>
            <a:r>
              <a:t>按一下以編輯母片標題樣式</a:t>
            </a:r>
            <a:endParaRPr/>
          </a:p>
        </p:txBody>
      </p:sp>
      <p:sp>
        <p:nvSpPr>
          <p:cNvPr id="5" name="Placeholder for sldNum"/>
          <p:cNvSpPr>
            <a:spLocks noGrp="1"/>
          </p:cNvSpPr>
          <p:nvPr>
            <p:ph type="sldNum" idx="1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fld id="{17CA8D68-192E-0FD3-2D42-A1958DBB1534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for title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pPr/>
            <a:r>
              <a:t>按一下以編輯母片標題樣式</a:t>
            </a:r>
            <a:endParaRPr/>
          </a:p>
        </p:txBody>
      </p:sp>
      <p:sp>
        <p:nvSpPr>
          <p:cNvPr id="7" name="Placeholder for 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/>
            <a:r>
              <a:t>第一層</a:t>
            </a:r>
            <a:endParaRPr/>
          </a:p>
          <a:p>
            <a:pPr lvl="1"/>
            <a:r>
              <a:t>第二層</a:t>
            </a:r>
            <a:endParaRPr/>
          </a:p>
          <a:p>
            <a:pPr lvl="2"/>
            <a:r>
              <a:t>第三層</a:t>
            </a:r>
            <a:endParaRPr/>
          </a:p>
          <a:p>
            <a:pPr lvl="3"/>
            <a:r>
              <a:t>第四層</a:t>
            </a:r>
            <a:endParaRPr/>
          </a:p>
          <a:p>
            <a:pPr lvl="4"/>
            <a:r>
              <a:t>第五層</a:t>
            </a:r>
            <a:endParaRPr/>
          </a:p>
          <a:p>
            <a:pPr lvl="5"/>
            <a:r>
              <a:t>第六層</a:t>
            </a:r>
            <a:endParaRPr/>
          </a:p>
          <a:p>
            <a:pPr lvl="6"/>
            <a:r>
              <a:t>第七層</a:t>
            </a:r>
            <a:endParaRPr/>
          </a:p>
          <a:p>
            <a:pPr lvl="7"/>
            <a:r>
              <a:t>第八層</a:t>
            </a:r>
            <a:endParaRPr/>
          </a:p>
          <a:p>
            <a:pPr lvl="8"/>
            <a:r>
              <a:t>第九層</a:t>
            </a:r>
            <a:endParaRPr/>
          </a:p>
        </p:txBody>
      </p:sp>
      <p:sp>
        <p:nvSpPr>
          <p:cNvPr id="8" name="Placeholder for sldNum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fld id="{8C27627D-090D-541A-946F-A842247BD6C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bod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0" y="0"/>
            <a:ext cx="9144000" cy="1499073"/>
          </a:xfrm>
          <a:prstGeom prst="rect">
            <a:avLst/>
          </a:prstGeom>
          <a:solidFill>
            <a:srgbClr val="E6EBF0">
              <a:alpha val="100000"/>
            </a:srgbClr>
          </a:solidFill>
        </p:spPr>
        <p:txBody>
          <a:bodyPr lIns="91440" rIns="91440" tIns="45720" bIns="45720" rtlCol="0" anchor="ctr">
            <a:normAutofit/>
          </a:bodyPr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  <p:sp>
        <p:nvSpPr>
          <p:cNvPr id="10" name="Placeholder for title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pPr/>
            <a:r>
              <a:t>按一下以編輯母片標題樣式</a:t>
            </a:r>
            <a:endParaRPr/>
          </a:p>
        </p:txBody>
      </p:sp>
      <p:sp>
        <p:nvSpPr>
          <p:cNvPr id="11" name="Placeholder for body"/>
          <p:cNvSpPr>
            <a:spLocks noGrp="1"/>
          </p:cNvSpPr>
          <p:nvPr>
            <p:ph type="body" idx="1"/>
          </p:nvPr>
        </p:nvSpPr>
        <p:spPr>
          <a:xfrm>
            <a:off x="333375" y="1726519"/>
            <a:ext cx="8477250" cy="3175423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/>
            <a:r>
              <a:t>第一層</a:t>
            </a:r>
            <a:endParaRPr/>
          </a:p>
          <a:p>
            <a:pPr lvl="1"/>
            <a:r>
              <a:t>第二層</a:t>
            </a:r>
            <a:endParaRPr/>
          </a:p>
          <a:p>
            <a:pPr lvl="2"/>
            <a:r>
              <a:t>第三層</a:t>
            </a:r>
            <a:endParaRPr/>
          </a:p>
          <a:p>
            <a:pPr lvl="3"/>
            <a:r>
              <a:t>第四層</a:t>
            </a:r>
            <a:endParaRPr/>
          </a:p>
          <a:p>
            <a:pPr lvl="4"/>
            <a:r>
              <a:t>第五層</a:t>
            </a:r>
            <a:endParaRPr/>
          </a:p>
          <a:p>
            <a:pPr lvl="5"/>
            <a:r>
              <a:t>第六層</a:t>
            </a:r>
            <a:endParaRPr/>
          </a:p>
          <a:p>
            <a:pPr lvl="6"/>
            <a:r>
              <a:t>第七層</a:t>
            </a:r>
            <a:endParaRPr/>
          </a:p>
          <a:p>
            <a:pPr lvl="7"/>
            <a:r>
              <a:t>第八層</a:t>
            </a:r>
            <a:endParaRPr/>
          </a:p>
          <a:p>
            <a:pPr lvl="8"/>
            <a:r>
              <a:t>第九層</a:t>
            </a:r>
            <a:endParaRPr/>
          </a:p>
        </p:txBody>
      </p:sp>
      <p:sp>
        <p:nvSpPr>
          <p:cNvPr id="12" name="Placeholder for sldNum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fld id="{74D20AB6-F9D1-3985-7E17-50407E105D8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for title"/>
          <p:cNvSpPr>
            <a:spLocks noGrp="1"/>
          </p:cNvSpPr>
          <p:nvPr>
            <p:ph type="title" idx="0"/>
          </p:nvPr>
        </p:nvSpPr>
        <p:spPr>
          <a:xfrm>
            <a:off x="333375" y="1155895"/>
            <a:ext cx="8477250" cy="99441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 sz="5400"/>
            </a:lvl1pPr>
          </a:lstStyle>
          <a:p>
            <a:pPr/>
            <a:r>
              <a:t>按一下以編輯母片標題樣式</a:t>
            </a:r>
            <a:endParaRPr/>
          </a:p>
        </p:txBody>
      </p:sp>
      <p:sp>
        <p:nvSpPr>
          <p:cNvPr id="14" name="Placeholder for subTitle"/>
          <p:cNvSpPr>
            <a:spLocks noGrp="1"/>
          </p:cNvSpPr>
          <p:nvPr>
            <p:ph type="subTitle" idx="1"/>
          </p:nvPr>
        </p:nvSpPr>
        <p:spPr>
          <a:xfrm>
            <a:off x="333375" y="2150078"/>
            <a:ext cx="8477250" cy="719074"/>
          </a:xfrm>
          <a:prstGeom prst="rect">
            <a:avLst/>
          </a:prstGeom>
          <a:noFill/>
        </p:spPr>
        <p:txBody>
          <a:bodyPr lIns="91440" rIns="91440" tIns="45720" bIns="45720" rtlCol="0" anchor="ctr">
            <a:normAutofit/>
          </a:bodyPr>
          <a:lstStyle>
            <a:lvl1pPr>
              <a:buNone/>
              <a:defRPr sz="2400" b="1"/>
            </a:lvl1pPr>
          </a:lstStyle>
          <a:p>
            <a:pPr/>
            <a:r>
              <a:t>按一下以編輯母片副標題樣式</a:t>
            </a:r>
            <a:endParaRPr/>
          </a:p>
        </p:txBody>
      </p:sp>
      <p:sp>
        <p:nvSpPr>
          <p:cNvPr id="15" name="Placeholder for sldNum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fld id="{73492D6E-E455-39B3-83C7-51EBE37949EA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two_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for title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pPr/>
            <a:r>
              <a:t>按一下以編輯母片標題樣式</a:t>
            </a:r>
            <a:endParaRPr/>
          </a:p>
        </p:txBody>
      </p:sp>
      <p:sp>
        <p:nvSpPr>
          <p:cNvPr id="17" name="Placeholder for body"/>
          <p:cNvSpPr>
            <a:spLocks noGrp="1"/>
          </p:cNvSpPr>
          <p:nvPr>
            <p:ph type="body" idx="1"/>
          </p:nvPr>
        </p:nvSpPr>
        <p:spPr>
          <a:xfrm>
            <a:off x="333375" y="1332000"/>
            <a:ext cx="4000500" cy="327240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/>
            <a:r>
              <a:t>第一層</a:t>
            </a:r>
            <a:endParaRPr/>
          </a:p>
          <a:p>
            <a:pPr lvl="1"/>
            <a:r>
              <a:t>第二層</a:t>
            </a:r>
            <a:endParaRPr/>
          </a:p>
          <a:p>
            <a:pPr lvl="2"/>
            <a:r>
              <a:t>第三層</a:t>
            </a:r>
            <a:endParaRPr/>
          </a:p>
          <a:p>
            <a:pPr lvl="3"/>
            <a:r>
              <a:t>第四層</a:t>
            </a:r>
            <a:endParaRPr/>
          </a:p>
          <a:p>
            <a:pPr lvl="4"/>
            <a:r>
              <a:t>第五層</a:t>
            </a:r>
            <a:endParaRPr/>
          </a:p>
          <a:p>
            <a:pPr lvl="5"/>
            <a:r>
              <a:t>第六層</a:t>
            </a:r>
            <a:endParaRPr/>
          </a:p>
          <a:p>
            <a:pPr lvl="6"/>
            <a:r>
              <a:t>第七層</a:t>
            </a:r>
            <a:endParaRPr/>
          </a:p>
          <a:p>
            <a:pPr lvl="7"/>
            <a:r>
              <a:t>第八層</a:t>
            </a:r>
            <a:endParaRPr/>
          </a:p>
          <a:p>
            <a:pPr lvl="8"/>
            <a:r>
              <a:t>第九層</a:t>
            </a:r>
            <a:endParaRPr/>
          </a:p>
        </p:txBody>
      </p:sp>
      <p:sp>
        <p:nvSpPr>
          <p:cNvPr id="18" name="Placeholder for body"/>
          <p:cNvSpPr>
            <a:spLocks noGrp="1"/>
          </p:cNvSpPr>
          <p:nvPr>
            <p:ph type="body" idx="2"/>
          </p:nvPr>
        </p:nvSpPr>
        <p:spPr>
          <a:xfrm>
            <a:off x="4810125" y="1332000"/>
            <a:ext cx="4000500" cy="327240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/>
            <a:r>
              <a:t>第一層</a:t>
            </a:r>
            <a:endParaRPr/>
          </a:p>
          <a:p>
            <a:pPr lvl="1"/>
            <a:r>
              <a:t>第二層</a:t>
            </a:r>
            <a:endParaRPr/>
          </a:p>
          <a:p>
            <a:pPr lvl="2"/>
            <a:r>
              <a:t>第三層</a:t>
            </a:r>
            <a:endParaRPr/>
          </a:p>
          <a:p>
            <a:pPr lvl="3"/>
            <a:r>
              <a:t>第四層</a:t>
            </a:r>
            <a:endParaRPr/>
          </a:p>
          <a:p>
            <a:pPr lvl="4"/>
            <a:r>
              <a:t>第五層</a:t>
            </a:r>
            <a:endParaRPr/>
          </a:p>
          <a:p>
            <a:pPr lvl="5"/>
            <a:r>
              <a:t>第六層</a:t>
            </a:r>
            <a:endParaRPr/>
          </a:p>
          <a:p>
            <a:pPr lvl="6"/>
            <a:r>
              <a:t>第七層</a:t>
            </a:r>
            <a:endParaRPr/>
          </a:p>
          <a:p>
            <a:pPr lvl="7"/>
            <a:r>
              <a:t>第八層</a:t>
            </a:r>
            <a:endParaRPr/>
          </a:p>
          <a:p>
            <a:pPr lvl="8"/>
            <a:r>
              <a:t>第九層</a:t>
            </a:r>
            <a:endParaRPr/>
          </a:p>
        </p:txBody>
      </p:sp>
      <p:sp>
        <p:nvSpPr>
          <p:cNvPr id="19" name="Placeholder for sldNum"/>
          <p:cNvSpPr>
            <a:spLocks noGrp="1"/>
          </p:cNvSpPr>
          <p:nvPr>
            <p:ph type="sldNum" idx="3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fld id="{2E3E9778-F3FC-1137-5746-BC9ADEE2B1CC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for title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pPr/>
            <a:r>
              <a:t>按一下以編輯母片標題樣式</a:t>
            </a:r>
            <a:endParaRPr/>
          </a:p>
        </p:txBody>
      </p:sp>
      <p:sp>
        <p:nvSpPr>
          <p:cNvPr id="21" name="Placeholder for sldNum"/>
          <p:cNvSpPr>
            <a:spLocks noGrp="1"/>
          </p:cNvSpPr>
          <p:nvPr>
            <p:ph type="sldNum" idx="1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fld id="{F8992DC2-CAAA-55EF-26B8-893FB7F9A4AD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for title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pPr/>
            <a:r>
              <a:t>按一下以編輯母片標題樣式</a:t>
            </a:r>
            <a:endParaRPr/>
          </a:p>
        </p:txBody>
      </p:sp>
      <p:sp>
        <p:nvSpPr>
          <p:cNvPr id="23" name="Placeholder for subTitle"/>
          <p:cNvSpPr>
            <a:spLocks noGrp="1"/>
          </p:cNvSpPr>
          <p:nvPr>
            <p:ph type="subTitle" idx="1"/>
          </p:nvPr>
        </p:nvSpPr>
        <p:spPr>
          <a:xfrm>
            <a:off x="333375" y="1378744"/>
            <a:ext cx="4000500" cy="53721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/>
            </a:lvl1pPr>
          </a:lstStyle>
          <a:p>
            <a:pPr/>
            <a:r>
              <a:t>按一下以編輯母片副標題樣式</a:t>
            </a:r>
            <a:endParaRPr/>
          </a:p>
        </p:txBody>
      </p:sp>
      <p:sp>
        <p:nvSpPr>
          <p:cNvPr id="24" name="Placeholder for body"/>
          <p:cNvSpPr>
            <a:spLocks noGrp="1"/>
          </p:cNvSpPr>
          <p:nvPr>
            <p:ph type="body" idx="2"/>
          </p:nvPr>
        </p:nvSpPr>
        <p:spPr>
          <a:xfrm>
            <a:off x="333375" y="1918916"/>
            <a:ext cx="4000500" cy="285750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/>
            <a:r>
              <a:t>第一層</a:t>
            </a:r>
            <a:endParaRPr/>
          </a:p>
          <a:p>
            <a:pPr lvl="1"/>
            <a:r>
              <a:t>第二層</a:t>
            </a:r>
            <a:endParaRPr/>
          </a:p>
          <a:p>
            <a:pPr lvl="2"/>
            <a:r>
              <a:t>第三層</a:t>
            </a:r>
            <a:endParaRPr/>
          </a:p>
          <a:p>
            <a:pPr lvl="3"/>
            <a:r>
              <a:t>第四層</a:t>
            </a:r>
            <a:endParaRPr/>
          </a:p>
          <a:p>
            <a:pPr lvl="4"/>
            <a:r>
              <a:t>第五層</a:t>
            </a:r>
            <a:endParaRPr/>
          </a:p>
          <a:p>
            <a:pPr lvl="5"/>
            <a:r>
              <a:t>第六層</a:t>
            </a:r>
            <a:endParaRPr/>
          </a:p>
          <a:p>
            <a:pPr lvl="6"/>
            <a:r>
              <a:t>第七層</a:t>
            </a:r>
            <a:endParaRPr/>
          </a:p>
          <a:p>
            <a:pPr lvl="7"/>
            <a:r>
              <a:t>第八層</a:t>
            </a:r>
            <a:endParaRPr/>
          </a:p>
          <a:p>
            <a:pPr lvl="8"/>
            <a:r>
              <a:t>第九層</a:t>
            </a:r>
            <a:endParaRPr/>
          </a:p>
        </p:txBody>
      </p:sp>
      <p:sp>
        <p:nvSpPr>
          <p:cNvPr id="25" name="Placeholder for subTitle"/>
          <p:cNvSpPr>
            <a:spLocks noGrp="1"/>
          </p:cNvSpPr>
          <p:nvPr>
            <p:ph type="subTitle" idx="3"/>
          </p:nvPr>
        </p:nvSpPr>
        <p:spPr>
          <a:xfrm>
            <a:off x="4810125" y="1378744"/>
            <a:ext cx="4000500" cy="53721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/>
            </a:lvl1pPr>
          </a:lstStyle>
          <a:p>
            <a:pPr/>
            <a:r>
              <a:t>按一下以編輯母片副標題樣式</a:t>
            </a:r>
            <a:endParaRPr/>
          </a:p>
        </p:txBody>
      </p:sp>
      <p:sp>
        <p:nvSpPr>
          <p:cNvPr id="26" name="Placeholder for body"/>
          <p:cNvSpPr>
            <a:spLocks noGrp="1"/>
          </p:cNvSpPr>
          <p:nvPr>
            <p:ph type="body" idx="4"/>
          </p:nvPr>
        </p:nvSpPr>
        <p:spPr>
          <a:xfrm>
            <a:off x="4810125" y="1918916"/>
            <a:ext cx="4000500" cy="285750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/>
            <a:r>
              <a:t>第一層</a:t>
            </a:r>
            <a:endParaRPr/>
          </a:p>
          <a:p>
            <a:pPr lvl="1"/>
            <a:r>
              <a:t>第二層</a:t>
            </a:r>
            <a:endParaRPr/>
          </a:p>
          <a:p>
            <a:pPr lvl="2"/>
            <a:r>
              <a:t>第三層</a:t>
            </a:r>
            <a:endParaRPr/>
          </a:p>
          <a:p>
            <a:pPr lvl="3"/>
            <a:r>
              <a:t>第四層</a:t>
            </a:r>
            <a:endParaRPr/>
          </a:p>
          <a:p>
            <a:pPr lvl="4"/>
            <a:r>
              <a:t>第五層</a:t>
            </a:r>
            <a:endParaRPr/>
          </a:p>
          <a:p>
            <a:pPr lvl="5"/>
            <a:r>
              <a:t>第六層</a:t>
            </a:r>
            <a:endParaRPr/>
          </a:p>
          <a:p>
            <a:pPr lvl="6"/>
            <a:r>
              <a:t>第七層</a:t>
            </a:r>
            <a:endParaRPr/>
          </a:p>
          <a:p>
            <a:pPr lvl="7"/>
            <a:r>
              <a:t>第八層</a:t>
            </a:r>
            <a:endParaRPr/>
          </a:p>
          <a:p>
            <a:pPr lvl="8"/>
            <a:r>
              <a:t>第九層</a:t>
            </a:r>
            <a:endParaRPr/>
          </a:p>
        </p:txBody>
      </p:sp>
      <p:sp>
        <p:nvSpPr>
          <p:cNvPr id="27" name="Placeholder for sldNum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fld id="{5DE610F3-5962-3610-F0AD-1A5089725525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de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5688000" y="0"/>
            <a:ext cx="3454400" cy="5143500"/>
          </a:xfrm>
          <a:prstGeom prst="rect">
            <a:avLst/>
          </a:prstGeom>
          <a:solidFill>
            <a:srgbClr val="E6EBF0">
              <a:alpha val="100000"/>
            </a:srgbClr>
          </a:solidFill>
        </p:spPr>
        <p:txBody>
          <a:bodyPr lIns="91440" rIns="91440" tIns="45720" bIns="45720" rtlCol="0" anchor="ctr">
            <a:normAutofit/>
          </a:bodyPr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  <p:sp>
        <p:nvSpPr>
          <p:cNvPr id="29" name="Placeholder for title"/>
          <p:cNvSpPr>
            <a:spLocks noGrp="1"/>
          </p:cNvSpPr>
          <p:nvPr>
            <p:ph type="title" idx="0"/>
          </p:nvPr>
        </p:nvSpPr>
        <p:spPr>
          <a:xfrm>
            <a:off x="333375" y="428625"/>
            <a:ext cx="5018862" cy="78105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pPr/>
            <a:r>
              <a:t>按一下以編輯母片標題樣式</a:t>
            </a:r>
            <a:endParaRPr/>
          </a:p>
        </p:txBody>
      </p:sp>
      <p:sp>
        <p:nvSpPr>
          <p:cNvPr id="30" name="Placeholder for subTitle"/>
          <p:cNvSpPr>
            <a:spLocks noGrp="1"/>
          </p:cNvSpPr>
          <p:nvPr>
            <p:ph type="subTitle" idx="1"/>
          </p:nvPr>
        </p:nvSpPr>
        <p:spPr>
          <a:xfrm>
            <a:off x="333375" y="1638278"/>
            <a:ext cx="5018862" cy="53721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/>
            </a:lvl1pPr>
          </a:lstStyle>
          <a:p>
            <a:pPr/>
            <a:r>
              <a:t>按一下以編輯母片副標題樣式</a:t>
            </a:r>
            <a:endParaRPr/>
          </a:p>
        </p:txBody>
      </p:sp>
      <p:sp>
        <p:nvSpPr>
          <p:cNvPr id="31" name="Placeholder for body"/>
          <p:cNvSpPr>
            <a:spLocks noGrp="1"/>
          </p:cNvSpPr>
          <p:nvPr>
            <p:ph type="body" idx="2"/>
          </p:nvPr>
        </p:nvSpPr>
        <p:spPr>
          <a:xfrm>
            <a:off x="333375" y="2175488"/>
            <a:ext cx="5018862" cy="2640584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/>
            <a:r>
              <a:t>第一層</a:t>
            </a:r>
            <a:endParaRPr/>
          </a:p>
          <a:p>
            <a:pPr lvl="1"/>
            <a:r>
              <a:t>第二層</a:t>
            </a:r>
            <a:endParaRPr/>
          </a:p>
          <a:p>
            <a:pPr lvl="2"/>
            <a:r>
              <a:t>第三層</a:t>
            </a:r>
            <a:endParaRPr/>
          </a:p>
          <a:p>
            <a:pPr lvl="3"/>
            <a:r>
              <a:t>第四層</a:t>
            </a:r>
            <a:endParaRPr/>
          </a:p>
          <a:p>
            <a:pPr lvl="4"/>
            <a:r>
              <a:t>第五層</a:t>
            </a:r>
            <a:endParaRPr/>
          </a:p>
          <a:p>
            <a:pPr lvl="5"/>
            <a:r>
              <a:t>第六層</a:t>
            </a:r>
            <a:endParaRPr/>
          </a:p>
          <a:p>
            <a:pPr lvl="6"/>
            <a:r>
              <a:t>第七層</a:t>
            </a:r>
            <a:endParaRPr/>
          </a:p>
          <a:p>
            <a:pPr lvl="7"/>
            <a:r>
              <a:t>第八層</a:t>
            </a:r>
            <a:endParaRPr/>
          </a:p>
          <a:p>
            <a:pPr lvl="8"/>
            <a:r>
              <a:t>第九層</a:t>
            </a:r>
            <a:endParaRPr/>
          </a:p>
        </p:txBody>
      </p:sp>
      <p:sp>
        <p:nvSpPr>
          <p:cNvPr id="32" name="Placeholder for sldNum"/>
          <p:cNvSpPr>
            <a:spLocks noGrp="1"/>
          </p:cNvSpPr>
          <p:nvPr>
            <p:ph type="sldNum" idx="3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/>
            </a:lvl1pPr>
          </a:lstStyle>
          <a:p>
            <a:fld id="{93ED5868-2EF0-07BA-1D1D-461C081A5788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theme" Target="../theme/theme1.xml"/>
  <Relationship Id="rId2" Type="http://schemas.openxmlformats.org/officeDocument/2006/relationships/slideLayout" Target="../slideLayouts/slideLayout1.xml"/>
  <Relationship Id="rId3" Type="http://schemas.openxmlformats.org/officeDocument/2006/relationships/slideLayout" Target="../slideLayouts/slideLayout2.xml"/>
  <Relationship Id="rId4" Type="http://schemas.openxmlformats.org/officeDocument/2006/relationships/slideLayout" Target="../slideLayouts/slideLayout3.xml"/>
  <Relationship Id="rId5" Type="http://schemas.openxmlformats.org/officeDocument/2006/relationships/slideLayout" Target="../slideLayouts/slideLayout4.xml"/>
  <Relationship Id="rId6" Type="http://schemas.openxmlformats.org/officeDocument/2006/relationships/slideLayout" Target="../slideLayouts/slideLayout5.xml"/>
  <Relationship Id="rId7" Type="http://schemas.openxmlformats.org/officeDocument/2006/relationships/slideLayout" Target="../slideLayouts/slideLayout6.xml"/>
  <Relationship Id="rId8" Type="http://schemas.openxmlformats.org/officeDocument/2006/relationships/slideLayout" Target="../slideLayouts/slideLayout7.xml"/>
  <Relationship Id="rId9" Type="http://schemas.openxmlformats.org/officeDocument/2006/relationships/slideLayout" Target="../slideLayouts/slideLayout8.xml"/>
  <Relationship Id="rId10" Type="http://schemas.openxmlformats.org/officeDocument/2006/relationships/slideLayout" Target="../slideLayouts/slideLayout9.xml"/>
  <Relationship Id="rId11" Type="http://schemas.openxmlformats.org/officeDocument/2006/relationships/slideLayout" Target="../slideLayouts/slideLayout10.xml"/>
  <Relationship Id="rId12" Type="http://schemas.openxmlformats.org/officeDocument/2006/relationships/slideLayout" Target="../slideLayouts/slideLayout11.xml"/>
  <Relationship Id="rId13" Type="http://schemas.openxmlformats.org/officeDocument/2006/relationships/slideLayout" Target="../slideLayouts/slideLayout12.xml"/>
  <Relationship Id="rId14" Type="http://schemas.openxmlformats.org/officeDocument/2006/relationships/slideLayout" Target="../slideLayouts/slideLayout13.xml"/>
  <Relationship Id="rId15" Type="http://schemas.openxmlformats.org/officeDocument/2006/relationships/slideLayout" Target="../slideLayouts/slideLayout14.xml"/>
  <Relationship Id="rId16" Type="http://schemas.openxmlformats.org/officeDocument/2006/relationships/slideLayout" Target="../slideLayouts/slideLayout15.xml"/>
  <Relationship Id="rId17" Type="http://schemas.openxmlformats.org/officeDocument/2006/relationships/slideLayout" Target="../slideLayouts/slideLayout16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for title"/>
          <p:cNvSpPr>
            <a:spLocks noGrp="1"/>
          </p:cNvSpPr>
          <p:nvPr>
            <p:ph type="title" idx="0"/>
          </p:nvPr>
        </p:nvSpPr>
        <p:spPr>
          <a:xfrm>
            <a:off x="333375" y="428625"/>
            <a:ext cx="8477250" cy="78105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buNone/>
              <a:defRPr sz="4000" b="1">
                <a:solidFill>
                  <a:srgbClr val="292929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1pPr>
          </a:lstStyle>
          <a:p>
            <a:pPr/>
            <a:r>
              <a:t>按一下以編輯母片標題樣式</a:t>
            </a:r>
            <a:endParaRPr/>
          </a:p>
        </p:txBody>
      </p:sp>
      <p:sp>
        <p:nvSpPr>
          <p:cNvPr id="2" name="Placeholder for body"/>
          <p:cNvSpPr>
            <a:spLocks noGrp="1"/>
          </p:cNvSpPr>
          <p:nvPr>
            <p:ph type="body" idx="1"/>
          </p:nvPr>
        </p:nvSpPr>
        <p:spPr>
          <a:xfrm>
            <a:off x="333375" y="1332000"/>
            <a:ext cx="8477250" cy="327240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defRPr sz="1800">
                <a:solidFill>
                  <a:srgbClr val="727272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1pPr>
            <a:lvl2pPr>
              <a:lnSpc>
                <a:spcPct val="115000"/>
              </a:lnSpc>
              <a:spcAft>
                <a:spcPts val="500"/>
              </a:spcAft>
              <a:defRPr sz="1400">
                <a:solidFill>
                  <a:srgbClr val="727272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2pPr>
            <a:lvl3pPr>
              <a:lnSpc>
                <a:spcPct val="115000"/>
              </a:lnSpc>
              <a:spcAft>
                <a:spcPts val="500"/>
              </a:spcAft>
              <a:defRPr sz="1400">
                <a:solidFill>
                  <a:srgbClr val="727272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3pPr>
            <a:lvl4pPr>
              <a:lnSpc>
                <a:spcPct val="115000"/>
              </a:lnSpc>
              <a:spcAft>
                <a:spcPts val="500"/>
              </a:spcAft>
              <a:defRPr sz="1400">
                <a:solidFill>
                  <a:srgbClr val="727272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4pPr>
            <a:lvl5pPr>
              <a:lnSpc>
                <a:spcPct val="115000"/>
              </a:lnSpc>
              <a:spcAft>
                <a:spcPts val="500"/>
              </a:spcAft>
              <a:defRPr sz="1400">
                <a:solidFill>
                  <a:srgbClr val="727272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5pPr>
            <a:lvl6pPr>
              <a:lnSpc>
                <a:spcPct val="115000"/>
              </a:lnSpc>
              <a:spcAft>
                <a:spcPts val="500"/>
              </a:spcAft>
              <a:defRPr sz="1400">
                <a:solidFill>
                  <a:srgbClr val="727272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6pPr>
            <a:lvl7pPr>
              <a:lnSpc>
                <a:spcPct val="115000"/>
              </a:lnSpc>
              <a:spcAft>
                <a:spcPts val="500"/>
              </a:spcAft>
              <a:defRPr sz="1400">
                <a:solidFill>
                  <a:srgbClr val="727272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7pPr>
            <a:lvl8pPr>
              <a:lnSpc>
                <a:spcPct val="115000"/>
              </a:lnSpc>
              <a:spcAft>
                <a:spcPts val="500"/>
              </a:spcAft>
              <a:defRPr sz="1400">
                <a:solidFill>
                  <a:srgbClr val="727272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8pPr>
            <a:lvl9pPr>
              <a:lnSpc>
                <a:spcPct val="115000"/>
              </a:lnSpc>
              <a:spcAft>
                <a:spcPts val="500"/>
              </a:spcAft>
              <a:defRPr sz="1400">
                <a:solidFill>
                  <a:srgbClr val="727272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9pPr>
          </a:lstStyle>
          <a:p>
            <a:pPr/>
            <a:r>
              <a:t>第一層</a:t>
            </a:r>
            <a:endParaRPr/>
          </a:p>
          <a:p>
            <a:pPr lvl="1"/>
            <a:r>
              <a:t>第二層</a:t>
            </a:r>
            <a:endParaRPr/>
          </a:p>
          <a:p>
            <a:pPr lvl="2"/>
            <a:r>
              <a:t>第三層</a:t>
            </a:r>
            <a:endParaRPr/>
          </a:p>
          <a:p>
            <a:pPr lvl="3"/>
            <a:r>
              <a:t>第四層</a:t>
            </a:r>
            <a:endParaRPr/>
          </a:p>
          <a:p>
            <a:pPr lvl="4"/>
            <a:r>
              <a:t>第五層</a:t>
            </a:r>
            <a:endParaRPr/>
          </a:p>
          <a:p>
            <a:pPr lvl="5"/>
            <a:r>
              <a:t>第六層</a:t>
            </a:r>
            <a:endParaRPr/>
          </a:p>
          <a:p>
            <a:pPr lvl="6"/>
            <a:r>
              <a:t>第七層</a:t>
            </a:r>
            <a:endParaRPr/>
          </a:p>
          <a:p>
            <a:pPr lvl="7"/>
            <a:r>
              <a:t>第八層</a:t>
            </a:r>
            <a:endParaRPr/>
          </a:p>
          <a:p>
            <a:pPr lvl="8"/>
            <a:r>
              <a:t>第九層</a:t>
            </a:r>
            <a:endParaRPr/>
          </a:p>
        </p:txBody>
      </p:sp>
      <p:sp>
        <p:nvSpPr>
          <p:cNvPr id="3" name="Placeholder for sldNum"/>
          <p:cNvSpPr>
            <a:spLocks noGrp="1"/>
          </p:cNvSpPr>
          <p:nvPr>
            <p:ph type="sldNum" idx="2"/>
          </p:nvPr>
        </p:nvSpPr>
        <p:spPr>
          <a:xfrm>
            <a:off x="8553450" y="4667250"/>
            <a:ext cx="476250" cy="35433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lstStyle>
            <a:lvl1pPr algn="r">
              <a:buNone/>
              <a:defRPr sz="1200">
                <a:solidFill>
                  <a:srgbClr val="727272">
                    <a:alpha val="100000"/>
                  </a:srgbClr>
                </a:solidFill>
                <a:latin typeface="Arial"/>
                <a:ea typeface="Arial"/>
                <a:cs typeface="Arial"/>
              </a:defRPr>
            </a:lvl1pPr>
          </a:lstStyle>
          <a:p>
            <a:fld id="{1069389B-A1CC-15B3-35D1-097A7406FEF4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412471306" r:id="rId2"/>
    <p:sldLayoutId id="2412471307" r:id="rId3"/>
    <p:sldLayoutId id="2412471308" r:id="rId4"/>
    <p:sldLayoutId id="2412471309" r:id="rId5"/>
    <p:sldLayoutId id="2412471310" r:id="rId6"/>
    <p:sldLayoutId id="2412471311" r:id="rId7"/>
    <p:sldLayoutId id="2412471312" r:id="rId8"/>
    <p:sldLayoutId id="2412471313" r:id="rId9"/>
    <p:sldLayoutId id="2412471314" r:id="rId10"/>
    <p:sldLayoutId id="2412471315" r:id="rId11"/>
    <p:sldLayoutId id="2412471316" r:id="rId12"/>
    <p:sldLayoutId id="2412471317" r:id="rId13"/>
    <p:sldLayoutId id="2412471318" r:id="rId14"/>
    <p:sldLayoutId id="2412471319" r:id="rId15"/>
    <p:sldLayoutId id="2412471320" r:id="rId16"/>
    <p:sldLayoutId id="2412471321" r:id="rId17"/>
  </p:sldLayoutIdLst>
  <p:txStyles>
    <p:titleStyle>
      <a:lvl1pPr algn="l" defTabSz="914400" marL="0">
        <a:buNone/>
        <a:defRPr sz="4000" b="1">
          <a:solidFill>
            <a:srgbClr val="292929">
              <a:alpha val="100000"/>
            </a:srgbClr>
          </a:solidFill>
          <a:latin typeface="Arial"/>
          <a:ea typeface="Arial"/>
          <a:cs typeface="Arial"/>
        </a:defRPr>
      </a:lvl1pPr>
      <a:lvl2pPr algn="l" defTabSz="914400" marL="0">
        <a:buNone/>
        <a:defRPr sz="4000" b="1">
          <a:solidFill>
            <a:srgbClr val="292929">
              <a:alpha val="100000"/>
            </a:srgbClr>
          </a:solidFill>
          <a:latin typeface="Arial"/>
          <a:ea typeface="Arial"/>
          <a:cs typeface="Arial"/>
        </a:defRPr>
      </a:lvl2pPr>
      <a:lvl3pPr algn="l" defTabSz="914400" marL="0">
        <a:buNone/>
        <a:defRPr sz="4000" b="1">
          <a:solidFill>
            <a:srgbClr val="292929">
              <a:alpha val="100000"/>
            </a:srgbClr>
          </a:solidFill>
          <a:latin typeface="Arial"/>
          <a:ea typeface="Arial"/>
          <a:cs typeface="Arial"/>
        </a:defRPr>
      </a:lvl3pPr>
      <a:lvl4pPr algn="l" defTabSz="914400" marL="0">
        <a:buNone/>
        <a:defRPr sz="4000" b="1">
          <a:solidFill>
            <a:srgbClr val="292929">
              <a:alpha val="100000"/>
            </a:srgbClr>
          </a:solidFill>
          <a:latin typeface="Arial"/>
          <a:ea typeface="Arial"/>
          <a:cs typeface="Arial"/>
        </a:defRPr>
      </a:lvl4pPr>
      <a:lvl5pPr algn="l" defTabSz="914400" marL="0">
        <a:buNone/>
        <a:defRPr sz="4000" b="1">
          <a:solidFill>
            <a:srgbClr val="292929">
              <a:alpha val="100000"/>
            </a:srgbClr>
          </a:solidFill>
          <a:latin typeface="Arial"/>
          <a:ea typeface="Arial"/>
          <a:cs typeface="Arial"/>
        </a:defRPr>
      </a:lvl5pPr>
      <a:lvl6pPr algn="l" defTabSz="914400" marL="0">
        <a:buNone/>
        <a:defRPr sz="4000" b="1">
          <a:solidFill>
            <a:srgbClr val="292929">
              <a:alpha val="100000"/>
            </a:srgbClr>
          </a:solidFill>
          <a:latin typeface="Arial"/>
          <a:ea typeface="Arial"/>
          <a:cs typeface="Arial"/>
        </a:defRPr>
      </a:lvl6pPr>
      <a:lvl7pPr algn="l" defTabSz="914400" marL="0">
        <a:buNone/>
        <a:defRPr sz="4000" b="1">
          <a:solidFill>
            <a:srgbClr val="292929">
              <a:alpha val="100000"/>
            </a:srgbClr>
          </a:solidFill>
          <a:latin typeface="Arial"/>
          <a:ea typeface="Arial"/>
          <a:cs typeface="Arial"/>
        </a:defRPr>
      </a:lvl7pPr>
      <a:lvl8pPr algn="l" defTabSz="914400" marL="0">
        <a:buNone/>
        <a:defRPr sz="4000" b="1">
          <a:solidFill>
            <a:srgbClr val="292929">
              <a:alpha val="100000"/>
            </a:srgbClr>
          </a:solidFill>
          <a:latin typeface="Arial"/>
          <a:ea typeface="Arial"/>
          <a:cs typeface="Arial"/>
        </a:defRPr>
      </a:lvl8pPr>
      <a:lvl9pPr algn="l" defTabSz="914400" marL="0">
        <a:buNone/>
        <a:defRPr sz="4000" b="1">
          <a:solidFill>
            <a:srgbClr val="292929">
              <a:alpha val="100000"/>
            </a:srgbClr>
          </a:solidFill>
          <a:latin typeface="Arial"/>
          <a:ea typeface="Arial"/>
          <a:cs typeface="Arial"/>
        </a:defRPr>
      </a:lvl9pPr>
      <a:extLst/>
    </p:titleStyle>
    <p:bodyStyle>
      <a:lvl1pPr algn="l" defTabSz="914400" marL="285750" indent="-285750">
        <a:lnSpc>
          <a:spcPct val="115000"/>
        </a:lnSpc>
        <a:spcBef>
          <a:spcPts val="500"/>
        </a:spcBef>
        <a:spcAft>
          <a:spcPts val="500"/>
        </a:spcAft>
        <a:buClr>
          <a:srgbClr val="727272">
            <a:alpha val="100000"/>
          </a:srgbClr>
        </a:buClr>
        <a:buFont typeface="Arial"/>
        <a:buAutoNum type="arabicPeriod"/>
        <a:defRPr sz="1800">
          <a:solidFill>
            <a:srgbClr val="727272">
              <a:alpha val="100000"/>
            </a:srgbClr>
          </a:solidFill>
          <a:latin typeface="Arial"/>
          <a:ea typeface="Arial"/>
          <a:cs typeface="Arial"/>
        </a:defRPr>
      </a:lvl1pPr>
      <a:lvl2pPr algn="l" defTabSz="914400" marL="571500" indent="-285750">
        <a:lnSpc>
          <a:spcPct val="115000"/>
        </a:lnSpc>
        <a:spcAft>
          <a:spcPts val="500"/>
        </a:spcAft>
        <a:buClr>
          <a:srgbClr val="727272">
            <a:alpha val="100000"/>
          </a:srgbClr>
        </a:buClr>
        <a:buFont typeface="Arial"/>
        <a:buAutoNum type="alphaLcPeriod"/>
        <a:defRPr sz="1400">
          <a:solidFill>
            <a:srgbClr val="727272">
              <a:alpha val="100000"/>
            </a:srgbClr>
          </a:solidFill>
          <a:latin typeface="Arial"/>
          <a:ea typeface="Arial"/>
          <a:cs typeface="Arial"/>
        </a:defRPr>
      </a:lvl2pPr>
      <a:lvl3pPr algn="l" defTabSz="914400" marL="857250" indent="-285750">
        <a:lnSpc>
          <a:spcPct val="115000"/>
        </a:lnSpc>
        <a:spcAft>
          <a:spcPts val="500"/>
        </a:spcAft>
        <a:buClr>
          <a:srgbClr val="727272">
            <a:alpha val="100000"/>
          </a:srgbClr>
        </a:buClr>
        <a:buFont typeface="Arial"/>
        <a:buAutoNum type="romanLcPeriod"/>
        <a:defRPr sz="1400">
          <a:solidFill>
            <a:srgbClr val="727272">
              <a:alpha val="100000"/>
            </a:srgbClr>
          </a:solidFill>
          <a:latin typeface="Arial"/>
          <a:ea typeface="Arial"/>
          <a:cs typeface="Arial"/>
        </a:defRPr>
      </a:lvl3pPr>
      <a:lvl4pPr algn="l" defTabSz="914400" marL="1143000" indent="-285750">
        <a:lnSpc>
          <a:spcPct val="115000"/>
        </a:lnSpc>
        <a:spcAft>
          <a:spcPts val="500"/>
        </a:spcAft>
        <a:buClr>
          <a:srgbClr val="727272">
            <a:alpha val="100000"/>
          </a:srgbClr>
        </a:buClr>
        <a:buFont typeface="Arial"/>
        <a:buAutoNum type="arabicPeriod"/>
        <a:defRPr sz="1400">
          <a:solidFill>
            <a:srgbClr val="727272">
              <a:alpha val="100000"/>
            </a:srgbClr>
          </a:solidFill>
          <a:latin typeface="Arial"/>
          <a:ea typeface="Arial"/>
          <a:cs typeface="Arial"/>
        </a:defRPr>
      </a:lvl4pPr>
      <a:lvl5pPr algn="l" defTabSz="914400" marL="1428750" indent="-285750">
        <a:lnSpc>
          <a:spcPct val="115000"/>
        </a:lnSpc>
        <a:spcAft>
          <a:spcPts val="500"/>
        </a:spcAft>
        <a:buClr>
          <a:srgbClr val="727272">
            <a:alpha val="100000"/>
          </a:srgbClr>
        </a:buClr>
        <a:buFont typeface="Arial"/>
        <a:buAutoNum type="alphaLcPeriod"/>
        <a:defRPr sz="1400">
          <a:solidFill>
            <a:srgbClr val="727272">
              <a:alpha val="100000"/>
            </a:srgbClr>
          </a:solidFill>
          <a:latin typeface="Arial"/>
          <a:ea typeface="Arial"/>
          <a:cs typeface="Arial"/>
        </a:defRPr>
      </a:lvl5pPr>
      <a:lvl6pPr algn="l" defTabSz="914400" marL="1714500" indent="-285750">
        <a:lnSpc>
          <a:spcPct val="115000"/>
        </a:lnSpc>
        <a:spcAft>
          <a:spcPts val="500"/>
        </a:spcAft>
        <a:buClr>
          <a:srgbClr val="727272">
            <a:alpha val="100000"/>
          </a:srgbClr>
        </a:buClr>
        <a:buFont typeface="Arial"/>
        <a:buAutoNum type="romanLcPeriod"/>
        <a:defRPr sz="1400">
          <a:solidFill>
            <a:srgbClr val="727272">
              <a:alpha val="100000"/>
            </a:srgbClr>
          </a:solidFill>
          <a:latin typeface="Arial"/>
          <a:ea typeface="Arial"/>
          <a:cs typeface="Arial"/>
        </a:defRPr>
      </a:lvl6pPr>
      <a:lvl7pPr algn="l" defTabSz="914400" marL="2000250" indent="-285750">
        <a:lnSpc>
          <a:spcPct val="115000"/>
        </a:lnSpc>
        <a:spcAft>
          <a:spcPts val="500"/>
        </a:spcAft>
        <a:buClr>
          <a:srgbClr val="727272">
            <a:alpha val="100000"/>
          </a:srgbClr>
        </a:buClr>
        <a:buFont typeface="Arial"/>
        <a:buAutoNum type="arabicPeriod"/>
        <a:defRPr sz="1400">
          <a:solidFill>
            <a:srgbClr val="727272">
              <a:alpha val="100000"/>
            </a:srgbClr>
          </a:solidFill>
          <a:latin typeface="Arial"/>
          <a:ea typeface="Arial"/>
          <a:cs typeface="Arial"/>
        </a:defRPr>
      </a:lvl7pPr>
      <a:lvl8pPr algn="l" defTabSz="914400" marL="2286000" indent="-285750">
        <a:lnSpc>
          <a:spcPct val="115000"/>
        </a:lnSpc>
        <a:spcAft>
          <a:spcPts val="500"/>
        </a:spcAft>
        <a:buClr>
          <a:srgbClr val="727272">
            <a:alpha val="100000"/>
          </a:srgbClr>
        </a:buClr>
        <a:buFont typeface="Arial"/>
        <a:buAutoNum type="alphaLcPeriod"/>
        <a:defRPr sz="1400">
          <a:solidFill>
            <a:srgbClr val="727272">
              <a:alpha val="100000"/>
            </a:srgbClr>
          </a:solidFill>
          <a:latin typeface="Arial"/>
          <a:ea typeface="Arial"/>
          <a:cs typeface="Arial"/>
        </a:defRPr>
      </a:lvl8pPr>
      <a:lvl9pPr algn="l" defTabSz="914400" marL="2571750" indent="-285750">
        <a:lnSpc>
          <a:spcPct val="115000"/>
        </a:lnSpc>
        <a:spcAft>
          <a:spcPts val="500"/>
        </a:spcAft>
        <a:buClr>
          <a:srgbClr val="727272">
            <a:alpha val="100000"/>
          </a:srgbClr>
        </a:buClr>
        <a:buFont typeface="Arial"/>
        <a:buAutoNum type="romanLcPeriod"/>
        <a:defRPr sz="1400">
          <a:solidFill>
            <a:srgbClr val="727272">
              <a:alpha val="100000"/>
            </a:srgbClr>
          </a:solidFill>
          <a:latin typeface="Arial"/>
          <a:ea typeface="Arial"/>
          <a:cs typeface="Arial"/>
        </a:defRPr>
      </a:lvl9pPr>
      <a:extLst/>
    </p:bodyStyle>
    <p:otherStyle>
      <a:lvl1pPr algn="l" defTabSz="914400" marL="0">
        <a:buNone/>
        <a:defRPr sz="1100" kern="1200"/>
      </a:lvl1pPr>
      <a:lvl2pPr algn="l" defTabSz="914400" marL="285750">
        <a:buNone/>
        <a:defRPr sz="1100" kern="1200"/>
      </a:lvl2pPr>
      <a:lvl3pPr algn="l" defTabSz="914400" marL="571500">
        <a:buNone/>
        <a:defRPr sz="1100" kern="1200"/>
      </a:lvl3pPr>
      <a:lvl4pPr algn="l" defTabSz="914400" marL="857250">
        <a:buNone/>
        <a:defRPr sz="1100" kern="1200"/>
      </a:lvl4pPr>
      <a:lvl5pPr algn="l" defTabSz="914400" marL="1143000">
        <a:buNone/>
        <a:defRPr sz="1100" kern="1200"/>
      </a:lvl5pPr>
      <a:lvl6pPr algn="l" defTabSz="914400" marL="1428750">
        <a:buNone/>
        <a:defRPr sz="1100" kern="1200"/>
      </a:lvl6pPr>
      <a:lvl7pPr algn="l" defTabSz="914400" marL="1714500">
        <a:buNone/>
        <a:defRPr sz="1100" kern="1200"/>
      </a:lvl7pPr>
      <a:lvl8pPr algn="l" defTabSz="914400" marL="2000250">
        <a:buNone/>
        <a:defRPr sz="1100" kern="1200"/>
      </a:lvl8pPr>
      <a:lvl9pPr algn="l" defTabSz="914400" marL="2286000">
        <a:buNone/>
        <a:defRPr sz="1100" kern="1200"/>
      </a:lvl9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1.xml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10.xml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11.xml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12.xml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13.xml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14.xml"/>
  <Relationship Id="rId3" Type="http://schemas.openxmlformats.org/officeDocument/2006/relationships/image" Target="../media/9L5RJIIJQT4UH8JCAJ4HOICEAK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15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2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3.xml"/>
  <Relationship Id="rId3" Type="http://schemas.openxmlformats.org/officeDocument/2006/relationships/image" Target="../media/7GIFPMCI7D06B3BFGT3BVMGU18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4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5.xml"/>
  <Relationship Id="rId3" Type="http://schemas.openxmlformats.org/officeDocument/2006/relationships/hyperlink" Target="http://127.0.0.1/TestTomcat/TestServlet?vendor=1?msgid=" TargetMode="Externa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6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7.xml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8.xml"/>
  <Relationship Id="rId3" Type="http://schemas.openxmlformats.org/officeDocument/2006/relationships/image" Target="../media/04CEO1HFL54QPFSQ35RE7890C4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  <Relationship Id="rId2" Type="http://schemas.openxmlformats.org/officeDocument/2006/relationships/notesSlide" Target="../notesSlides/notesSlide9.xml"/>
  <Relationship Id="rId3" Type="http://schemas.openxmlformats.org/officeDocument/2006/relationships/image" Target="../media/2U6O6GALS90DT6RVT8QHJBB4AC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8604000" cy="4245316"/>
          <a:chOff x="0" y="0"/>
          <a:chExt cx="8604000" cy="4245316"/>
        </a:xfrm>
      </p:grpSpPr>
      <p:sp>
        <p:nvSpPr>
          <p:cNvPr id="2" name="Placeholder for title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285750" marR="285750" indent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24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中信主動回報JAVA版 邏輯說明</a:t>
            </a:r>
            <a:endParaRPr/>
          </a:p>
        </p:txBody>
      </p:sp>
      <p:sp>
        <p:nvSpPr>
          <p:cNvPr id="3" name="Placeholder for title"/>
          <p:cNvSpPr>
            <a:spLocks noGrp="1"/>
          </p:cNvSpPr>
          <p:nvPr>
            <p:ph type="title" idx="0"/>
          </p:nvPr>
        </p:nvSpPr>
        <p:spPr>
          <a:xfrm>
            <a:off x="813715" y="3250906"/>
            <a:ext cx="7790285" cy="994410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285750" marR="285750" indent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24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2024.8.12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for title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indent="0">
              <a:buNone/>
            </a:pPr>
            <a:r>
              <a:rPr lang="en-US">
                <a:latin typeface="Comic Sans MS"/>
                <a:ea typeface="Comic Sans MS"/>
                <a:cs typeface="Comic Sans MS"/>
              </a:rPr>
              <a:t>PushMO-詳細流程1</a:t>
            </a:r>
            <a:endParaRPr/>
          </a:p>
        </p:txBody>
      </p:sp>
      <p:sp>
        <p:nvSpPr>
          <p:cNvPr id="30" name="Placeholder for 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marR="285750" indent="0">
              <a:spcBef>
                <a:spcPts val="1300"/>
              </a:spcBef>
              <a:spcAft>
                <a:spcPts val="400"/>
              </a:spcAft>
              <a:buNone/>
            </a:pPr>
            <a:r>
              <a:rPr lang="en-US" sz="20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步驟1:匯出HTTP命令(URL OR FILE MASK)格式</a:t>
            </a:r>
            <a:endParaRPr/>
          </a:p>
          <a:p>
            <a:pPr marL="0" marR="285750" indent="0">
              <a:spcBef>
                <a:spcPts val="1300"/>
              </a:spcBef>
              <a:spcAft>
                <a:spcPts val="400"/>
              </a:spcAft>
              <a:buNone/>
            </a:pPr>
            <a:r>
              <a:rPr lang="en-US" sz="16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SP_SqHttpMOSelect</a:t>
            </a:r>
            <a:endParaRPr/>
          </a:p>
          <a:p>
            <a:pPr marL="285750" marR="285750" indent="-285750">
              <a:spcBef>
                <a:spcPts val="0"/>
              </a:spcBef>
              <a:spcAft>
                <a:spcPts val="400"/>
              </a:spcAft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檢查HttpMO是否有資料</a:t>
            </a:r>
            <a:endParaRPr/>
          </a:p>
          <a:p>
            <a:pPr marL="285750" marR="285750" indent="-285750">
              <a:spcBef>
                <a:spcPts val="0"/>
              </a:spcBef>
              <a:spcAft>
                <a:spcPts val="400"/>
              </a:spcAft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無資料則跳出</a:t>
            </a:r>
            <a:endParaRPr/>
          </a:p>
          <a:p>
            <a:pPr marL="285750" marR="285750" indent="-285750">
              <a:spcBef>
                <a:spcPts val="0"/>
              </a:spcBef>
              <a:spcAft>
                <a:spcPts val="400"/>
              </a:spcAft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retry &gt;2 資料搬到 HttpMO_Err</a:t>
            </a:r>
            <a:endParaRPr/>
          </a:p>
          <a:p>
            <a:pPr marL="285750" marR="285750" indent="-285750">
              <a:spcBef>
                <a:spcPts val="0"/>
              </a:spcBef>
              <a:spcAft>
                <a:spcPts val="400"/>
              </a:spcAft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更新retry次數+1</a:t>
            </a:r>
            <a:endParaRPr/>
          </a:p>
          <a:p>
            <a:pPr marL="285750" marR="285750" indent="-285750">
              <a:spcBef>
                <a:spcPts val="0"/>
              </a:spcBef>
              <a:spcAft>
                <a:spcPts val="400"/>
              </a:spcAft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刪除已回報的資料(wait='N’)</a:t>
            </a:r>
            <a:endParaRPr/>
          </a:p>
          <a:p>
            <a:pPr marL="285750" marR="285750" indent="-285750">
              <a:spcBef>
                <a:spcPts val="0"/>
              </a:spcBef>
              <a:spcAft>
                <a:spcPts val="400"/>
              </a:spcAft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標記本次要回報的資料(wait='Y')</a:t>
            </a:r>
            <a:endParaRPr/>
          </a:p>
          <a:p>
            <a:pPr marL="285750" marR="285750" indent="-285750">
              <a:spcBef>
                <a:spcPts val="0"/>
              </a:spcBef>
              <a:spcAft>
                <a:spcPts val="400"/>
              </a:spcAft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如果5筆數&gt;0且6筆數=0，檢查HttpMO是否有資料，無資料則重設序號 TRUNCATE HttpMO </a:t>
            </a:r>
            <a:endParaRPr/>
          </a:p>
          <a:p>
            <a:pPr marL="285750" marR="285750" indent="-285750">
              <a:spcBef>
                <a:spcPts val="0"/>
              </a:spcBef>
              <a:spcAft>
                <a:spcPts val="400"/>
              </a:spcAft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有標記本次要回報的資料</a:t>
            </a:r>
            <a:endParaRPr/>
          </a:p>
          <a:p>
            <a:pPr marL="285750" marR="285750" indent="-285750">
              <a:spcBef>
                <a:spcPts val="0"/>
              </a:spcBef>
              <a:spcAft>
                <a:spcPts val="400"/>
              </a:spcAft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回傳ViewBcpHttpMO組好的BCP的SQL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for title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indent="0">
              <a:buNone/>
            </a:pPr>
            <a:r>
              <a:rPr lang="en-US">
                <a:latin typeface="Comic Sans MS"/>
                <a:ea typeface="Comic Sans MS"/>
                <a:cs typeface="Comic Sans MS"/>
              </a:rPr>
              <a:t>PushMO-詳細流程2</a:t>
            </a:r>
            <a:endParaRPr/>
          </a:p>
        </p:txBody>
      </p:sp>
      <p:sp>
        <p:nvSpPr>
          <p:cNvPr id="33" name="Placeholder for 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marR="285750" indent="0">
              <a:spcBef>
                <a:spcPts val="1300"/>
              </a:spcBef>
              <a:spcAft>
                <a:spcPts val="400"/>
              </a:spcAft>
              <a:buNone/>
            </a:pPr>
            <a:r>
              <a:rPr lang="en-US" sz="20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步驟2:多續執行HTTP呼叫</a:t>
            </a:r>
            <a:endParaRPr/>
          </a:p>
          <a:p>
            <a:pPr marL="0" marR="285750" indent="0">
              <a:spcBef>
                <a:spcPts val="1300"/>
              </a:spcBef>
              <a:spcAft>
                <a:spcPts val="400"/>
              </a:spcAft>
              <a:buNone/>
            </a:pPr>
            <a:r>
              <a:rPr lang="en-US" sz="16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BCP 包含 :</a:t>
            </a:r>
            <a:endParaRPr/>
          </a:p>
          <a:p>
            <a:pPr marL="285750" marR="285750" indent="-285750">
              <a:spcBef>
                <a:spcPts val="0"/>
              </a:spcBef>
              <a:spcAft>
                <a:spcPts val="400"/>
              </a:spcAft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sno</a:t>
            </a:r>
            <a:endParaRPr/>
          </a:p>
          <a:p>
            <a:pPr marL="285750" marR="285750" indent="-285750">
              <a:spcBef>
                <a:spcPts val="0"/>
              </a:spcBef>
              <a:spcAft>
                <a:spcPts val="400"/>
              </a:spcAft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http://192.168.214.183:8080/mip/ReplyMsg?</a:t>
            </a:r>
            <a:endParaRPr/>
          </a:p>
          <a:p>
            <a:pPr marL="285750" marR="285750" indent="-285750">
              <a:spcBef>
                <a:spcPts val="0"/>
              </a:spcBef>
              <a:spcAft>
                <a:spcPts val="400"/>
              </a:spcAft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vendor=1</a:t>
            </a:r>
            <a:endParaRPr/>
          </a:p>
          <a:p>
            <a:pPr marL="285750" marR="285750" indent="-285750">
              <a:spcBef>
                <a:spcPts val="0"/>
              </a:spcBef>
              <a:spcAft>
                <a:spcPts val="400"/>
              </a:spcAft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telno=DestNo</a:t>
            </a:r>
            <a:endParaRPr/>
          </a:p>
          <a:p>
            <a:pPr marL="285750" marR="285750" indent="-285750">
              <a:spcBef>
                <a:spcPts val="0"/>
              </a:spcBef>
              <a:spcAft>
                <a:spcPts val="400"/>
              </a:spcAft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code=MID</a:t>
            </a:r>
            <a:endParaRPr/>
          </a:p>
          <a:p>
            <a:pPr marL="285750" marR="285750" indent="-285750">
              <a:spcBef>
                <a:spcPts val="0"/>
              </a:spcBef>
              <a:spcAft>
                <a:spcPts val="400"/>
              </a:spcAft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content=RTRIM(MsgData)</a:t>
            </a:r>
            <a:endParaRPr/>
          </a:p>
          <a:p>
            <a:pPr marL="285750" marR="285750" indent="-285750">
              <a:spcBef>
                <a:spcPts val="0"/>
              </a:spcBef>
              <a:spcAft>
                <a:spcPts val="400"/>
              </a:spcAft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cust_recv_time=ReceiveTime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for title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indent="0">
              <a:buNone/>
            </a:pPr>
            <a:r>
              <a:rPr lang="en-US">
                <a:latin typeface="Comic Sans MS"/>
                <a:ea typeface="Comic Sans MS"/>
                <a:cs typeface="Comic Sans MS"/>
              </a:rPr>
              <a:t>PushMO-詳細流程3</a:t>
            </a:r>
            <a:endParaRPr/>
          </a:p>
        </p:txBody>
      </p:sp>
      <p:sp>
        <p:nvSpPr>
          <p:cNvPr id="36" name="Placeholder for 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marR="285750" indent="0">
              <a:spcBef>
                <a:spcPts val="1300"/>
              </a:spcBef>
              <a:spcAft>
                <a:spcPts val="400"/>
              </a:spcAft>
              <a:buNone/>
            </a:pPr>
            <a:r>
              <a:rPr lang="en-US" sz="20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步驟3:處裡HTTP執行結果</a:t>
            </a:r>
            <a:endParaRPr/>
          </a:p>
          <a:p>
            <a:pPr marL="285750" marR="285750" indent="-285750">
              <a:spcBef>
                <a:spcPts val="0"/>
              </a:spcBef>
              <a:spcAft>
                <a:spcPts val="400"/>
              </a:spcAft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檢查步驟2的回覆資料大小&gt;-1bytes</a:t>
            </a:r>
            <a:endParaRPr/>
          </a:p>
          <a:p>
            <a:pPr marL="285750" marR="285750" indent="-285750">
              <a:spcBef>
                <a:spcPts val="0"/>
              </a:spcBef>
              <a:spcAft>
                <a:spcPts val="400"/>
              </a:spcAft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執行 SP_SqHttpMOUpdate</a:t>
            </a:r>
            <a:endParaRPr/>
          </a:p>
          <a:p>
            <a:pPr marL="285750" marR="285750" indent="-285750">
              <a:spcBef>
                <a:spcPts val="0"/>
              </a:spcBef>
              <a:spcAft>
                <a:spcPts val="400"/>
              </a:spcAft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Response回覆'OK'：依sno，更新HttpMO的狀態為已回報(wait='N')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for title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indent="0">
              <a:buNone/>
            </a:pPr>
            <a:r>
              <a:rPr lang="en-US">
                <a:latin typeface="Comic Sans MS"/>
                <a:ea typeface="Comic Sans MS"/>
                <a:cs typeface="Comic Sans MS"/>
              </a:rPr>
              <a:t>PushMO-詳細流程4</a:t>
            </a:r>
            <a:endParaRPr/>
          </a:p>
        </p:txBody>
      </p:sp>
      <p:sp>
        <p:nvSpPr>
          <p:cNvPr id="39" name="Placeholder for 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marR="285750" indent="0">
              <a:spcBef>
                <a:spcPts val="1300"/>
              </a:spcBef>
              <a:spcAft>
                <a:spcPts val="400"/>
              </a:spcAft>
              <a:buNone/>
            </a:pPr>
            <a:r>
              <a:rPr lang="en-US" sz="20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步驟4:服務暫停 N ms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6115959" cy="5020217"/>
          <a:chOff x="0" y="0"/>
          <a:chExt cx="6115959" cy="5020217"/>
        </a:xfrm>
      </p:grpSpPr>
      <p:sp>
        <p:nvSpPr>
          <p:cNvPr id="41" name="Placeholder for title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PushMO-Camel程式流程</a:t>
            </a:r>
            <a:endParaRPr/>
          </a:p>
        </p:txBody>
      </p:sp>
      <p:pic>
        <p:nvPicPr>
          <p:cNvPr id="42" name="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2486584" y="1209675"/>
            <a:ext cx="3629375" cy="38105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for title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indent="0">
              <a:buNone/>
            </a:pPr>
            <a:r>
              <a:rPr lang="en-US" spc="0"/>
              <a:t>問題討論</a:t>
            </a:r>
            <a:endParaRPr/>
          </a:p>
          <a:p>
            <a:pPr marL="0" indent="0">
              <a:buNone/>
            </a:pPr>
            <a:r>
              <a:rPr lang="en-US" spc="0"/>
              <a:t/>
            </a:r>
            <a:endParaRPr/>
          </a:p>
        </p:txBody>
      </p:sp>
      <p:sp>
        <p:nvSpPr>
          <p:cNvPr id="45" name="Placeholder for 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Arial"/>
              <a:buAutoNum type="arabicPeriod"/>
            </a:pPr>
            <a:r>
              <a:rPr lang="en-US" spc="0"/>
              <a:t>Http Response有格式？</a:t>
            </a:r>
            <a:endParaRPr/>
          </a:p>
          <a:p>
            <a:pPr marL="285750" indent="-285750">
              <a:buFont typeface="Arial"/>
              <a:buAutoNum type="arabicPeriod"/>
            </a:pPr>
            <a:r>
              <a:rPr lang="en-US" spc="0"/>
              <a:t>MO資料是否永遠Retry，而HttpDR資料在updatetime超過3天後會被刪除，停止Retry？</a:t>
            </a:r>
            <a:endParaRPr/>
          </a:p>
          <a:p>
            <a:pPr marL="285750" indent="-285750">
              <a:buFont typeface="Arial"/>
              <a:buAutoNum type="arabicPeriod"/>
            </a:pPr>
            <a:r>
              <a:rPr lang="en-US" spc="0"/>
              <a:t>SP_SI_CTCB_HttpDR_Check/SP_SI_CTCB_HttpMO_Check mail調整？多久觸發一次？</a:t>
            </a:r>
            <a:endParaRPr/>
          </a:p>
          <a:p>
            <a:pPr marL="285750" indent="-285750">
              <a:buFont typeface="Arial"/>
              <a:buAutoNum type="arabicPeriod"/>
            </a:pPr>
            <a:r>
              <a:rPr lang="en-US" spc="0"/>
              <a:t>SpHttpDRRetry/SpHttpMORetry 多久觸發一次？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" name=""/>
        <p:cNvGrpSpPr/>
        <p:nvPr/>
      </p:nvGrpSpPr>
      <p:grpSpPr>
        <a:xfrm>
          <a:off x="0" y="0"/>
          <a:ext cx="8810625" cy="5202617"/>
          <a:chOff x="0" y="0"/>
          <a:chExt cx="8810625" cy="5202617"/>
        </a:xfrm>
      </p:grpSpPr>
      <p:sp>
        <p:nvSpPr>
          <p:cNvPr id="5" name="Placeholder for title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indent="0">
              <a:buNone/>
            </a:pPr>
            <a:r>
              <a:rPr lang="en-US">
                <a:latin typeface="Comic Sans MS"/>
                <a:ea typeface="Comic Sans MS"/>
                <a:cs typeface="Comic Sans MS"/>
              </a:rPr>
              <a:t>Agenda</a:t>
            </a:r>
            <a:endParaRPr/>
          </a:p>
        </p:txBody>
      </p:sp>
      <p:sp>
        <p:nvSpPr>
          <p:cNvPr id="6" name="Placeholder for body"/>
          <p:cNvSpPr>
            <a:spLocks noGrp="1"/>
          </p:cNvSpPr>
          <p:nvPr>
            <p:ph type="body" idx="1"/>
          </p:nvPr>
        </p:nvSpPr>
        <p:spPr>
          <a:xfrm>
            <a:off x="333375" y="1209675"/>
            <a:ext cx="8477250" cy="3992942"/>
          </a:xfrm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285750" indent="-285750">
              <a:spcBef>
                <a:spcPts val="0"/>
              </a:spcBef>
              <a:buFont typeface="Comic Sans MS"/>
              <a:buChar char="●"/>
            </a:pPr>
            <a:r>
              <a:rPr lang="en-US" sz="1900">
                <a:latin typeface="Comic Sans MS"/>
                <a:ea typeface="Comic Sans MS"/>
                <a:cs typeface="Comic Sans MS"/>
              </a:rPr>
              <a:t>程式截圖</a:t>
            </a:r>
            <a:endParaRPr/>
          </a:p>
          <a:p>
            <a:pPr marL="285750" indent="-285750">
              <a:buFont typeface="Comic Sans MS"/>
              <a:buChar char="●"/>
            </a:pPr>
            <a:r>
              <a:rPr lang="en-US" sz="1900">
                <a:latin typeface="Comic Sans MS"/>
                <a:ea typeface="Comic Sans MS"/>
                <a:cs typeface="Comic Sans MS"/>
              </a:rPr>
              <a:t>PushDR</a:t>
            </a:r>
            <a:endParaRPr/>
          </a:p>
          <a:p>
            <a:pPr lvl="1" marL="571500" indent="-285750">
              <a:buFont typeface="Comic Sans MS"/>
              <a:buChar char="○"/>
            </a:pPr>
            <a:r>
              <a:rPr lang="en-US" sz="1500">
                <a:latin typeface="Comic Sans MS"/>
                <a:ea typeface="Comic Sans MS"/>
                <a:cs typeface="Comic Sans MS"/>
              </a:rPr>
              <a:t>流程圖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p.3</a:t>
            </a:r>
            <a:endParaRPr/>
          </a:p>
          <a:p>
            <a:pPr lvl="1" marL="571500" indent="-285750">
              <a:buFont typeface="Comic Sans MS"/>
              <a:buChar char="○"/>
            </a:pPr>
            <a:r>
              <a:rPr lang="en-US" sz="1500">
                <a:latin typeface="Comic Sans MS"/>
                <a:ea typeface="Comic Sans MS"/>
                <a:cs typeface="Comic Sans MS"/>
              </a:rPr>
              <a:t>詳細流程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p.4-p.7</a:t>
            </a:r>
            <a:endParaRPr/>
          </a:p>
          <a:p>
            <a:pPr lvl="1" marL="571500" indent="-285750">
              <a:buFont typeface="Comic Sans MS"/>
              <a:buChar char="○"/>
            </a:pPr>
            <a:r>
              <a:rPr lang="en-US" sz="1500">
                <a:latin typeface="Comic Sans MS"/>
                <a:ea typeface="Comic Sans MS"/>
                <a:cs typeface="Comic Sans MS"/>
              </a:rPr>
              <a:t>Camel程式流程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p.8</a:t>
            </a:r>
            <a:endParaRPr/>
          </a:p>
          <a:p>
            <a:pPr marL="285750" indent="-285750">
              <a:buFont typeface="Comic Sans MS"/>
              <a:buChar char="●"/>
            </a:pPr>
            <a:r>
              <a:rPr lang="en-US" sz="1900">
                <a:latin typeface="Comic Sans MS"/>
                <a:ea typeface="Comic Sans MS"/>
                <a:cs typeface="Comic Sans MS"/>
              </a:rPr>
              <a:t>PushMO</a:t>
            </a:r>
            <a:endParaRPr/>
          </a:p>
          <a:p>
            <a:pPr lvl="1" marL="571500" indent="-285750">
              <a:spcAft>
                <a:spcPts val="500"/>
              </a:spcAft>
              <a:buFont typeface="Comic Sans MS"/>
              <a:buChar char="○"/>
            </a:pPr>
            <a:r>
              <a:rPr lang="en-US" sz="1500">
                <a:latin typeface="Comic Sans MS"/>
                <a:ea typeface="Comic Sans MS"/>
                <a:cs typeface="Comic Sans MS"/>
              </a:rPr>
              <a:t>流程圖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p.9</a:t>
            </a:r>
            <a:endParaRPr/>
          </a:p>
          <a:p>
            <a:pPr lvl="1" marL="571500" indent="-285750">
              <a:spcAft>
                <a:spcPts val="500"/>
              </a:spcAft>
              <a:buFont typeface="Comic Sans MS"/>
              <a:buChar char="○"/>
            </a:pPr>
            <a:r>
              <a:rPr lang="en-US" sz="1500">
                <a:latin typeface="Comic Sans MS"/>
                <a:ea typeface="Comic Sans MS"/>
                <a:cs typeface="Comic Sans MS"/>
              </a:rPr>
              <a:t>詳細流程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p.10-p.13</a:t>
            </a:r>
            <a:endParaRPr/>
          </a:p>
          <a:p>
            <a:pPr lvl="1" marL="571500" indent="-285750">
              <a:spcAft>
                <a:spcPts val="500"/>
              </a:spcAft>
              <a:buFont typeface="Comic Sans MS"/>
              <a:buChar char="○"/>
            </a:pPr>
            <a:r>
              <a:rPr lang="en-US" sz="1500">
                <a:latin typeface="Comic Sans MS"/>
                <a:ea typeface="Comic Sans MS"/>
                <a:cs typeface="Comic Sans MS"/>
              </a:rPr>
              <a:t>Camel程式流程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p.14</a:t>
            </a:r>
            <a:endParaRPr/>
          </a:p>
          <a:p>
            <a:pPr marL="285750" indent="-285750">
              <a:spcAft>
                <a:spcPts val="500"/>
              </a:spcAft>
              <a:buFont typeface="Comic Sans MS"/>
              <a:buChar char="●"/>
            </a:pPr>
            <a:r>
              <a:rPr lang="en-US" sz="1500">
                <a:latin typeface="Comic Sans MS"/>
                <a:ea typeface="Comic Sans MS"/>
                <a:cs typeface="Comic Sans MS"/>
              </a:rPr>
              <a:t>問題討論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	</a:t>
            </a:r>
            <a:r>
              <a:rPr lang="en-US" sz="1500">
                <a:latin typeface="Comic Sans MS"/>
                <a:ea typeface="Comic Sans MS"/>
                <a:cs typeface="Comic Sans MS"/>
              </a:rPr>
              <a:t>p.15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" name=""/>
        <p:cNvGrpSpPr/>
        <p:nvPr/>
      </p:nvGrpSpPr>
      <p:grpSpPr>
        <a:xfrm>
          <a:off x="0" y="0"/>
          <a:ext cx="8542608" cy="4884530"/>
          <a:chOff x="0" y="0"/>
          <a:chExt cx="8542608" cy="4884530"/>
        </a:xfrm>
      </p:grpSpPr>
      <p:sp>
        <p:nvSpPr>
          <p:cNvPr id="8" name="Placeholder for title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indent="0">
              <a:buNone/>
            </a:pPr>
            <a:r>
              <a:rPr lang="en-US">
                <a:latin typeface="Comic Sans MS"/>
                <a:ea typeface="Comic Sans MS"/>
                <a:cs typeface="Comic Sans MS"/>
              </a:rPr>
              <a:t>PushDR-流程圖</a:t>
            </a:r>
            <a:endParaRPr/>
          </a:p>
        </p:txBody>
      </p:sp>
      <p:pic>
        <p:nvPicPr>
          <p:cNvPr id="9" name="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4311408" y="707324"/>
            <a:ext cx="4231200" cy="41772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for title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indent="0">
              <a:buNone/>
            </a:pPr>
            <a:r>
              <a:rPr lang="en-US">
                <a:latin typeface="Comic Sans MS"/>
                <a:ea typeface="Comic Sans MS"/>
                <a:cs typeface="Comic Sans MS"/>
              </a:rPr>
              <a:t>PushDR-詳細流程1</a:t>
            </a:r>
            <a:endParaRPr/>
          </a:p>
        </p:txBody>
      </p:sp>
      <p:sp>
        <p:nvSpPr>
          <p:cNvPr id="12" name="Placeholder for 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marR="285750" indent="0">
              <a:spcBef>
                <a:spcPts val="1300"/>
              </a:spcBef>
              <a:spcAft>
                <a:spcPts val="400"/>
              </a:spcAft>
              <a:buNone/>
            </a:pPr>
            <a:r>
              <a:rPr lang="en-US" sz="20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步驟1:匯出HTTP命令(URL OR FILE MASK)格式</a:t>
            </a:r>
            <a:endParaRPr/>
          </a:p>
          <a:p>
            <a:pPr marL="0" indent="0">
              <a:spcBef>
                <a:spcPts val="1000"/>
              </a:spcBef>
              <a:spcAft>
                <a:spcPts val="300"/>
              </a:spcAft>
              <a:buNone/>
            </a:pPr>
            <a:r>
              <a:rPr lang="en-US" sz="16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SP_SqHttpDRSelect</a:t>
            </a:r>
            <a:endParaRPr/>
          </a:p>
          <a:p>
            <a:pPr marL="285750" indent="-285750"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檢查HttpDR是否有資料</a:t>
            </a:r>
            <a:endParaRPr/>
          </a:p>
          <a:p>
            <a:pPr marL="285750" indent="-285750"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無資料則跳出</a:t>
            </a:r>
            <a:endParaRPr/>
          </a:p>
          <a:p>
            <a:pPr marL="285750" indent="-285750"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刪除已回報的資料 (wait='N' and Flag=2)</a:t>
            </a:r>
            <a:endParaRPr/>
          </a:p>
          <a:p>
            <a:pPr marL="285750" indent="-285750">
              <a:buClr>
                <a:srgbClr val="FF0000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FF0000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retry &gt;2 資料搬到 HttpDR_Err</a:t>
            </a:r>
            <a:endParaRPr/>
          </a:p>
          <a:p>
            <a:pPr marL="285750" indent="-285750"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標記長短訊未處理資料( msgid &amp; Flag=0)更新成處理中(retry+1, wait='Y',Flag=1)</a:t>
            </a:r>
            <a:endParaRPr/>
          </a:p>
          <a:p>
            <a:pPr marL="285750" indent="-285750"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如果3筆數&gt;0，檢查HttpDR是否有資料，無資料則 重設序號， TRUNCATE HttpDR</a:t>
            </a:r>
            <a:endParaRPr/>
          </a:p>
          <a:p>
            <a:pPr marL="285750" indent="-285750"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回傳ViewBcpHttpDR&amp;ViewBcpHttpDRLong中組好的BCP的 SQL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for title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indent="0">
              <a:buNone/>
            </a:pPr>
            <a:r>
              <a:rPr lang="en-US">
                <a:latin typeface="Comic Sans MS"/>
                <a:ea typeface="Comic Sans MS"/>
                <a:cs typeface="Comic Sans MS"/>
              </a:rPr>
              <a:t>PushDR-詳細流程2-1</a:t>
            </a:r>
            <a:endParaRPr/>
          </a:p>
        </p:txBody>
      </p:sp>
      <p:sp>
        <p:nvSpPr>
          <p:cNvPr id="15" name="Placeholder for 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marR="285750" indent="0">
              <a:spcBef>
                <a:spcPts val="1300"/>
              </a:spcBef>
              <a:spcAft>
                <a:spcPts val="400"/>
              </a:spcAft>
              <a:buNone/>
            </a:pPr>
            <a:r>
              <a:rPr lang="en-US" sz="20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步驟2:多續執行HTTP呼叫</a:t>
            </a:r>
            <a:endParaRPr/>
          </a:p>
          <a:p>
            <a:pPr marL="0" indent="0">
              <a:spcBef>
                <a:spcPts val="1000"/>
              </a:spcBef>
              <a:spcAft>
                <a:spcPts val="300"/>
              </a:spcAft>
              <a:buNone/>
            </a:pPr>
            <a:r>
              <a:rPr lang="en-US" sz="16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短訊 BCP 包含</a:t>
            </a:r>
            <a:endParaRPr/>
          </a:p>
          <a:p>
            <a:pPr marL="285750" indent="-285750"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sno = CAST(HttpDR.sno AS varchar)</a:t>
            </a:r>
            <a:endParaRPr/>
          </a:p>
          <a:p>
            <a:pPr marL="285750" indent="-285750"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 u="sng">
                <a:solidFill>
                  <a:srgbClr val="0F7BE9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  <a:hlinkClick tooltip="" r:id="rId3"/>
              </a:rPr>
              <a:t>http://127.0.0.1/TestTomcat/TestServlet2?vendor=1</a:t>
            </a: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 (If UserName=CTCB2, else =&gt;TestServlet )</a:t>
            </a:r>
            <a:endParaRPr/>
          </a:p>
          <a:p>
            <a:pPr marL="285750" indent="-285750"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msgid =HttpDR.msgid</a:t>
            </a:r>
            <a:endParaRPr/>
          </a:p>
          <a:p>
            <a:pPr marL="285750" indent="-285750">
              <a:buClr>
                <a:srgbClr val="000000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000000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status = HttpDR.status</a:t>
            </a:r>
            <a:endParaRPr/>
          </a:p>
          <a:p>
            <a:pPr marL="285750" indent="-285750"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updatetime = HttpDR.updatetime</a:t>
            </a:r>
            <a:endParaRPr/>
          </a:p>
          <a:p>
            <a:pPr marL="285750" indent="-285750"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otp = Y (If MsgInfo.UserName like CTCB_SMS_OTP%,  else =&gt; 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for title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indent="0">
              <a:buNone/>
            </a:pPr>
            <a:r>
              <a:rPr lang="en-US">
                <a:latin typeface="Comic Sans MS"/>
                <a:ea typeface="Comic Sans MS"/>
                <a:cs typeface="Comic Sans MS"/>
              </a:rPr>
              <a:t>PushDR-詳細流程2-2</a:t>
            </a:r>
            <a:endParaRPr/>
          </a:p>
        </p:txBody>
      </p:sp>
      <p:sp>
        <p:nvSpPr>
          <p:cNvPr id="18" name="Placeholder for 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indent="0">
              <a:spcBef>
                <a:spcPts val="1000"/>
              </a:spcBef>
              <a:spcAft>
                <a:spcPts val="300"/>
              </a:spcAft>
              <a:buNone/>
            </a:pPr>
            <a:r>
              <a:rPr lang="en-US" sz="16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長訊 BCP 包含</a:t>
            </a:r>
            <a:endParaRPr/>
          </a:p>
          <a:p>
            <a:pPr marL="285750" indent="-285750"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sno = CAST(HttpDR.sno AS varchar)</a:t>
            </a:r>
            <a:endParaRPr/>
          </a:p>
          <a:p>
            <a:pPr marL="285750" indent="-285750"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000000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http://192.168.214.183:8080/mip/ReturnStatus?vendor=1</a:t>
            </a:r>
            <a:endParaRPr/>
          </a:p>
          <a:p>
            <a:pPr marL="285750" indent="-285750"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msgid =dbo.UrlEncode(HttpDR.msgid)</a:t>
            </a:r>
            <a:endParaRPr/>
          </a:p>
          <a:p>
            <a:pPr marL="285750" indent="-285750">
              <a:buClr>
                <a:srgbClr val="000000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000000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status = HttpDR.status</a:t>
            </a:r>
            <a:endParaRPr/>
          </a:p>
          <a:p>
            <a:pPr marL="285750" indent="-285750"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updatetime = HttpDR.updatetime</a:t>
            </a:r>
            <a:endParaRPr/>
          </a:p>
          <a:p>
            <a:pPr marL="285750" indent="-285750"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otp = Y (If MsgInfo.UserName like CTCB_SMS_OTP%,  else =&gt; N)</a:t>
            </a:r>
            <a:endParaRPr/>
          </a:p>
          <a:p>
            <a:pPr marL="285750" indent="-285750"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sectionCnt=MsgLong0001.sectionCnt</a:t>
            </a:r>
            <a:endParaRPr/>
          </a:p>
          <a:p>
            <a:pPr marL="285750" indent="-285750"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'sec' + CAST(MsgLong0001.SmNo AS varchar)=dbo.SI_Status_Convert(MsgLong0001.StatusFlag)…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for title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indent="0">
              <a:buNone/>
            </a:pPr>
            <a:r>
              <a:rPr lang="en-US">
                <a:latin typeface="Comic Sans MS"/>
                <a:ea typeface="Comic Sans MS"/>
                <a:cs typeface="Comic Sans MS"/>
              </a:rPr>
              <a:t>PushDR-詳細流程3</a:t>
            </a:r>
            <a:endParaRPr/>
          </a:p>
        </p:txBody>
      </p:sp>
      <p:sp>
        <p:nvSpPr>
          <p:cNvPr id="21" name="Placeholder for 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marR="285750" indent="0">
              <a:spcBef>
                <a:spcPts val="1300"/>
              </a:spcBef>
              <a:spcAft>
                <a:spcPts val="400"/>
              </a:spcAft>
              <a:buNone/>
            </a:pPr>
            <a:r>
              <a:rPr lang="en-US" sz="20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步驟3:處裡HTTP執行結果</a:t>
            </a:r>
            <a:endParaRPr/>
          </a:p>
          <a:p>
            <a:pPr marL="285750" indent="-285750"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檢查步驟2的回覆資料大小&gt;-1bytes</a:t>
            </a:r>
            <a:endParaRPr/>
          </a:p>
          <a:p>
            <a:pPr marL="285750" indent="-285750">
              <a:buClr>
                <a:srgbClr val="111111">
                  <a:alpha val="100000"/>
                </a:srgbClr>
              </a:buClr>
              <a:buFont typeface="Comic Sans MS"/>
              <a:buAutoNum type="arabi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執行 SP_SqHttpDRUpdate</a:t>
            </a:r>
            <a:endParaRPr/>
          </a:p>
          <a:p>
            <a:pPr lvl="1" marL="571500" indent="-285750">
              <a:buClr>
                <a:srgbClr val="111111">
                  <a:alpha val="100000"/>
                </a:srgbClr>
              </a:buClr>
              <a:buFont typeface="Comic Sans MS"/>
              <a:buAutoNum type="romanL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Response回覆'OK'：依sno，更新</a:t>
            </a:r>
            <a:r>
              <a:rPr lang="en-US" sz="12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HttpDR的狀態為已回報(wait='N', Flag=2)</a:t>
            </a:r>
            <a:endParaRPr/>
          </a:p>
          <a:p>
            <a:pPr lvl="1" marL="571500" indent="-285750">
              <a:buClr>
                <a:srgbClr val="111111">
                  <a:alpha val="100000"/>
                </a:srgbClr>
              </a:buClr>
              <a:buFont typeface="Comic Sans MS"/>
              <a:buAutoNum type="romanLcPeriod"/>
            </a:pPr>
            <a:r>
              <a:rPr lang="en-US" sz="1200" b="0" i="0">
                <a:solidFill>
                  <a:srgbClr val="111111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Response不是回覆'OK'：依sno，將HttpDR中該筆資料匯入HttpDR_Err</a:t>
            </a:r>
            <a:endParaRPr/>
          </a:p>
          <a:p>
            <a:pPr marL="0" marR="285750" indent="0">
              <a:spcBef>
                <a:spcPts val="1300"/>
              </a:spcBef>
              <a:spcAft>
                <a:spcPts val="400"/>
              </a:spcAft>
              <a:buNone/>
            </a:pPr>
            <a:r>
              <a:rPr lang="en-US" sz="2000" b="0" i="0">
                <a:solidFill>
                  <a:srgbClr val="111111">
                    <a:alpha val="100000"/>
                  </a:srgbClr>
                </a:solidFill>
                <a:highlight>
                  <a:srgbClr val="FCFCFC">
                    <a:alpha val="100000"/>
                  </a:srgbClr>
                </a:highlight>
                <a:latin typeface="Comic Sans MS"/>
                <a:ea typeface="Comic Sans MS"/>
                <a:cs typeface="Comic Sans MS"/>
              </a:rPr>
              <a:t>步驟4:服務暫停 N 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7445790" cy="4887669"/>
          <a:chOff x="0" y="0"/>
          <a:chExt cx="7445790" cy="4887669"/>
        </a:xfrm>
      </p:grpSpPr>
      <p:sp>
        <p:nvSpPr>
          <p:cNvPr id="23" name="Placeholder for title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PushDR-Camel程式流程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2344728" y="1220836"/>
            <a:ext cx="5101062" cy="36668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8742379" cy="4992993"/>
          <a:chOff x="0" y="0"/>
          <a:chExt cx="8742379" cy="4992993"/>
        </a:xfrm>
      </p:grpSpPr>
      <p:sp>
        <p:nvSpPr>
          <p:cNvPr id="26" name="Placeholder for title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  <a:noFill/>
        </p:spPr>
        <p:txBody>
          <a:bodyPr lIns="91440" rIns="91440" tIns="45720" bIns="45720" rtlCol="0">
            <a:normAutofit/>
          </a:bodyPr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PushMO-</a:t>
            </a:r>
            <a:r>
              <a:rPr lang="en-US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流程圖</a:t>
            </a:r>
            <a:endParaRPr/>
          </a:p>
        </p:txBody>
      </p:sp>
      <p:pic>
        <p:nvPicPr>
          <p:cNvPr id="27" name="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" r="0" b="0" l="0"/>
          <a:stretch>
            <a:fillRect/>
          </a:stretch>
        </p:blipFill>
        <p:spPr>
          <a:xfrm>
            <a:off x="5109203" y="975330"/>
            <a:ext cx="3633176" cy="40176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heme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2">
  <a:themeElements>
    <a:clrScheme name="Theme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2024-08-12T09:30:32Z</dcterms:created>
  <dcterms:modified xsi:type="dcterms:W3CDTF">2024-08-12T09:30:32Z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