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74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559-E79E-47F7-B505-D120EE78CCC4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200A-C75F-4D4B-8046-DE8A12A6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39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559-E79E-47F7-B505-D120EE78CCC4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200A-C75F-4D4B-8046-DE8A12A6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28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559-E79E-47F7-B505-D120EE78CCC4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200A-C75F-4D4B-8046-DE8A12A6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3952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559-E79E-47F7-B505-D120EE78CCC4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200A-C75F-4D4B-8046-DE8A12A6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527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559-E79E-47F7-B505-D120EE78CCC4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200A-C75F-4D4B-8046-DE8A12A6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316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559-E79E-47F7-B505-D120EE78CCC4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200A-C75F-4D4B-8046-DE8A12A6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384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559-E79E-47F7-B505-D120EE78CCC4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200A-C75F-4D4B-8046-DE8A12A6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348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559-E79E-47F7-B505-D120EE78CCC4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200A-C75F-4D4B-8046-DE8A12A6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162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559-E79E-47F7-B505-D120EE78CCC4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200A-C75F-4D4B-8046-DE8A12A6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559-E79E-47F7-B505-D120EE78CCC4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02C200A-C75F-4D4B-8046-DE8A12A6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45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559-E79E-47F7-B505-D120EE78CCC4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200A-C75F-4D4B-8046-DE8A12A6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81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559-E79E-47F7-B505-D120EE78CCC4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200A-C75F-4D4B-8046-DE8A12A6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48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559-E79E-47F7-B505-D120EE78CCC4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200A-C75F-4D4B-8046-DE8A12A6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49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559-E79E-47F7-B505-D120EE78CCC4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200A-C75F-4D4B-8046-DE8A12A6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67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559-E79E-47F7-B505-D120EE78CCC4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200A-C75F-4D4B-8046-DE8A12A6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66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559-E79E-47F7-B505-D120EE78CCC4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200A-C75F-4D4B-8046-DE8A12A6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9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559-E79E-47F7-B505-D120EE78CCC4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200A-C75F-4D4B-8046-DE8A12A6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76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8D5559-E79E-47F7-B505-D120EE78CCC4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2C200A-C75F-4D4B-8046-DE8A12A6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04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CADD3-8B7E-4D2F-8DBA-E16EDCCB8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DIH4CPS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B155A0-BA4D-4C19-B653-D70341273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Datenaufnahme Version 1</a:t>
            </a:r>
          </a:p>
          <a:p>
            <a:r>
              <a:rPr lang="de-DE" dirty="0"/>
              <a:t>Stand 31.08.2020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08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8FC6C-DC26-4A27-B9A2-FF7A3AD6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62F2C7-E926-430E-8879-43911633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90773"/>
            <a:ext cx="10018713" cy="40386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 err="1"/>
              <a:t>configuration</a:t>
            </a:r>
            <a:r>
              <a:rPr lang="de-DE" sz="2000" dirty="0"/>
              <a:t>: </a:t>
            </a:r>
          </a:p>
          <a:p>
            <a:pPr marL="0" indent="0">
              <a:buNone/>
            </a:pPr>
            <a:r>
              <a:rPr lang="de-DE" sz="2000" dirty="0"/>
              <a:t>	- enthält alle Parameter, die global verwendet werden</a:t>
            </a:r>
          </a:p>
          <a:p>
            <a:pPr marL="0" indent="0">
              <a:buNone/>
            </a:pPr>
            <a:r>
              <a:rPr lang="de-DE" sz="2000" dirty="0" err="1"/>
              <a:t>requirements</a:t>
            </a:r>
            <a:r>
              <a:rPr lang="de-DE" sz="2000" dirty="0"/>
              <a:t>:</a:t>
            </a:r>
          </a:p>
          <a:p>
            <a:pPr marL="0" indent="0">
              <a:buNone/>
            </a:pPr>
            <a:r>
              <a:rPr lang="de-DE" sz="2000" dirty="0"/>
              <a:t>	- enthält eine Liste von Paketen, die benötigt werden, um das Programm auszuführen</a:t>
            </a:r>
          </a:p>
          <a:p>
            <a:pPr marL="0" indent="0">
              <a:buNone/>
            </a:pPr>
            <a:r>
              <a:rPr lang="de-DE" sz="2000" dirty="0" err="1"/>
              <a:t>LED_control</a:t>
            </a:r>
            <a:r>
              <a:rPr lang="de-DE" sz="2000" dirty="0"/>
              <a:t>:</a:t>
            </a:r>
          </a:p>
          <a:p>
            <a:pPr marL="0" indent="0">
              <a:buNone/>
            </a:pPr>
            <a:r>
              <a:rPr lang="de-DE" sz="2000" dirty="0"/>
              <a:t>	- diese Klasse regelt über das Schalten von Spannungen die Ansteuerung eines Arduino, 	welcher den verwendeten LED-Ring steuert</a:t>
            </a:r>
          </a:p>
          <a:p>
            <a:pPr marL="0" indent="0">
              <a:buNone/>
            </a:pPr>
            <a:r>
              <a:rPr lang="de-DE" sz="2000" dirty="0" err="1"/>
              <a:t>mqtt_connection</a:t>
            </a:r>
            <a:r>
              <a:rPr lang="de-DE" sz="2000" dirty="0"/>
              <a:t>:</a:t>
            </a:r>
          </a:p>
          <a:p>
            <a:pPr marL="0" indent="0">
              <a:buNone/>
            </a:pPr>
            <a:r>
              <a:rPr lang="de-DE" sz="2000" dirty="0"/>
              <a:t>	- diese Klasse dient der Kommunikation zu der verwendeten MQTT API (</a:t>
            </a:r>
            <a:r>
              <a:rPr lang="de-DE" sz="2000" dirty="0" err="1"/>
              <a:t>iotstack</a:t>
            </a:r>
            <a:r>
              <a:rPr lang="de-DE" sz="2000" dirty="0"/>
              <a:t>)</a:t>
            </a:r>
          </a:p>
          <a:p>
            <a:pPr marL="0" indent="0">
              <a:buNone/>
            </a:pPr>
            <a:r>
              <a:rPr lang="de-DE" sz="2000" dirty="0"/>
              <a:t>	- es werden Infos, Warnungen, Fehler des Prozesses und Systemparameter übermittelt </a:t>
            </a:r>
          </a:p>
        </p:txBody>
      </p:sp>
    </p:spTree>
    <p:extLst>
      <p:ext uri="{BB962C8B-B14F-4D97-AF65-F5344CB8AC3E}">
        <p14:creationId xmlns:p14="http://schemas.microsoft.com/office/powerpoint/2010/main" val="408439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8FC6C-DC26-4A27-B9A2-FF7A3AD6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Videoaufnahme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62F2C7-E926-430E-8879-43911633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3178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sz="4200" dirty="0" err="1"/>
              <a:t>WebcamRecorder</a:t>
            </a:r>
            <a:r>
              <a:rPr lang="de-DE" sz="4200" dirty="0"/>
              <a:t>: </a:t>
            </a:r>
          </a:p>
          <a:p>
            <a:pPr marL="0" indent="0">
              <a:buNone/>
            </a:pPr>
            <a:r>
              <a:rPr lang="de-DE" sz="4200" dirty="0"/>
              <a:t>	- schaltet die LEDs (unter Verwendung von </a:t>
            </a:r>
            <a:r>
              <a:rPr lang="de-DE" sz="4200" dirty="0" err="1"/>
              <a:t>LED_control</a:t>
            </a:r>
            <a:r>
              <a:rPr lang="de-DE" sz="4200" dirty="0"/>
              <a:t>)</a:t>
            </a:r>
          </a:p>
          <a:p>
            <a:pPr marL="0" indent="0">
              <a:buNone/>
            </a:pPr>
            <a:r>
              <a:rPr lang="de-DE" sz="4200" dirty="0"/>
              <a:t>	- sendet Statusupdates via MQTT an </a:t>
            </a:r>
            <a:r>
              <a:rPr lang="de-DE" sz="4200" dirty="0" err="1"/>
              <a:t>iotStack</a:t>
            </a:r>
            <a:endParaRPr lang="de-DE" sz="4200" dirty="0"/>
          </a:p>
          <a:p>
            <a:pPr marL="0" indent="0">
              <a:buNone/>
            </a:pPr>
            <a:r>
              <a:rPr lang="de-DE" sz="4200" dirty="0"/>
              <a:t>	- Thread 1: liest Kamera-Stream aus, speichert Frames in Queue</a:t>
            </a:r>
          </a:p>
          <a:p>
            <a:pPr marL="0" indent="0">
              <a:buNone/>
            </a:pPr>
            <a:r>
              <a:rPr lang="de-DE" sz="4200" dirty="0"/>
              <a:t>	- Thread 2: liest Queue aus und speichert Frames in .</a:t>
            </a:r>
            <a:r>
              <a:rPr lang="de-DE" sz="4200" dirty="0" err="1"/>
              <a:t>avi</a:t>
            </a:r>
            <a:r>
              <a:rPr lang="de-DE" sz="4200" dirty="0"/>
              <a:t> Datei lokal ab</a:t>
            </a:r>
          </a:p>
          <a:p>
            <a:pPr marL="0" indent="0">
              <a:buNone/>
            </a:pPr>
            <a:endParaRPr lang="de-DE" sz="4200" dirty="0"/>
          </a:p>
          <a:p>
            <a:pPr marL="0" indent="0">
              <a:buNone/>
            </a:pPr>
            <a:r>
              <a:rPr lang="de-DE" sz="4200" dirty="0"/>
              <a:t>Ausführen des Skriptes bewirkt die Aufnahme einer Videodatei, dessen Länge als Übergabeparameter variiert </a:t>
            </a:r>
            <a:r>
              <a:rPr lang="de-DE" sz="4200"/>
              <a:t>werden kann (Standard</a:t>
            </a:r>
            <a:r>
              <a:rPr lang="de-DE" sz="4200" dirty="0"/>
              <a:t>: 10 s)</a:t>
            </a:r>
          </a:p>
          <a:p>
            <a:pPr marL="0" indent="0">
              <a:buNone/>
            </a:pPr>
            <a:r>
              <a:rPr lang="de-DE" sz="2500" dirty="0"/>
              <a:t>z.B. python3 webcam_recorder.py –</a:t>
            </a:r>
            <a:r>
              <a:rPr lang="de-DE" sz="2500" dirty="0" err="1"/>
              <a:t>videoLength</a:t>
            </a:r>
            <a:r>
              <a:rPr lang="de-DE" sz="2500" dirty="0"/>
              <a:t> 20</a:t>
            </a:r>
            <a:endParaRPr lang="de-DE" sz="2900" dirty="0"/>
          </a:p>
        </p:txBody>
      </p:sp>
    </p:spTree>
    <p:extLst>
      <p:ext uri="{BB962C8B-B14F-4D97-AF65-F5344CB8AC3E}">
        <p14:creationId xmlns:p14="http://schemas.microsoft.com/office/powerpoint/2010/main" val="122268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8FC6C-DC26-4A27-B9A2-FF7A3AD6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Datentransfer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62F2C7-E926-430E-8879-43911633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31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err="1"/>
              <a:t>CloudConnection</a:t>
            </a:r>
            <a:r>
              <a:rPr lang="de-DE" sz="2000" dirty="0"/>
              <a:t>: </a:t>
            </a:r>
          </a:p>
          <a:p>
            <a:pPr marL="0" indent="0">
              <a:buNone/>
            </a:pPr>
            <a:r>
              <a:rPr lang="de-DE" sz="2000" dirty="0"/>
              <a:t>	- lädt die lokalen Videodateien in die Cloud</a:t>
            </a:r>
          </a:p>
          <a:p>
            <a:pPr marL="0" indent="0">
              <a:buNone/>
            </a:pPr>
            <a:r>
              <a:rPr lang="de-DE" sz="2000" dirty="0"/>
              <a:t>	- sendet Statusupdates via MQTT an </a:t>
            </a:r>
            <a:r>
              <a:rPr lang="de-DE" sz="2000" dirty="0" err="1"/>
              <a:t>iotStack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	- Übergabeparameter ermöglichen den Upload aller Dateien von heute oder von gestern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Ausführen des Skriptes bewirkt den Upload aller Videodateien, die am selben Tag aufgenommen wurden (Standard: gestern oder heute)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z.B. python3 cloud_connection.py --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today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97386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8FC6C-DC26-4A27-B9A2-FF7A3AD6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Systemmonitoring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62F2C7-E926-430E-8879-43911633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31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err="1"/>
              <a:t>SystemMonitoring</a:t>
            </a:r>
            <a:r>
              <a:rPr lang="de-DE" sz="2000" dirty="0"/>
              <a:t> (Linux): </a:t>
            </a:r>
          </a:p>
          <a:p>
            <a:pPr marL="0" indent="0">
              <a:buNone/>
            </a:pPr>
            <a:r>
              <a:rPr lang="de-DE" sz="2000" dirty="0"/>
              <a:t>	- fragt interne Parameter ab und sendet diese via MQTT an </a:t>
            </a:r>
            <a:r>
              <a:rPr lang="de-DE" sz="2000" dirty="0" err="1"/>
              <a:t>iotStack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	- bisherige Parameter (</a:t>
            </a:r>
            <a:r>
              <a:rPr lang="de-DE" sz="2000" dirty="0" err="1"/>
              <a:t>Jetson</a:t>
            </a:r>
            <a:r>
              <a:rPr lang="de-DE" sz="2000" dirty="0"/>
              <a:t> Nano):</a:t>
            </a:r>
          </a:p>
          <a:p>
            <a:pPr marL="0" indent="0">
              <a:buNone/>
            </a:pPr>
            <a:r>
              <a:rPr lang="de-DE" sz="2000" dirty="0"/>
              <a:t>		</a:t>
            </a:r>
            <a:r>
              <a:rPr lang="en-US" sz="2000" dirty="0" err="1"/>
              <a:t>Allways</a:t>
            </a:r>
            <a:r>
              <a:rPr lang="en-US" sz="2000" dirty="0"/>
              <a:t>-On (AO), CPU, GPU, Phase-locked loop (PLL), Power management 				integrated circuit (PMIC), Thermal fan (east)</a:t>
            </a:r>
            <a:r>
              <a:rPr lang="de-DE" sz="2000" dirty="0"/>
              <a:t> 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Ausführen des Skriptes sendet pro oben genannten Parameter einen Wert </a:t>
            </a:r>
          </a:p>
        </p:txBody>
      </p:sp>
    </p:spTree>
    <p:extLst>
      <p:ext uri="{BB962C8B-B14F-4D97-AF65-F5344CB8AC3E}">
        <p14:creationId xmlns:p14="http://schemas.microsoft.com/office/powerpoint/2010/main" val="131868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8FC6C-DC26-4A27-B9A2-FF7A3AD6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Zeitgesteuerte Prozesse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62F2C7-E926-430E-8879-43911633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31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err="1"/>
              <a:t>CronHandler</a:t>
            </a:r>
            <a:r>
              <a:rPr lang="de-DE" sz="2000" dirty="0"/>
              <a:t>: </a:t>
            </a:r>
          </a:p>
          <a:p>
            <a:pPr marL="0" indent="0">
              <a:buNone/>
            </a:pPr>
            <a:r>
              <a:rPr lang="de-DE" sz="2000" dirty="0"/>
              <a:t>	- erstellt </a:t>
            </a:r>
            <a:r>
              <a:rPr lang="de-DE" sz="2000" dirty="0" err="1"/>
              <a:t>Cronjobs</a:t>
            </a:r>
            <a:r>
              <a:rPr lang="de-DE" sz="2000" dirty="0"/>
              <a:t> und fügt diese dem Linux System hinzu</a:t>
            </a:r>
          </a:p>
          <a:p>
            <a:pPr marL="0" indent="0">
              <a:buNone/>
            </a:pPr>
            <a:r>
              <a:rPr lang="de-DE" sz="2000" dirty="0"/>
              <a:t>	- unter Windows müssen </a:t>
            </a:r>
            <a:r>
              <a:rPr lang="de-DE" sz="2000" dirty="0" err="1"/>
              <a:t>Cronjobs</a:t>
            </a:r>
            <a:r>
              <a:rPr lang="de-DE" sz="2000" dirty="0"/>
              <a:t> vorerst manuell erstellt werden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Ausführen des Skripts sorgt dafür, dass alle 10 Minuten ein Video aufgenommen wird, alle 2 Stunden die Videodateien des Tages hochgeladen und alle 2 Minuten die Systemparameter mitgeteilt werden</a:t>
            </a:r>
          </a:p>
        </p:txBody>
      </p:sp>
    </p:spTree>
    <p:extLst>
      <p:ext uri="{BB962C8B-B14F-4D97-AF65-F5344CB8AC3E}">
        <p14:creationId xmlns:p14="http://schemas.microsoft.com/office/powerpoint/2010/main" val="2814263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Office PowerPoint</Application>
  <PresentationFormat>Breitbild</PresentationFormat>
  <Paragraphs>43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DIH4CPS</vt:lpstr>
      <vt:lpstr>Allgemeines</vt:lpstr>
      <vt:lpstr>Videoaufnahme</vt:lpstr>
      <vt:lpstr>Datentransfer</vt:lpstr>
      <vt:lpstr>Systemmonitoring</vt:lpstr>
      <vt:lpstr>Zeitgesteuerte Prozesse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DIH4CPS</dc:title>
  <dc:creator>Arno Schiller</dc:creator>
  <cp:lastModifiedBy>Arno Schiller</cp:lastModifiedBy>
  <cp:revision>16</cp:revision>
  <dcterms:created xsi:type="dcterms:W3CDTF">2020-08-31T12:22:35Z</dcterms:created>
  <dcterms:modified xsi:type="dcterms:W3CDTF">2020-08-31T12:58:49Z</dcterms:modified>
</cp:coreProperties>
</file>