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9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28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95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1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384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34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6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45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81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8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49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6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9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D5559-E79E-47F7-B505-D120EE78CCC4}" type="datetimeFigureOut">
              <a:rPr lang="de-DE" smtClean="0"/>
              <a:t>01.09.2020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4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CADD3-8B7E-4D2F-8DBA-E16EDCCB8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DIH4CPS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B155A0-BA4D-4C19-B653-D70341273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Datenaufnahme Version 2</a:t>
            </a:r>
          </a:p>
          <a:p>
            <a:r>
              <a:rPr lang="de-DE" dirty="0"/>
              <a:t>Stand 01.09.2020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08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FC6C-DC26-4A27-B9A2-FF7A3AD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F2C7-E926-430E-8879-43911633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90773"/>
            <a:ext cx="10018713" cy="403860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de-DE" sz="2000" dirty="0"/>
              <a:t>Es wird ein Objekt verwendet, welches die Daten aus dem Kamera-Stream in einen Ring-Buffer transferiert (als </a:t>
            </a:r>
            <a:r>
              <a:rPr lang="de-DE" sz="2000" dirty="0" err="1"/>
              <a:t>numpy</a:t>
            </a:r>
            <a:r>
              <a:rPr lang="de-DE" sz="2000" dirty="0"/>
              <a:t>-Array)</a:t>
            </a:r>
          </a:p>
          <a:p>
            <a:pPr>
              <a:buFontTx/>
              <a:buChar char="-"/>
            </a:pPr>
            <a:r>
              <a:rPr lang="de-DE" sz="2000" dirty="0"/>
              <a:t> Ein Objekt verarbeitet die Bilddaten und kopiert, wenn etwas bestimmtes erkannt wurde, die entsprechenden Frames in einen weiteren Buffer</a:t>
            </a:r>
          </a:p>
          <a:p>
            <a:pPr>
              <a:buFontTx/>
              <a:buChar char="-"/>
            </a:pPr>
            <a:r>
              <a:rPr lang="de-DE" sz="2000" dirty="0"/>
              <a:t>Ist ein Buffer gefüllt, wird dieses an einen neuen Thread übergeben, welcher die Daten als </a:t>
            </a:r>
            <a:r>
              <a:rPr lang="de-DE" sz="2000" dirty="0" err="1"/>
              <a:t>avi</a:t>
            </a:r>
            <a:r>
              <a:rPr lang="de-DE" sz="2000" dirty="0"/>
              <a:t>-Datei auf dem Systemspeicher hinterlegt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Zeitgesteuert erfolgt der Upload dieser </a:t>
            </a:r>
            <a:r>
              <a:rPr lang="de-DE" sz="2000" dirty="0" err="1"/>
              <a:t>avi</a:t>
            </a:r>
            <a:r>
              <a:rPr lang="de-DE" sz="2000" dirty="0"/>
              <a:t>-Dateien in die Cloud (siehe v1)</a:t>
            </a:r>
          </a:p>
        </p:txBody>
      </p:sp>
    </p:spTree>
    <p:extLst>
      <p:ext uri="{BB962C8B-B14F-4D97-AF65-F5344CB8AC3E}">
        <p14:creationId xmlns:p14="http://schemas.microsoft.com/office/powerpoint/2010/main" val="40843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FC6C-DC26-4A27-B9A2-FF7A3AD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Entwurf: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E69D0A-5C10-4EB6-AE8D-1FC70A3C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949" y="1947212"/>
            <a:ext cx="3821267" cy="46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FC6C-DC26-4A27-B9A2-FF7A3AD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Ringbuffer</a:t>
            </a:r>
            <a:r>
              <a:rPr lang="de-DE" dirty="0"/>
              <a:t> - Entwurf: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5F1C2E4-356C-404D-8B7C-0A5068F78A96}"/>
              </a:ext>
            </a:extLst>
          </p:cNvPr>
          <p:cNvSpPr txBox="1"/>
          <p:nvPr/>
        </p:nvSpPr>
        <p:spPr>
          <a:xfrm>
            <a:off x="6150819" y="2019574"/>
            <a:ext cx="5207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Es gibt einen Schreibe- (</a:t>
            </a:r>
            <a:r>
              <a:rPr lang="de-DE" i="1" dirty="0"/>
              <a:t>Tail</a:t>
            </a:r>
            <a:r>
              <a:rPr lang="de-DE" dirty="0"/>
              <a:t>) und einen Lesezeiger (</a:t>
            </a:r>
            <a:r>
              <a:rPr lang="de-DE" i="1" dirty="0"/>
              <a:t>Head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pPr marL="285750" indent="-285750">
              <a:buFontTx/>
              <a:buChar char="-"/>
            </a:pPr>
            <a:r>
              <a:rPr lang="de-DE" i="1" dirty="0"/>
              <a:t>Tail</a:t>
            </a:r>
            <a:r>
              <a:rPr lang="de-DE" dirty="0"/>
              <a:t> fügt am neues Element hinzu, indem das älteste Element überschrieben wird</a:t>
            </a:r>
            <a:br>
              <a:rPr lang="de-DE" dirty="0"/>
            </a:br>
            <a:endParaRPr lang="de-DE" dirty="0"/>
          </a:p>
          <a:p>
            <a:pPr marL="285750" indent="-285750">
              <a:buFontTx/>
              <a:buChar char="-"/>
            </a:pPr>
            <a:r>
              <a:rPr lang="de-DE" i="1" dirty="0"/>
              <a:t>Head </a:t>
            </a:r>
            <a:r>
              <a:rPr lang="de-DE" dirty="0"/>
              <a:t>verarbeitet die Bilddaten </a:t>
            </a:r>
            <a:br>
              <a:rPr lang="de-DE" dirty="0"/>
            </a:b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/>
              <a:t>Achtung:</a:t>
            </a:r>
            <a:r>
              <a:rPr lang="de-DE" dirty="0"/>
              <a:t> je nach Dauer der Bildverarbeitung kann es dazu kommen, dass </a:t>
            </a:r>
            <a:r>
              <a:rPr lang="de-DE" i="1" dirty="0"/>
              <a:t>Tail Head </a:t>
            </a:r>
            <a:r>
              <a:rPr lang="de-DE" dirty="0"/>
              <a:t>überholt</a:t>
            </a:r>
            <a:br>
              <a:rPr lang="de-DE" dirty="0"/>
            </a:br>
            <a:r>
              <a:rPr lang="de-DE" dirty="0"/>
              <a:t>Lösung: Position des </a:t>
            </a:r>
            <a:r>
              <a:rPr lang="de-DE" i="1" dirty="0"/>
              <a:t>Head</a:t>
            </a:r>
            <a:r>
              <a:rPr lang="de-DE" dirty="0"/>
              <a:t> wird in Abhängigkeit zur Position des </a:t>
            </a:r>
            <a:r>
              <a:rPr lang="de-DE" i="1" dirty="0"/>
              <a:t>Tail </a:t>
            </a:r>
            <a:r>
              <a:rPr lang="de-DE" dirty="0"/>
              <a:t>bestimmt: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CB722E-9E1E-471B-8623-EE4C0551F2B9}"/>
              </a:ext>
            </a:extLst>
          </p:cNvPr>
          <p:cNvSpPr txBox="1"/>
          <p:nvPr/>
        </p:nvSpPr>
        <p:spPr>
          <a:xfrm>
            <a:off x="6562530" y="5435894"/>
            <a:ext cx="520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C00000"/>
                </a:solidFill>
              </a:rPr>
              <a:t>diff_head_tail</a:t>
            </a:r>
            <a:r>
              <a:rPr lang="de-DE" sz="1200" dirty="0">
                <a:solidFill>
                  <a:srgbClr val="C00000"/>
                </a:solidFill>
              </a:rPr>
              <a:t> = …                       # Anzahl Elemente zwischen H und Z</a:t>
            </a:r>
          </a:p>
          <a:p>
            <a:r>
              <a:rPr lang="de-DE" sz="1200" dirty="0">
                <a:solidFill>
                  <a:srgbClr val="C00000"/>
                </a:solidFill>
              </a:rPr>
              <a:t>				# H&gt;T --&gt; </a:t>
            </a:r>
            <a:r>
              <a:rPr lang="de-DE" sz="1200" dirty="0" err="1">
                <a:solidFill>
                  <a:srgbClr val="C00000"/>
                </a:solidFill>
              </a:rPr>
              <a:t>diff</a:t>
            </a:r>
            <a:r>
              <a:rPr lang="de-DE" sz="1200" dirty="0">
                <a:solidFill>
                  <a:srgbClr val="C00000"/>
                </a:solidFill>
              </a:rPr>
              <a:t> = </a:t>
            </a:r>
            <a:r>
              <a:rPr lang="de-DE" sz="1200" dirty="0" err="1">
                <a:solidFill>
                  <a:srgbClr val="C00000"/>
                </a:solidFill>
              </a:rPr>
              <a:t>len</a:t>
            </a:r>
            <a:r>
              <a:rPr lang="de-DE" sz="1200" dirty="0">
                <a:solidFill>
                  <a:srgbClr val="C00000"/>
                </a:solidFill>
              </a:rPr>
              <a:t>()+T-H; H&gt;T --&gt; </a:t>
            </a:r>
            <a:r>
              <a:rPr lang="de-DE" sz="1200" dirty="0" err="1">
                <a:solidFill>
                  <a:srgbClr val="C00000"/>
                </a:solidFill>
              </a:rPr>
              <a:t>diff</a:t>
            </a:r>
            <a:r>
              <a:rPr lang="de-DE" sz="1200" dirty="0">
                <a:solidFill>
                  <a:srgbClr val="C00000"/>
                </a:solidFill>
              </a:rPr>
              <a:t> =T-H</a:t>
            </a:r>
          </a:p>
          <a:p>
            <a:r>
              <a:rPr lang="de-DE" sz="1200" dirty="0" err="1">
                <a:solidFill>
                  <a:srgbClr val="C00000"/>
                </a:solidFill>
              </a:rPr>
              <a:t>if</a:t>
            </a:r>
            <a:r>
              <a:rPr lang="de-DE" sz="1200" dirty="0">
                <a:solidFill>
                  <a:srgbClr val="C00000"/>
                </a:solidFill>
              </a:rPr>
              <a:t>(</a:t>
            </a:r>
            <a:r>
              <a:rPr lang="de-DE" sz="1200" dirty="0" err="1">
                <a:solidFill>
                  <a:srgbClr val="C00000"/>
                </a:solidFill>
              </a:rPr>
              <a:t>diff_head_tail</a:t>
            </a:r>
            <a:r>
              <a:rPr lang="de-DE" sz="1200" dirty="0">
                <a:solidFill>
                  <a:srgbClr val="C00000"/>
                </a:solidFill>
              </a:rPr>
              <a:t> &gt; </a:t>
            </a:r>
            <a:r>
              <a:rPr lang="de-DE" sz="1200" dirty="0" err="1">
                <a:solidFill>
                  <a:srgbClr val="C00000"/>
                </a:solidFill>
              </a:rPr>
              <a:t>len</a:t>
            </a:r>
            <a:r>
              <a:rPr lang="de-DE" sz="1200" dirty="0">
                <a:solidFill>
                  <a:srgbClr val="C00000"/>
                </a:solidFill>
              </a:rPr>
              <a:t>(…)/2:                           # wenn weiter weg als gegenüber</a:t>
            </a:r>
          </a:p>
          <a:p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rgbClr val="C00000"/>
                </a:solidFill>
              </a:rPr>
              <a:t>H_new</a:t>
            </a:r>
            <a:r>
              <a:rPr lang="de-DE" sz="1200" dirty="0">
                <a:solidFill>
                  <a:srgbClr val="C00000"/>
                </a:solidFill>
              </a:rPr>
              <a:t> =(T + </a:t>
            </a:r>
            <a:r>
              <a:rPr lang="de-DE" sz="1200" dirty="0" err="1">
                <a:solidFill>
                  <a:srgbClr val="C00000"/>
                </a:solidFill>
              </a:rPr>
              <a:t>len</a:t>
            </a:r>
            <a:r>
              <a:rPr lang="de-DE" sz="1200" dirty="0">
                <a:solidFill>
                  <a:srgbClr val="C00000"/>
                </a:solidFill>
              </a:rPr>
              <a:t>(…)/2) % </a:t>
            </a:r>
            <a:r>
              <a:rPr lang="de-DE" sz="1200" dirty="0" err="1">
                <a:solidFill>
                  <a:srgbClr val="C00000"/>
                </a:solidFill>
              </a:rPr>
              <a:t>len</a:t>
            </a:r>
            <a:r>
              <a:rPr lang="de-DE" sz="1200" dirty="0">
                <a:solidFill>
                  <a:srgbClr val="C00000"/>
                </a:solidFill>
              </a:rPr>
              <a:t>(…)   # gegenüberliegende Position</a:t>
            </a:r>
            <a:endParaRPr lang="de-DE" sz="1200" dirty="0"/>
          </a:p>
        </p:txBody>
      </p:sp>
      <p:sp>
        <p:nvSpPr>
          <p:cNvPr id="6" name="Zwölfeck 5">
            <a:extLst>
              <a:ext uri="{FF2B5EF4-FFF2-40B4-BE49-F238E27FC236}">
                <a16:creationId xmlns:a16="http://schemas.microsoft.com/office/drawing/2014/main" id="{B62941AE-915C-42B2-A465-8D1E7CB4E90B}"/>
              </a:ext>
            </a:extLst>
          </p:cNvPr>
          <p:cNvSpPr/>
          <p:nvPr/>
        </p:nvSpPr>
        <p:spPr>
          <a:xfrm>
            <a:off x="2973355" y="2960542"/>
            <a:ext cx="2058955" cy="1953209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Zwölfeck 8">
            <a:extLst>
              <a:ext uri="{FF2B5EF4-FFF2-40B4-BE49-F238E27FC236}">
                <a16:creationId xmlns:a16="http://schemas.microsoft.com/office/drawing/2014/main" id="{475923DA-B6F8-4A42-8528-D640BD70AC1C}"/>
              </a:ext>
            </a:extLst>
          </p:cNvPr>
          <p:cNvSpPr/>
          <p:nvPr/>
        </p:nvSpPr>
        <p:spPr>
          <a:xfrm>
            <a:off x="3180102" y="3156670"/>
            <a:ext cx="1645460" cy="1560951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81CC6FE-A0A3-4FB0-8E65-A8F95C699B1E}"/>
              </a:ext>
            </a:extLst>
          </p:cNvPr>
          <p:cNvCxnSpPr>
            <a:stCxn id="6" idx="10"/>
            <a:endCxn id="9" idx="10"/>
          </p:cNvCxnSpPr>
          <p:nvPr/>
        </p:nvCxnSpPr>
        <p:spPr>
          <a:xfrm>
            <a:off x="3726971" y="2960542"/>
            <a:ext cx="55400" cy="196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6194A05-985D-439A-985F-E47D1C3B117E}"/>
              </a:ext>
            </a:extLst>
          </p:cNvPr>
          <p:cNvCxnSpPr>
            <a:cxnSpLocks/>
            <a:stCxn id="6" idx="11"/>
            <a:endCxn id="9" idx="11"/>
          </p:cNvCxnSpPr>
          <p:nvPr/>
        </p:nvCxnSpPr>
        <p:spPr>
          <a:xfrm flipH="1">
            <a:off x="4223293" y="2960542"/>
            <a:ext cx="55401" cy="196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02B0499-0338-44A1-82E6-3791EFC30E4B}"/>
              </a:ext>
            </a:extLst>
          </p:cNvPr>
          <p:cNvCxnSpPr>
            <a:cxnSpLocks/>
            <a:stCxn id="6" idx="0"/>
            <a:endCxn id="9" idx="0"/>
          </p:cNvCxnSpPr>
          <p:nvPr/>
        </p:nvCxnSpPr>
        <p:spPr>
          <a:xfrm flipH="1">
            <a:off x="4605101" y="3222236"/>
            <a:ext cx="151347" cy="143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D1F5446-2CE9-4024-95FF-9E52BCB81E6F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flipV="1">
            <a:off x="4825562" y="3675453"/>
            <a:ext cx="206748" cy="52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9F1F6FA-9919-472C-9C52-AF2921B5BBBD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flipH="1" flipV="1">
            <a:off x="4825562" y="4146284"/>
            <a:ext cx="206748" cy="52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2ED3C5B-6222-49DB-9ECC-D51BC05FEBF4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H="1" flipV="1">
            <a:off x="4605101" y="4508482"/>
            <a:ext cx="151347" cy="143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C497FB5-BFEA-48CE-8786-45207F984161}"/>
              </a:ext>
            </a:extLst>
          </p:cNvPr>
          <p:cNvCxnSpPr>
            <a:cxnSpLocks/>
            <a:stCxn id="6" idx="9"/>
            <a:endCxn id="9" idx="9"/>
          </p:cNvCxnSpPr>
          <p:nvPr/>
        </p:nvCxnSpPr>
        <p:spPr>
          <a:xfrm>
            <a:off x="3249217" y="3222236"/>
            <a:ext cx="151346" cy="143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6CD12CA-B43C-4314-9DB2-FF0BBBE8BFE9}"/>
              </a:ext>
            </a:extLst>
          </p:cNvPr>
          <p:cNvCxnSpPr>
            <a:cxnSpLocks/>
            <a:stCxn id="6" idx="8"/>
            <a:endCxn id="9" idx="8"/>
          </p:cNvCxnSpPr>
          <p:nvPr/>
        </p:nvCxnSpPr>
        <p:spPr>
          <a:xfrm>
            <a:off x="2973355" y="3675453"/>
            <a:ext cx="206747" cy="52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8CEB0D-3434-4BD9-A251-FD1459817915}"/>
              </a:ext>
            </a:extLst>
          </p:cNvPr>
          <p:cNvCxnSpPr>
            <a:cxnSpLocks/>
            <a:stCxn id="9" idx="7"/>
            <a:endCxn id="6" idx="7"/>
          </p:cNvCxnSpPr>
          <p:nvPr/>
        </p:nvCxnSpPr>
        <p:spPr>
          <a:xfrm flipH="1">
            <a:off x="2973355" y="4146284"/>
            <a:ext cx="206747" cy="52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1C13527-7503-4696-975D-7D0CF18C57CF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V="1">
            <a:off x="3249217" y="4508482"/>
            <a:ext cx="151346" cy="143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B81343E-5AFB-4255-9B52-F6710C5E59D0}"/>
              </a:ext>
            </a:extLst>
          </p:cNvPr>
          <p:cNvCxnSpPr>
            <a:cxnSpLocks/>
            <a:stCxn id="6" idx="5"/>
            <a:endCxn id="9" idx="5"/>
          </p:cNvCxnSpPr>
          <p:nvPr/>
        </p:nvCxnSpPr>
        <p:spPr>
          <a:xfrm flipV="1">
            <a:off x="3726971" y="4717621"/>
            <a:ext cx="55400" cy="196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3AB4879-D580-4EE9-8578-CBCB90E5B9C1}"/>
              </a:ext>
            </a:extLst>
          </p:cNvPr>
          <p:cNvCxnSpPr>
            <a:cxnSpLocks/>
            <a:stCxn id="6" idx="4"/>
            <a:endCxn id="9" idx="4"/>
          </p:cNvCxnSpPr>
          <p:nvPr/>
        </p:nvCxnSpPr>
        <p:spPr>
          <a:xfrm flipH="1" flipV="1">
            <a:off x="4223293" y="4717621"/>
            <a:ext cx="55401" cy="196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95EE17C-3CE2-4913-8884-614D1EA9EAF1}"/>
              </a:ext>
            </a:extLst>
          </p:cNvPr>
          <p:cNvSpPr txBox="1"/>
          <p:nvPr/>
        </p:nvSpPr>
        <p:spPr>
          <a:xfrm>
            <a:off x="3861997" y="2438399"/>
            <a:ext cx="29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F02734-228D-4D39-9CDE-CB54BDFD233C}"/>
              </a:ext>
            </a:extLst>
          </p:cNvPr>
          <p:cNvSpPr txBox="1"/>
          <p:nvPr/>
        </p:nvSpPr>
        <p:spPr>
          <a:xfrm>
            <a:off x="4506911" y="4979317"/>
            <a:ext cx="29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5443425-94F6-4199-A482-0C477D8BD76A}"/>
              </a:ext>
            </a:extLst>
          </p:cNvPr>
          <p:cNvCxnSpPr>
            <a:stCxn id="56" idx="2"/>
          </p:cNvCxnSpPr>
          <p:nvPr/>
        </p:nvCxnSpPr>
        <p:spPr>
          <a:xfrm flipH="1">
            <a:off x="4010587" y="2746176"/>
            <a:ext cx="1" cy="214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32C8277-5128-4D8B-957B-5FA581AC8963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540898" y="4795935"/>
            <a:ext cx="114604" cy="183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9FE4675B-D4FE-417C-8253-F237D78098F7}"/>
              </a:ext>
            </a:extLst>
          </p:cNvPr>
          <p:cNvSpPr/>
          <p:nvPr/>
        </p:nvSpPr>
        <p:spPr>
          <a:xfrm>
            <a:off x="4436926" y="3129199"/>
            <a:ext cx="95246" cy="87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A79F0D0-58E2-4C97-9BD4-78A7D1D79399}"/>
              </a:ext>
            </a:extLst>
          </p:cNvPr>
          <p:cNvSpPr/>
          <p:nvPr/>
        </p:nvSpPr>
        <p:spPr>
          <a:xfrm>
            <a:off x="3969815" y="3012012"/>
            <a:ext cx="95246" cy="872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DED6BFA-2F3C-4041-BBBB-8CE637E1AAC0}"/>
              </a:ext>
            </a:extLst>
          </p:cNvPr>
          <p:cNvSpPr/>
          <p:nvPr/>
        </p:nvSpPr>
        <p:spPr>
          <a:xfrm>
            <a:off x="4754973" y="3437347"/>
            <a:ext cx="95246" cy="87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0836FF0E-79A5-4450-BF10-FC7FB43053D9}"/>
              </a:ext>
            </a:extLst>
          </p:cNvPr>
          <p:cNvSpPr/>
          <p:nvPr/>
        </p:nvSpPr>
        <p:spPr>
          <a:xfrm>
            <a:off x="4881313" y="3893504"/>
            <a:ext cx="95246" cy="87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E78E19B-6438-4472-A9D8-DA37CC3DA972}"/>
              </a:ext>
            </a:extLst>
          </p:cNvPr>
          <p:cNvSpPr/>
          <p:nvPr/>
        </p:nvSpPr>
        <p:spPr>
          <a:xfrm>
            <a:off x="4754973" y="4351327"/>
            <a:ext cx="95246" cy="87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234D472-9214-4CB9-9728-21827213765B}"/>
              </a:ext>
            </a:extLst>
          </p:cNvPr>
          <p:cNvSpPr/>
          <p:nvPr/>
        </p:nvSpPr>
        <p:spPr>
          <a:xfrm>
            <a:off x="4426484" y="4643554"/>
            <a:ext cx="95246" cy="872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FC6C-DC26-4A27-B9A2-FF7A3AD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Datenanalyse - Idee: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35494A-CED2-4354-9934-43BD5DE2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43" y="1921449"/>
            <a:ext cx="3240157" cy="447003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5F1C2E4-356C-404D-8B7C-0A5068F78A96}"/>
              </a:ext>
            </a:extLst>
          </p:cNvPr>
          <p:cNvSpPr txBox="1"/>
          <p:nvPr/>
        </p:nvSpPr>
        <p:spPr>
          <a:xfrm>
            <a:off x="6150820" y="2019574"/>
            <a:ext cx="5137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Bilddaten werden auf Shrimps überprüft</a:t>
            </a:r>
            <a:br>
              <a:rPr lang="de-DE" dirty="0"/>
            </a:b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Unterscheidung, welcher Teil des Shrimps zu sehen ist, z.B. vorne (V), hinten (H) oder ganz (G)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Unterscheidung, wie weit der Shrimp von der Kamera entfernt ist, z.B. Vordergrund (VG), Hintergrund (HG), Mitte (M)</a:t>
            </a:r>
            <a:br>
              <a:rPr lang="de-DE" dirty="0"/>
            </a:b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Um Größenentwicklung zu überwachen wird getrackt, wie viel des Shrimps zu sehen ist, aus dieser Größe und dem Verhältnis von Shrimp- zu Bildgröße (und ggf. Entfernung zur Kamera) kann Größe geschätzt werden </a:t>
            </a:r>
          </a:p>
        </p:txBody>
      </p:sp>
    </p:spTree>
    <p:extLst>
      <p:ext uri="{BB962C8B-B14F-4D97-AF65-F5344CB8AC3E}">
        <p14:creationId xmlns:p14="http://schemas.microsoft.com/office/powerpoint/2010/main" val="2847386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Breitbild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DIH4CPS</vt:lpstr>
      <vt:lpstr>Idee:</vt:lpstr>
      <vt:lpstr>Konzept - Entwurf:</vt:lpstr>
      <vt:lpstr>Ringbuffer - Entwurf:</vt:lpstr>
      <vt:lpstr>Datenanalyse - Idee: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DIH4CPS</dc:title>
  <dc:creator>Arno Schiller</dc:creator>
  <cp:lastModifiedBy>Arno Schiller</cp:lastModifiedBy>
  <cp:revision>27</cp:revision>
  <dcterms:created xsi:type="dcterms:W3CDTF">2020-08-31T12:22:35Z</dcterms:created>
  <dcterms:modified xsi:type="dcterms:W3CDTF">2020-09-01T10:27:50Z</dcterms:modified>
</cp:coreProperties>
</file>