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8AFC-E5BC-490E-A339-C8F805CD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A6E37-DA95-45FE-BEEB-0FB12300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6EFE-6521-4F2C-B189-6B0B624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9076-68EE-40D0-8F30-9C920D7B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BC29-A923-4A07-98B9-177787D3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42EC-B8F4-434C-8CDB-D2E93B75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51B3F-5E70-463D-83F8-A927E31C9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F2A8-3AF9-4103-9835-B0A54038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35A4-3B37-4E78-8BC8-4138A9C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241C-C256-41A4-9359-157A92A4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B6652-BBB6-47C9-89C9-6CD1BF3AC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C0A89-A5C6-423A-BC1D-CBFCFBFB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BD31-2321-46CD-800A-AC04C864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1C37-F5FD-4738-9897-4E26B62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6364-9A6A-45B5-9D00-3E164FE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7D9F-5A5C-404E-8B44-AB602188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80E7-20E7-4F3F-A4E0-944AEB39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9C2C-AEAB-4D81-990E-85B52759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BDEB-7D5C-4330-9CEC-4066ED2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C976-A377-4171-881A-0E86B8EF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A4E8-087B-496B-87A2-176548E7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F692C-A9F9-489F-A0A3-F3661F88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C06C-4B06-4470-AAA0-1866640F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A530-A2E2-4978-A1C9-B6019FD9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D144-BD40-4202-9446-C3EAE7B4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2CA8-CFDA-4913-998E-77383718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C6F9-AE65-4EC3-BCA1-F9FDEE129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8C99A-A9E1-4266-B8AF-0A4ACD493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9878-9925-4B08-94E3-148B92A6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83931-73E7-4290-8514-30D94E4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71DC-C372-491A-9DD1-280B7D97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6DA6-1A75-431E-9294-04E6A362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3FA8-9E23-42CD-9CB6-59FBF438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DFF3-993E-4500-9DAE-E9231459C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C73FE-B229-4741-8D50-1FA4237DC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D30D9-E4FB-40D7-8495-A095B6C10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6007C-9CE7-4EA4-81C1-9284A0CB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D2EB0-ABDE-41CA-99A8-32D08BF5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3A8DD-94A6-4769-8B02-7454DE9C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FAF0-4369-47D2-BFC5-D93CB034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7B2FA-25CD-43C5-ADE2-2A674D59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E79CC-85DE-4A06-B22A-B91F634C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4A5E-C7C2-4154-8D79-BB6BFB3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BF704-35F6-447D-94A4-C72B7B39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F5033-3B67-462D-A3C4-8666385D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84AB3-E1A2-49A8-8FA5-17D57213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05A2-17AC-42CB-B82A-83271656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4163-7F55-41E8-8641-AD9699CE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105C-1D7E-4789-A660-9247796F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BDFAC-825A-4F24-82E3-09E60C1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DE1C-8E98-4724-BCAD-C58A3644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4DD5-F6C6-4053-8A78-336C5D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A530-A5FD-4DF4-B69E-E4B745AE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AAB0C-C203-4D92-9A99-C8E26CC0B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0078D-56F0-47DC-AEFA-5B94787F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69EC-CF70-488C-BFBF-09F689FA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7DD4-7BDB-4A77-A43F-94FDF7F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94F0-BE04-4CA7-AAAF-4FB544F9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EDF8C-52BA-4447-BDF7-F853474B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1381-5F8F-44F0-B729-2210DA0C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33FF-F619-4996-BFD5-151DF9EF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177E-CC39-4030-8317-BC6D79959432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3085-4FB8-45D1-ABE2-C3D566B24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F028-1E44-489B-9111-36A08D82A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9337-9317-40F7-B0C1-BCB7C511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D5E-E629-44EF-A8F2-E7D3ABB4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F0-C441-48C3-BB25-BEFF4C709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3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960C-B804-4637-B9D1-76FD8C0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49A7-9E59-40F0-ABF6-7A8195DF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Find structure in data</a:t>
            </a:r>
          </a:p>
          <a:p>
            <a:r>
              <a:rPr lang="en-US" dirty="0"/>
              <a:t>Based on similarity, i.e., distance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5DB-A70A-45CF-ADEB-509F8AC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016-ADF7-4568-BB2D-37877DA8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i="1" dirty="0"/>
              <a:t>k</a:t>
            </a:r>
            <a:r>
              <a:rPr lang="en-US" dirty="0"/>
              <a:t> means, i.e., seed points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Assign data points to nearest mean value</a:t>
            </a:r>
          </a:p>
          <a:p>
            <a:pPr lvl="1"/>
            <a:r>
              <a:rPr lang="en-US" dirty="0"/>
              <a:t>Update by recomputing mean values</a:t>
            </a:r>
          </a:p>
          <a:p>
            <a:r>
              <a:rPr lang="en-US" dirty="0"/>
              <a:t>Stop when no more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BAB90-0090-40C6-AD91-83FE5B46927D}"/>
              </a:ext>
            </a:extLst>
          </p:cNvPr>
          <p:cNvSpPr/>
          <p:nvPr/>
        </p:nvSpPr>
        <p:spPr>
          <a:xfrm>
            <a:off x="1673524" y="556503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807375-78E1-4DE3-802E-9278F86ED5AA}"/>
              </a:ext>
            </a:extLst>
          </p:cNvPr>
          <p:cNvSpPr/>
          <p:nvPr/>
        </p:nvSpPr>
        <p:spPr>
          <a:xfrm>
            <a:off x="2093343" y="523435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0E7D7F-776D-4685-BC2C-6440DFB4BFA9}"/>
              </a:ext>
            </a:extLst>
          </p:cNvPr>
          <p:cNvSpPr/>
          <p:nvPr/>
        </p:nvSpPr>
        <p:spPr>
          <a:xfrm>
            <a:off x="1860429" y="516401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D5A5A-07B0-432B-B439-A2A9B24C70A9}"/>
              </a:ext>
            </a:extLst>
          </p:cNvPr>
          <p:cNvSpPr/>
          <p:nvPr/>
        </p:nvSpPr>
        <p:spPr>
          <a:xfrm>
            <a:off x="2280248" y="483333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249FA-77A0-4D67-A495-683C8D5F2B15}"/>
              </a:ext>
            </a:extLst>
          </p:cNvPr>
          <p:cNvSpPr/>
          <p:nvPr/>
        </p:nvSpPr>
        <p:spPr>
          <a:xfrm>
            <a:off x="1440610" y="483863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5441D6-14E8-40E5-8CB4-AAFA0FEC3DD9}"/>
              </a:ext>
            </a:extLst>
          </p:cNvPr>
          <p:cNvSpPr/>
          <p:nvPr/>
        </p:nvSpPr>
        <p:spPr>
          <a:xfrm>
            <a:off x="1860429" y="450795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363C4-DBEE-4F9C-93DB-04173865409F}"/>
              </a:ext>
            </a:extLst>
          </p:cNvPr>
          <p:cNvSpPr/>
          <p:nvPr/>
        </p:nvSpPr>
        <p:spPr>
          <a:xfrm>
            <a:off x="1627515" y="443761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05471-7783-4A9F-A894-8ABAAD8B80CA}"/>
              </a:ext>
            </a:extLst>
          </p:cNvPr>
          <p:cNvSpPr/>
          <p:nvPr/>
        </p:nvSpPr>
        <p:spPr>
          <a:xfrm>
            <a:off x="3199680" y="496505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70D66-F137-4C23-BFE6-7082EEFA410A}"/>
              </a:ext>
            </a:extLst>
          </p:cNvPr>
          <p:cNvSpPr/>
          <p:nvPr/>
        </p:nvSpPr>
        <p:spPr>
          <a:xfrm>
            <a:off x="2966766" y="489471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386DF-17A5-4512-AAB9-082A3C9C208B}"/>
              </a:ext>
            </a:extLst>
          </p:cNvPr>
          <p:cNvSpPr/>
          <p:nvPr/>
        </p:nvSpPr>
        <p:spPr>
          <a:xfrm>
            <a:off x="3386585" y="456403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D2673-E7FA-4083-9CBA-43C87232E5E0}"/>
              </a:ext>
            </a:extLst>
          </p:cNvPr>
          <p:cNvSpPr/>
          <p:nvPr/>
        </p:nvSpPr>
        <p:spPr>
          <a:xfrm>
            <a:off x="2546947" y="4569333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24314-9BFE-4D45-B814-A79AE7560C55}"/>
              </a:ext>
            </a:extLst>
          </p:cNvPr>
          <p:cNvSpPr/>
          <p:nvPr/>
        </p:nvSpPr>
        <p:spPr>
          <a:xfrm>
            <a:off x="3069205" y="606481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46861-D941-4283-9E28-85C7E0A25F60}"/>
              </a:ext>
            </a:extLst>
          </p:cNvPr>
          <p:cNvSpPr/>
          <p:nvPr/>
        </p:nvSpPr>
        <p:spPr>
          <a:xfrm>
            <a:off x="2836291" y="599447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F9288-3654-4537-A9DE-5974F54DD771}"/>
              </a:ext>
            </a:extLst>
          </p:cNvPr>
          <p:cNvSpPr/>
          <p:nvPr/>
        </p:nvSpPr>
        <p:spPr>
          <a:xfrm>
            <a:off x="3256110" y="566379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BA41F1-B11E-4A0D-BD9B-D6CDAC5BBAF5}"/>
              </a:ext>
            </a:extLst>
          </p:cNvPr>
          <p:cNvSpPr/>
          <p:nvPr/>
        </p:nvSpPr>
        <p:spPr>
          <a:xfrm>
            <a:off x="2416472" y="566909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A7E8D1-722A-43A2-B367-586A3343656A}"/>
              </a:ext>
            </a:extLst>
          </p:cNvPr>
          <p:cNvGrpSpPr/>
          <p:nvPr/>
        </p:nvGrpSpPr>
        <p:grpSpPr>
          <a:xfrm>
            <a:off x="2026487" y="4739537"/>
            <a:ext cx="865876" cy="924258"/>
            <a:chOff x="2026487" y="4739537"/>
            <a:chExt cx="865876" cy="9242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46C4CD-2F24-4B12-A8B5-E70B057A364F}"/>
                </a:ext>
              </a:extLst>
            </p:cNvPr>
            <p:cNvSpPr/>
            <p:nvPr/>
          </p:nvSpPr>
          <p:spPr>
            <a:xfrm>
              <a:off x="2780219" y="4739537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EC95E8-A57E-4F60-93BD-E168226B3604}"/>
                </a:ext>
              </a:extLst>
            </p:cNvPr>
            <p:cNvSpPr/>
            <p:nvPr/>
          </p:nvSpPr>
          <p:spPr>
            <a:xfrm>
              <a:off x="2026487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0C1596-551C-4789-9033-7B7A78773497}"/>
              </a:ext>
            </a:extLst>
          </p:cNvPr>
          <p:cNvCxnSpPr>
            <a:cxnSpLocks/>
          </p:cNvCxnSpPr>
          <p:nvPr/>
        </p:nvCxnSpPr>
        <p:spPr>
          <a:xfrm>
            <a:off x="1420660" y="4373021"/>
            <a:ext cx="2103767" cy="17563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88E294-D119-426B-BAC1-2F6D3FDA48D6}"/>
              </a:ext>
            </a:extLst>
          </p:cNvPr>
          <p:cNvGrpSpPr/>
          <p:nvPr/>
        </p:nvGrpSpPr>
        <p:grpSpPr>
          <a:xfrm>
            <a:off x="4537492" y="4446135"/>
            <a:ext cx="2058119" cy="1739349"/>
            <a:chOff x="4537492" y="4446135"/>
            <a:chExt cx="2058119" cy="17393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56DCFE-954A-42CD-88B2-160B4B724358}"/>
                </a:ext>
              </a:extLst>
            </p:cNvPr>
            <p:cNvSpPr/>
            <p:nvPr/>
          </p:nvSpPr>
          <p:spPr>
            <a:xfrm>
              <a:off x="4770406" y="557356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6F170B-C61D-4D83-B357-8EAD4E6C8027}"/>
                </a:ext>
              </a:extLst>
            </p:cNvPr>
            <p:cNvSpPr/>
            <p:nvPr/>
          </p:nvSpPr>
          <p:spPr>
            <a:xfrm>
              <a:off x="5190225" y="524288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F9CD2C-5B27-4955-A8D8-62312AB38E69}"/>
                </a:ext>
              </a:extLst>
            </p:cNvPr>
            <p:cNvSpPr/>
            <p:nvPr/>
          </p:nvSpPr>
          <p:spPr>
            <a:xfrm>
              <a:off x="4957311" y="517253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A7439D-DF4C-4658-9F7E-34734BDAF6D1}"/>
                </a:ext>
              </a:extLst>
            </p:cNvPr>
            <p:cNvSpPr/>
            <p:nvPr/>
          </p:nvSpPr>
          <p:spPr>
            <a:xfrm>
              <a:off x="5377130" y="484185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3381DD-A000-4C81-A7DD-F9D381AE4F27}"/>
                </a:ext>
              </a:extLst>
            </p:cNvPr>
            <p:cNvSpPr/>
            <p:nvPr/>
          </p:nvSpPr>
          <p:spPr>
            <a:xfrm>
              <a:off x="4537492" y="484715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49B238-19F8-4660-A4BC-282BE6519848}"/>
                </a:ext>
              </a:extLst>
            </p:cNvPr>
            <p:cNvSpPr/>
            <p:nvPr/>
          </p:nvSpPr>
          <p:spPr>
            <a:xfrm>
              <a:off x="4957311" y="451647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482B91-983A-4D21-AAF4-626CBA24A074}"/>
                </a:ext>
              </a:extLst>
            </p:cNvPr>
            <p:cNvSpPr/>
            <p:nvPr/>
          </p:nvSpPr>
          <p:spPr>
            <a:xfrm>
              <a:off x="4724397" y="444613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D5F556-8607-42A5-B693-C78E9A2E61D0}"/>
                </a:ext>
              </a:extLst>
            </p:cNvPr>
            <p:cNvSpPr/>
            <p:nvPr/>
          </p:nvSpPr>
          <p:spPr>
            <a:xfrm>
              <a:off x="6296562" y="497357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56BFF0-992B-476A-84A3-4FF74350DEB1}"/>
                </a:ext>
              </a:extLst>
            </p:cNvPr>
            <p:cNvSpPr/>
            <p:nvPr/>
          </p:nvSpPr>
          <p:spPr>
            <a:xfrm>
              <a:off x="6063648" y="490323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88091F-F2BA-4DFB-88AB-B011310DD76F}"/>
                </a:ext>
              </a:extLst>
            </p:cNvPr>
            <p:cNvSpPr/>
            <p:nvPr/>
          </p:nvSpPr>
          <p:spPr>
            <a:xfrm>
              <a:off x="6483467" y="457255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99775D-EAA1-43FB-82D1-A73E576598F2}"/>
                </a:ext>
              </a:extLst>
            </p:cNvPr>
            <p:cNvSpPr/>
            <p:nvPr/>
          </p:nvSpPr>
          <p:spPr>
            <a:xfrm>
              <a:off x="5643829" y="4577854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F42238-4A86-47F1-992F-61BBD2AB2822}"/>
                </a:ext>
              </a:extLst>
            </p:cNvPr>
            <p:cNvSpPr/>
            <p:nvPr/>
          </p:nvSpPr>
          <p:spPr>
            <a:xfrm>
              <a:off x="6166087" y="607334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D5AF75-8AF4-40D2-86B4-0364E76885C0}"/>
                </a:ext>
              </a:extLst>
            </p:cNvPr>
            <p:cNvSpPr/>
            <p:nvPr/>
          </p:nvSpPr>
          <p:spPr>
            <a:xfrm>
              <a:off x="5933173" y="600299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89453C-ECA4-4875-AF05-EDBD7C5B2402}"/>
                </a:ext>
              </a:extLst>
            </p:cNvPr>
            <p:cNvSpPr/>
            <p:nvPr/>
          </p:nvSpPr>
          <p:spPr>
            <a:xfrm>
              <a:off x="6352992" y="567231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6EA3BA-26E8-4045-9285-DF4686185EA8}"/>
                </a:ext>
              </a:extLst>
            </p:cNvPr>
            <p:cNvSpPr/>
            <p:nvPr/>
          </p:nvSpPr>
          <p:spPr>
            <a:xfrm>
              <a:off x="5513354" y="567761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A946F3-CF69-4863-A6D7-B3E74743F92A}"/>
              </a:ext>
            </a:extLst>
          </p:cNvPr>
          <p:cNvGrpSpPr/>
          <p:nvPr/>
        </p:nvGrpSpPr>
        <p:grpSpPr>
          <a:xfrm>
            <a:off x="5346213" y="4749613"/>
            <a:ext cx="464031" cy="914182"/>
            <a:chOff x="5346213" y="4749613"/>
            <a:chExt cx="464031" cy="91418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8D3996-359C-4B09-B44C-4F9A6EF0A5A7}"/>
                </a:ext>
              </a:extLst>
            </p:cNvPr>
            <p:cNvSpPr/>
            <p:nvPr/>
          </p:nvSpPr>
          <p:spPr>
            <a:xfrm>
              <a:off x="5698100" y="4749613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A2B85F-D16B-48C3-BB93-9839919DCC47}"/>
                </a:ext>
              </a:extLst>
            </p:cNvPr>
            <p:cNvSpPr/>
            <p:nvPr/>
          </p:nvSpPr>
          <p:spPr>
            <a:xfrm>
              <a:off x="5346213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99978E-4343-4482-9DDE-843968AEE5F3}"/>
              </a:ext>
            </a:extLst>
          </p:cNvPr>
          <p:cNvCxnSpPr>
            <a:cxnSpLocks/>
          </p:cNvCxnSpPr>
          <p:nvPr/>
        </p:nvCxnSpPr>
        <p:spPr>
          <a:xfrm>
            <a:off x="4362089" y="4620102"/>
            <a:ext cx="2495911" cy="1164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Clustering</vt:lpstr>
      <vt:lpstr>Clustering</vt:lpstr>
      <vt:lpstr>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Geert Jan Bex</dc:creator>
  <cp:lastModifiedBy>Geert Jan Bex</cp:lastModifiedBy>
  <cp:revision>1</cp:revision>
  <dcterms:created xsi:type="dcterms:W3CDTF">2022-01-25T22:50:53Z</dcterms:created>
  <dcterms:modified xsi:type="dcterms:W3CDTF">2022-01-25T22:51:11Z</dcterms:modified>
</cp:coreProperties>
</file>