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200240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826939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978868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82257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82257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2067" y="47609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859347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pPr lvl="1"/>
            <a:r>
              <a:rPr lang="en-US" dirty="0"/>
              <a:t>Consider using pre-trained networks</a:t>
            </a:r>
          </a:p>
          <a:p>
            <a:pPr lvl="1"/>
            <a:endParaRPr lang="en-US" dirty="0"/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2690</Words>
  <Application>Microsoft Office PowerPoint</Application>
  <PresentationFormat>Widescreen</PresentationFormat>
  <Paragraphs>663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106</cp:revision>
  <dcterms:created xsi:type="dcterms:W3CDTF">2019-05-02T08:06:12Z</dcterms:created>
  <dcterms:modified xsi:type="dcterms:W3CDTF">2020-01-24T16:48:37Z</dcterms:modified>
</cp:coreProperties>
</file>