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100" d="100"/>
          <a:sy n="100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2021-01-19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2021-01-19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19/01/2021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Microsoft Office PowerPoint</Application>
  <PresentationFormat>Widescreen</PresentationFormat>
  <Paragraphs>662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110</cp:revision>
  <dcterms:created xsi:type="dcterms:W3CDTF">2019-05-02T08:06:12Z</dcterms:created>
  <dcterms:modified xsi:type="dcterms:W3CDTF">2021-01-19T13:55:51Z</dcterms:modified>
</cp:coreProperties>
</file>