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  <p:sldId id="751" r:id="rId34"/>
    <p:sldId id="752" r:id="rId35"/>
    <p:sldId id="753" r:id="rId36"/>
    <p:sldId id="761" r:id="rId37"/>
    <p:sldId id="754" r:id="rId38"/>
    <p:sldId id="779" r:id="rId39"/>
    <p:sldId id="762" r:id="rId40"/>
    <p:sldId id="755" r:id="rId41"/>
    <p:sldId id="760" r:id="rId42"/>
    <p:sldId id="756" r:id="rId43"/>
    <p:sldId id="757" r:id="rId44"/>
    <p:sldId id="758" r:id="rId45"/>
    <p:sldId id="759" r:id="rId46"/>
    <p:sldId id="763" r:id="rId47"/>
    <p:sldId id="764" r:id="rId48"/>
    <p:sldId id="765" r:id="rId49"/>
    <p:sldId id="766" r:id="rId50"/>
    <p:sldId id="768" r:id="rId51"/>
    <p:sldId id="767" r:id="rId52"/>
    <p:sldId id="771" r:id="rId53"/>
    <p:sldId id="772" r:id="rId54"/>
    <p:sldId id="773" r:id="rId55"/>
    <p:sldId id="774" r:id="rId56"/>
    <p:sldId id="775" r:id="rId57"/>
    <p:sldId id="776" r:id="rId58"/>
    <p:sldId id="777" r:id="rId59"/>
    <p:sldId id="778" r:id="rId60"/>
    <p:sldId id="780" r:id="rId61"/>
    <p:sldId id="781" r:id="rId62"/>
    <p:sldId id="782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2020-01-15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7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4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cikitLearn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https://github.com/gjbex/training-material/tree/master/Python/ScikitLearn</a:t>
            </a:r>
            <a:r>
              <a:rPr lang="en-US" sz="1800" dirty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1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405784" y="3212977"/>
            <a:ext cx="4434632" cy="535693"/>
            <a:chOff x="3059833" y="3327488"/>
            <a:chExt cx="4434632" cy="535693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29523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059833" y="3527543"/>
              <a:ext cx="1482304" cy="3356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87888" y="4133876"/>
            <a:ext cx="4752528" cy="1311348"/>
            <a:chOff x="3563888" y="4133876"/>
            <a:chExt cx="475252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3881784" y="4133876"/>
              <a:ext cx="4434632" cy="707886"/>
              <a:chOff x="3059833" y="3327488"/>
              <a:chExt cx="4434632" cy="70788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27488"/>
                <a:ext cx="2952328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059833" y="3681431"/>
                <a:ext cx="1482304" cy="3093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3563888" y="413387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5960" y="5451143"/>
            <a:ext cx="34067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83632" y="3613086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Classic only?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907996" y="5333101"/>
            <a:ext cx="55290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Sure, but don't jump into deep end</a:t>
            </a:r>
            <a:br>
              <a:rPr lang="en-US" sz="2800" dirty="0"/>
            </a:br>
            <a:r>
              <a:rPr lang="en-US" sz="2800" i="1" dirty="0"/>
              <a:t>unless</a:t>
            </a:r>
            <a:r>
              <a:rPr lang="en-US" sz="2800" dirty="0"/>
              <a:t> you can swim!</a:t>
            </a:r>
          </a:p>
        </p:txBody>
      </p:sp>
    </p:spTree>
    <p:extLst>
      <p:ext uri="{BB962C8B-B14F-4D97-AF65-F5344CB8AC3E}">
        <p14:creationId xmlns:p14="http://schemas.microsoft.com/office/powerpoint/2010/main" val="3768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47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 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4" y="5798440"/>
            <a:ext cx="26711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7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223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672064" y="5492750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707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41737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2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677824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63691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104784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561705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015881" y="5900654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935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endParaRPr lang="en-US" dirty="0"/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81200" y="2204864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51984" y="2204864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981200" y="3501995"/>
            <a:ext cx="836327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712635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51984" y="5048016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11624" y="4691887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3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023681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691233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908697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704620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39616" y="6235632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3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83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938190" y="53237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0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5014918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347700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1025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5219908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51984" y="5805264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575989" y="6048141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128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7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575988" y="6048141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0187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6511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66740" y="3068960"/>
            <a:ext cx="2721748" cy="3509300"/>
            <a:chOff x="6242740" y="3068960"/>
            <a:chExt cx="2721748" cy="3509300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2740" y="5747263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stCxn id="6" idx="0"/>
              <a:endCxn id="5" idx="4"/>
            </p:cNvCxnSpPr>
            <p:nvPr/>
          </p:nvCxnSpPr>
          <p:spPr>
            <a:xfrm flipV="1">
              <a:off x="7410689" y="5517232"/>
              <a:ext cx="941731" cy="23003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2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938191" y="5323738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412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57183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67134" y="3356994"/>
            <a:ext cx="2813591" cy="904983"/>
            <a:chOff x="4683375" y="2838351"/>
            <a:chExt cx="2813591" cy="904983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90171" y="2838351"/>
              <a:ext cx="106047" cy="443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5696889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1631504" y="1700808"/>
            <a:ext cx="6545378" cy="510049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07768" y="5229201"/>
            <a:ext cx="6266656" cy="1609291"/>
            <a:chOff x="2483768" y="5229200"/>
            <a:chExt cx="6266656" cy="1609291"/>
          </a:xfrm>
        </p:grpSpPr>
        <p:sp>
          <p:nvSpPr>
            <p:cNvPr id="7" name="TextBox 6"/>
            <p:cNvSpPr txBox="1"/>
            <p:nvPr/>
          </p:nvSpPr>
          <p:spPr>
            <a:xfrm>
              <a:off x="2483768" y="5229200"/>
              <a:ext cx="626665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9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2060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/>
              <a:t>Consider using pre-trained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</a:t>
            </a:r>
            <a:r>
              <a:rPr lang="en-US" i="1" dirty="0" err="1"/>
              <a:t>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2767</Words>
  <Application>Microsoft Office PowerPoint</Application>
  <PresentationFormat>Widescreen</PresentationFormat>
  <Paragraphs>690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Machine learning</vt:lpstr>
      <vt:lpstr>Introduction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98</cp:revision>
  <dcterms:created xsi:type="dcterms:W3CDTF">2019-05-02T08:06:12Z</dcterms:created>
  <dcterms:modified xsi:type="dcterms:W3CDTF">2020-01-15T13:24:19Z</dcterms:modified>
</cp:coreProperties>
</file>