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73" r:id="rId15"/>
    <p:sldId id="276" r:id="rId16"/>
    <p:sldId id="751" r:id="rId17"/>
    <p:sldId id="263" r:id="rId18"/>
    <p:sldId id="761" r:id="rId19"/>
    <p:sldId id="754" r:id="rId20"/>
    <p:sldId id="779" r:id="rId21"/>
    <p:sldId id="762" r:id="rId22"/>
    <p:sldId id="755" r:id="rId23"/>
    <p:sldId id="760" r:id="rId24"/>
    <p:sldId id="756" r:id="rId25"/>
    <p:sldId id="757" r:id="rId26"/>
    <p:sldId id="758" r:id="rId27"/>
    <p:sldId id="759" r:id="rId28"/>
    <p:sldId id="763" r:id="rId29"/>
    <p:sldId id="764" r:id="rId30"/>
    <p:sldId id="765" r:id="rId31"/>
    <p:sldId id="766" r:id="rId32"/>
    <p:sldId id="768" r:id="rId33"/>
    <p:sldId id="767" r:id="rId34"/>
    <p:sldId id="771" r:id="rId35"/>
    <p:sldId id="772" r:id="rId36"/>
    <p:sldId id="773" r:id="rId37"/>
    <p:sldId id="774" r:id="rId38"/>
    <p:sldId id="775" r:id="rId39"/>
    <p:sldId id="776" r:id="rId40"/>
    <p:sldId id="777" r:id="rId41"/>
    <p:sldId id="778" r:id="rId42"/>
    <p:sldId id="780" r:id="rId43"/>
    <p:sldId id="781" r:id="rId44"/>
    <p:sldId id="783" r:id="rId45"/>
    <p:sldId id="264" r:id="rId46"/>
    <p:sldId id="270" r:id="rId47"/>
    <p:sldId id="271" r:id="rId48"/>
    <p:sldId id="272" r:id="rId49"/>
    <p:sldId id="279" r:id="rId50"/>
    <p:sldId id="280" r:id="rId51"/>
    <p:sldId id="275" r:id="rId52"/>
    <p:sldId id="278" r:id="rId53"/>
    <p:sldId id="269" r:id="rId54"/>
    <p:sldId id="282" r:id="rId55"/>
    <p:sldId id="283" r:id="rId56"/>
    <p:sldId id="286" r:id="rId57"/>
    <p:sldId id="287" r:id="rId58"/>
    <p:sldId id="285" r:id="rId59"/>
    <p:sldId id="288" r:id="rId60"/>
    <p:sldId id="284" r:id="rId61"/>
    <p:sldId id="769" r:id="rId62"/>
    <p:sldId id="77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91" d="100"/>
          <a:sy n="91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2020-03-23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2020-03-23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23/03/2020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23/03/2020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23/03/2020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23/03/2020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6.png"/><Relationship Id="rId15" Type="http://schemas.openxmlformats.org/officeDocument/2006/relationships/image" Target="../media/image37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566D8-E72D-465B-99AE-C31E8CF7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9" y="188349"/>
            <a:ext cx="5116323" cy="51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8000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1872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419614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090173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716872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868801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06058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06058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5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70780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2668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2668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003245" y="46085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572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87711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4361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4361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757744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06462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47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57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r>
              <a:rPr lang="en-US" dirty="0"/>
              <a:t>Consider using pre-trained networks</a:t>
            </a:r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2690</Words>
  <Application>Microsoft Office PowerPoint</Application>
  <PresentationFormat>Widescreen</PresentationFormat>
  <Paragraphs>662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107</cp:revision>
  <dcterms:created xsi:type="dcterms:W3CDTF">2019-05-02T08:06:12Z</dcterms:created>
  <dcterms:modified xsi:type="dcterms:W3CDTF">2020-03-23T18:01:29Z</dcterms:modified>
</cp:coreProperties>
</file>