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  <p:sldId id="751" r:id="rId34"/>
    <p:sldId id="752" r:id="rId35"/>
    <p:sldId id="753" r:id="rId36"/>
    <p:sldId id="761" r:id="rId37"/>
    <p:sldId id="754" r:id="rId38"/>
    <p:sldId id="779" r:id="rId39"/>
    <p:sldId id="762" r:id="rId40"/>
    <p:sldId id="755" r:id="rId41"/>
    <p:sldId id="760" r:id="rId42"/>
    <p:sldId id="756" r:id="rId43"/>
    <p:sldId id="757" r:id="rId44"/>
    <p:sldId id="758" r:id="rId45"/>
    <p:sldId id="759" r:id="rId46"/>
    <p:sldId id="763" r:id="rId47"/>
    <p:sldId id="764" r:id="rId48"/>
    <p:sldId id="765" r:id="rId49"/>
    <p:sldId id="766" r:id="rId50"/>
    <p:sldId id="768" r:id="rId51"/>
    <p:sldId id="767" r:id="rId52"/>
    <p:sldId id="771" r:id="rId53"/>
    <p:sldId id="772" r:id="rId54"/>
    <p:sldId id="773" r:id="rId55"/>
    <p:sldId id="774" r:id="rId56"/>
    <p:sldId id="775" r:id="rId57"/>
    <p:sldId id="776" r:id="rId58"/>
    <p:sldId id="777" r:id="rId59"/>
    <p:sldId id="778" r:id="rId60"/>
    <p:sldId id="780" r:id="rId61"/>
    <p:sldId id="781" r:id="rId62"/>
    <p:sldId id="782" r:id="rId63"/>
    <p:sldId id="769" r:id="rId64"/>
    <p:sldId id="77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0" d="100"/>
          <a:sy n="90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2020-01-23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87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4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cikitLearn" TargetMode="Externa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available on GitHub</a:t>
            </a:r>
          </a:p>
          <a:p>
            <a:pPr lvl="1"/>
            <a:r>
              <a:rPr lang="en-BE" dirty="0"/>
              <a:t>this presentation</a:t>
            </a:r>
          </a:p>
          <a:p>
            <a:pPr lvl="1"/>
            <a:r>
              <a:rPr lang="en-BE" dirty="0"/>
              <a:t>conda environments</a:t>
            </a:r>
          </a:p>
          <a:p>
            <a:pPr lvl="1"/>
            <a:r>
              <a:rPr lang="en-BE" dirty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https://github.com/gjbex/training-material/tree/master/Python/ScikitLearn</a:t>
            </a:r>
            <a:r>
              <a:rPr lang="en-US" sz="1800" dirty="0"/>
              <a:t>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1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551580" y="3212977"/>
            <a:ext cx="4434632" cy="535693"/>
            <a:chOff x="3059833" y="3327488"/>
            <a:chExt cx="4434632" cy="535693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295232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059833" y="3527543"/>
              <a:ext cx="1482304" cy="3356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48551" y="4133876"/>
            <a:ext cx="5038248" cy="1311348"/>
            <a:chOff x="3563888" y="4133876"/>
            <a:chExt cx="503824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3881785" y="4133876"/>
              <a:ext cx="4720351" cy="663276"/>
              <a:chOff x="3059834" y="3327488"/>
              <a:chExt cx="4720351" cy="66327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6" y="3327488"/>
                <a:ext cx="3238049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cxnSpLocks/>
                <a:stCxn id="11" idx="1"/>
              </p:cNvCxnSpPr>
              <p:nvPr/>
            </p:nvCxnSpPr>
            <p:spPr>
              <a:xfrm flipH="1">
                <a:off x="3059834" y="3527543"/>
                <a:ext cx="1482302" cy="4632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3563888" y="413387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35960" y="5451143"/>
            <a:ext cx="34067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47495" y="3613086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Classic only?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323796" y="4849493"/>
            <a:ext cx="55290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Sure, but don't jump into deep end</a:t>
            </a:r>
            <a:br>
              <a:rPr lang="en-US" sz="2800" dirty="0"/>
            </a:br>
            <a:r>
              <a:rPr lang="en-US" sz="2800" i="1" dirty="0"/>
              <a:t>unless</a:t>
            </a:r>
            <a:r>
              <a:rPr lang="en-US" sz="2800" dirty="0"/>
              <a:t> you can swim!</a:t>
            </a:r>
          </a:p>
        </p:txBody>
      </p:sp>
    </p:spTree>
    <p:extLst>
      <p:ext uri="{BB962C8B-B14F-4D97-AF65-F5344CB8AC3E}">
        <p14:creationId xmlns:p14="http://schemas.microsoft.com/office/powerpoint/2010/main" val="3768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476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7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2223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2707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82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41737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2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2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935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70748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35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3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200240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826939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978868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82257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82257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3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830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60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2067" y="47609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1025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7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859347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0187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5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65115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29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412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19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2060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/>
              <a:t>Consider using pre-trained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</a:t>
            </a:r>
            <a:r>
              <a:rPr lang="en-US" i="1" dirty="0" err="1"/>
              <a:t>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2766</Words>
  <Application>Microsoft Office PowerPoint</Application>
  <PresentationFormat>Widescreen</PresentationFormat>
  <Paragraphs>690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Machine learning</vt:lpstr>
      <vt:lpstr>Introduction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101</cp:revision>
  <dcterms:created xsi:type="dcterms:W3CDTF">2019-05-02T08:06:12Z</dcterms:created>
  <dcterms:modified xsi:type="dcterms:W3CDTF">2020-01-23T18:21:23Z</dcterms:modified>
</cp:coreProperties>
</file>