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6309D-C54D-4FC9-A95B-9FAA3357086F}" v="194" dt="2022-01-25T22:15:17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27B6309D-C54D-4FC9-A95B-9FAA3357086F}"/>
    <pc:docChg chg="custSel addSld modSld">
      <pc:chgData name="Geert Jan Bex" userId="b602d378c858ceb4" providerId="LiveId" clId="{27B6309D-C54D-4FC9-A95B-9FAA3357086F}" dt="2022-01-25T22:16:20.596" v="302" actId="114"/>
      <pc:docMkLst>
        <pc:docMk/>
      </pc:docMkLst>
      <pc:sldChg chg="modSp mod">
        <pc:chgData name="Geert Jan Bex" userId="b602d378c858ceb4" providerId="LiveId" clId="{27B6309D-C54D-4FC9-A95B-9FAA3357086F}" dt="2022-01-25T22:16:20.596" v="302" actId="114"/>
        <pc:sldMkLst>
          <pc:docMk/>
          <pc:sldMk cId="1736810741" sldId="258"/>
        </pc:sldMkLst>
        <pc:spChg chg="mod">
          <ac:chgData name="Geert Jan Bex" userId="b602d378c858ceb4" providerId="LiveId" clId="{27B6309D-C54D-4FC9-A95B-9FAA3357086F}" dt="2022-01-25T22:16:20.596" v="302" actId="114"/>
          <ac:spMkLst>
            <pc:docMk/>
            <pc:sldMk cId="1736810741" sldId="258"/>
            <ac:spMk id="3" creationId="{8FFE682C-92D1-4655-AB67-F39BB848300C}"/>
          </ac:spMkLst>
        </pc:spChg>
      </pc:sldChg>
      <pc:sldChg chg="addSp delSp modSp mod delAnim modAnim">
        <pc:chgData name="Geert Jan Bex" userId="b602d378c858ceb4" providerId="LiveId" clId="{27B6309D-C54D-4FC9-A95B-9FAA3357086F}" dt="2022-01-25T21:56:30.679" v="210"/>
        <pc:sldMkLst>
          <pc:docMk/>
          <pc:sldMk cId="2899601472" sldId="262"/>
        </pc:sldMkLst>
        <pc:spChg chg="mod">
          <ac:chgData name="Geert Jan Bex" userId="b602d378c858ceb4" providerId="LiveId" clId="{27B6309D-C54D-4FC9-A95B-9FAA3357086F}" dt="2022-01-25T21:54:21.517" v="201" actId="27636"/>
          <ac:spMkLst>
            <pc:docMk/>
            <pc:sldMk cId="2899601472" sldId="262"/>
            <ac:spMk id="3" creationId="{2019EDA3-2931-4A08-9CB9-B86B44558BF9}"/>
          </ac:spMkLst>
        </pc:spChg>
        <pc:spChg chg="del">
          <ac:chgData name="Geert Jan Bex" userId="b602d378c858ceb4" providerId="LiveId" clId="{27B6309D-C54D-4FC9-A95B-9FAA3357086F}" dt="2022-01-25T21:54:32.762" v="202" actId="478"/>
          <ac:spMkLst>
            <pc:docMk/>
            <pc:sldMk cId="2899601472" sldId="262"/>
            <ac:spMk id="4" creationId="{E969F366-2E38-44C7-8C2E-1956969EDBA2}"/>
          </ac:spMkLst>
        </pc:spChg>
        <pc:spChg chg="mod">
          <ac:chgData name="Geert Jan Bex" userId="b602d378c858ceb4" providerId="LiveId" clId="{27B6309D-C54D-4FC9-A95B-9FAA3357086F}" dt="2022-01-25T21:54:47.896" v="203" actId="1076"/>
          <ac:spMkLst>
            <pc:docMk/>
            <pc:sldMk cId="2899601472" sldId="262"/>
            <ac:spMk id="5" creationId="{2F4A4BBB-55BA-4242-884E-B23E4B66F8B2}"/>
          </ac:spMkLst>
        </pc:spChg>
        <pc:spChg chg="add mod">
          <ac:chgData name="Geert Jan Bex" userId="b602d378c858ceb4" providerId="LiveId" clId="{27B6309D-C54D-4FC9-A95B-9FAA3357086F}" dt="2022-01-25T21:54:56.727" v="204" actId="1076"/>
          <ac:spMkLst>
            <pc:docMk/>
            <pc:sldMk cId="2899601472" sldId="262"/>
            <ac:spMk id="6" creationId="{65A15056-8591-4DC2-A9F2-D3B7C4EE3DBC}"/>
          </ac:spMkLst>
        </pc:spChg>
        <pc:spChg chg="add mod">
          <ac:chgData name="Geert Jan Bex" userId="b602d378c858ceb4" providerId="LiveId" clId="{27B6309D-C54D-4FC9-A95B-9FAA3357086F}" dt="2022-01-25T21:55:03.929" v="205" actId="1076"/>
          <ac:spMkLst>
            <pc:docMk/>
            <pc:sldMk cId="2899601472" sldId="262"/>
            <ac:spMk id="7" creationId="{6D23CFDE-FAEC-40DE-A4A3-84D4B24499D0}"/>
          </ac:spMkLst>
        </pc:spChg>
      </pc:sldChg>
      <pc:sldChg chg="addSp modSp new mod">
        <pc:chgData name="Geert Jan Bex" userId="b602d378c858ceb4" providerId="LiveId" clId="{27B6309D-C54D-4FC9-A95B-9FAA3357086F}" dt="2022-01-25T22:15:38.086" v="301" actId="1076"/>
        <pc:sldMkLst>
          <pc:docMk/>
          <pc:sldMk cId="195612874" sldId="263"/>
        </pc:sldMkLst>
        <pc:spChg chg="mod">
          <ac:chgData name="Geert Jan Bex" userId="b602d378c858ceb4" providerId="LiveId" clId="{27B6309D-C54D-4FC9-A95B-9FAA3357086F}" dt="2022-01-25T22:01:01.048" v="273"/>
          <ac:spMkLst>
            <pc:docMk/>
            <pc:sldMk cId="195612874" sldId="263"/>
            <ac:spMk id="2" creationId="{13310AC8-596D-49C8-85B7-A734A1CAF50A}"/>
          </ac:spMkLst>
        </pc:spChg>
        <pc:spChg chg="mod">
          <ac:chgData name="Geert Jan Bex" userId="b602d378c858ceb4" providerId="LiveId" clId="{27B6309D-C54D-4FC9-A95B-9FAA3357086F}" dt="2022-01-25T22:15:33.180" v="300" actId="20577"/>
          <ac:spMkLst>
            <pc:docMk/>
            <pc:sldMk cId="195612874" sldId="263"/>
            <ac:spMk id="3" creationId="{85798810-E731-4A59-AA2D-E3D838D39F8B}"/>
          </ac:spMkLst>
        </pc:spChg>
        <pc:picChg chg="add mod">
          <ac:chgData name="Geert Jan Bex" userId="b602d378c858ceb4" providerId="LiveId" clId="{27B6309D-C54D-4FC9-A95B-9FAA3357086F}" dt="2022-01-25T22:15:38.086" v="301" actId="1076"/>
          <ac:picMkLst>
            <pc:docMk/>
            <pc:sldMk cId="195612874" sldId="263"/>
            <ac:picMk id="5" creationId="{20EEFB43-4B4C-4D7A-AA63-E66DE9ADC7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FACD-EC45-42F8-A7F7-797C8039F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7B5A-E836-45E9-B909-981946988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6FBB-5EC9-4389-8383-FEEF8705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45E7-6178-4A5E-94B4-63393CA2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4F6D-D05A-4A6C-B65F-60A05402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96D9-2C66-49ED-AB47-98BF835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23A05-1918-4BB2-AAA7-1420A872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7FD7-217A-44C5-9031-CE3CD692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4E64-8B40-436B-82AB-BAD10548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05824-E855-446E-9A66-A725A48D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C8649-5ADD-40FF-897F-9C6546B75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7FED7-6C8D-4293-9E1C-7EC5A18E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1C7C-BA5A-4015-B2A6-145ADF3A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4892-E58F-4CB3-B57A-E8AF5B88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BF54-6F6E-4659-95AE-71E36355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9570-EBE0-40B2-99AA-823DFE67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6AB9-3587-48C4-965B-1E3DCB17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48BF-D3E8-4165-A2E5-AB64BC01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C1FC-D683-4525-8539-6A75F8EF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DA06-A1D8-4CAD-A212-25BC2C57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6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23F1-4631-4D16-889B-A60B663C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F0E6-4DB1-4F8D-97B2-445E6FA4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9726-4B1B-4B98-9202-E13EB5A2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A2FE-F180-4275-B9AB-60C3AD5B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9E11-9486-4526-BF35-5F152A7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33D2-EC17-4525-BAAC-FCDCD32F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8DA0-8022-47A0-9BC6-55110F42A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923D9-33C2-4AE5-8141-2215CF37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F13C-D426-4E07-A441-A5AAF3BA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FF84-0BF6-4218-9DAF-63D6F538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C0308-1568-42F1-BA9D-5314B1E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562D-24C3-43DA-A43B-5917BCED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FF5E-8CF8-43C9-B622-91E0CDDB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CC326-ADC0-47AF-A0CD-CFBEB0B24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EF6EC-ADED-4A5E-86D6-5FA378859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251C6-3BFB-41B0-AA34-4610C1E8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FC8F3-A518-49CB-9529-8F02DC02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7C2E0-C4EB-463A-9B9C-D49BD8E4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047F2-6F53-4281-9FC6-6B6E111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A51F-D96C-4ADC-948F-E69B77F5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3689B-9405-4BC9-9EF0-295D310C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7ED55-36CC-4301-BEE0-56B81081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10A75-B795-4F8A-8198-5856500C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3389A-64DA-4FDD-BA5B-3A18B3D8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E7BA6-3E89-42B9-9E52-CB4234D2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F262C-286A-4B8B-9E4B-98BFD21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A9A7-263D-4E48-9C13-95DBBF30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4583-0F6A-41B1-BBA9-7C0BE4DD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32334-6F4E-411D-9D63-63613F573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166BA-962D-4399-B561-FD35135A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22610-05B9-461F-8DD0-608C2E12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5451-C74E-438F-8B84-AEBD6B2E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B4E0-525A-45B9-B68D-C25CA57D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62476-24BF-4571-8212-4FDA4C6A7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7A44-333D-4A15-ADF3-CCD59F622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C3054-3170-4246-B026-81C3A4A4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68C18-D2D9-4453-B99E-71C6E619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40E7-424D-4537-AC56-393B325B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38BA6-DF6B-4386-BF4A-DAA8C139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72E2-FCEA-49C8-B5CD-7C5DFD76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68BC-58E1-4E7C-AF8D-25047F4D9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CF9F-6433-47AA-8792-63EFAF83C877}" type="datetimeFigureOut">
              <a:rPr lang="en-US" smtClean="0"/>
              <a:t>2022-02-12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C3E2-4A12-4409-B267-EAB3AFE26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DEF9-1640-4614-ADAB-C14FE40E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ckhoury.github.io/blog/counterintuitive-properties-of-high-dimensional-spa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map-learn.readthedocs.io/en/latest/how_umap_work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716B-27DC-4CB4-A656-D2C68B66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044A6-1A3C-4F20-A0F8-24CCC4678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535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C3C2-3B0B-464A-9221-AEA01F1A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 data</a:t>
            </a:r>
          </a:p>
        </p:txBody>
      </p:sp>
      <p:pic>
        <p:nvPicPr>
          <p:cNvPr id="1026" name="Picture 2" descr="Test data set of a noisy sine wave">
            <a:extLst>
              <a:ext uri="{FF2B5EF4-FFF2-40B4-BE49-F238E27FC236}">
                <a16:creationId xmlns:a16="http://schemas.microsoft.com/office/drawing/2014/main" id="{DFE9C9B7-4610-4C55-9F0F-4844D637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F4E9D2-E2E4-4DD7-B6E3-CA45272AF35B}"/>
              </a:ext>
            </a:extLst>
          </p:cNvPr>
          <p:cNvSpPr txBox="1"/>
          <p:nvPr/>
        </p:nvSpPr>
        <p:spPr>
          <a:xfrm>
            <a:off x="3448050" y="5781675"/>
            <a:ext cx="54318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How to find an open cover for data?</a:t>
            </a:r>
          </a:p>
        </p:txBody>
      </p:sp>
    </p:spTree>
    <p:extLst>
      <p:ext uri="{BB962C8B-B14F-4D97-AF65-F5344CB8AC3E}">
        <p14:creationId xmlns:p14="http://schemas.microsoft.com/office/powerpoint/2010/main" val="106548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C870-C581-4A79-92F4-0B2FA4F2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sets</a:t>
            </a:r>
          </a:p>
        </p:txBody>
      </p:sp>
      <p:pic>
        <p:nvPicPr>
          <p:cNvPr id="2050" name="Picture 2" descr="A basic open cover of the test data">
            <a:extLst>
              <a:ext uri="{FF2B5EF4-FFF2-40B4-BE49-F238E27FC236}">
                <a16:creationId xmlns:a16="http://schemas.microsoft.com/office/drawing/2014/main" id="{F190462F-4D2C-478D-B1A4-C4AA54A9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E7AF16-23AC-43FB-8D66-7825826F291C}"/>
              </a:ext>
            </a:extLst>
          </p:cNvPr>
          <p:cNvSpPr txBox="1"/>
          <p:nvPr/>
        </p:nvSpPr>
        <p:spPr>
          <a:xfrm>
            <a:off x="4124325" y="5876925"/>
            <a:ext cx="3633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Open set = sphere around data point</a:t>
            </a:r>
          </a:p>
        </p:txBody>
      </p:sp>
    </p:spTree>
    <p:extLst>
      <p:ext uri="{BB962C8B-B14F-4D97-AF65-F5344CB8AC3E}">
        <p14:creationId xmlns:p14="http://schemas.microsoft.com/office/powerpoint/2010/main" val="331142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86DA-C752-4701-A455-3EFB2C1A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simplicial complex</a:t>
            </a:r>
          </a:p>
        </p:txBody>
      </p:sp>
      <p:pic>
        <p:nvPicPr>
          <p:cNvPr id="3074" name="Picture 2" descr="A simplicial complex built from the test data">
            <a:extLst>
              <a:ext uri="{FF2B5EF4-FFF2-40B4-BE49-F238E27FC236}">
                <a16:creationId xmlns:a16="http://schemas.microsoft.com/office/drawing/2014/main" id="{541699C3-B73F-408D-92A1-E06825EE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F8E5C9-95AF-46CE-918A-A7D6153B6E79}"/>
              </a:ext>
            </a:extLst>
          </p:cNvPr>
          <p:cNvSpPr txBox="1"/>
          <p:nvPr/>
        </p:nvSpPr>
        <p:spPr>
          <a:xfrm>
            <a:off x="4124325" y="5876925"/>
            <a:ext cx="3639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Based on overlap between open sets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828318-E382-4F89-990A-1379CF839EAE}"/>
              </a:ext>
            </a:extLst>
          </p:cNvPr>
          <p:cNvGrpSpPr/>
          <p:nvPr/>
        </p:nvGrpSpPr>
        <p:grpSpPr>
          <a:xfrm>
            <a:off x="8020050" y="2619375"/>
            <a:ext cx="3587536" cy="809625"/>
            <a:chOff x="8020050" y="2619375"/>
            <a:chExt cx="3587536" cy="80962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EC45EE-18CD-4CD8-97D4-FDA3BCD704B2}"/>
                </a:ext>
              </a:extLst>
            </p:cNvPr>
            <p:cNvSpPr txBox="1"/>
            <p:nvPr/>
          </p:nvSpPr>
          <p:spPr>
            <a:xfrm>
              <a:off x="9705975" y="2619375"/>
              <a:ext cx="19016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Captures topology</a:t>
              </a:r>
              <a:br>
                <a:rPr lang="en-US" dirty="0"/>
              </a:br>
              <a:r>
                <a:rPr lang="en-US" dirty="0"/>
                <a:t>of data 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A63BE5F-9E89-4BF2-A9FF-E06EC445616E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8020050" y="2942541"/>
              <a:ext cx="1685925" cy="48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AB80AE8-4949-4213-931A-C31F8E6B35DA}"/>
              </a:ext>
            </a:extLst>
          </p:cNvPr>
          <p:cNvSpPr txBox="1"/>
          <p:nvPr/>
        </p:nvSpPr>
        <p:spPr>
          <a:xfrm>
            <a:off x="8826250" y="5628493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Mostly 0- and 1-simplexes</a:t>
            </a:r>
          </a:p>
        </p:txBody>
      </p:sp>
    </p:spTree>
    <p:extLst>
      <p:ext uri="{BB962C8B-B14F-4D97-AF65-F5344CB8AC3E}">
        <p14:creationId xmlns:p14="http://schemas.microsoft.com/office/powerpoint/2010/main" val="46937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86DA-C752-4701-A455-3EFB2C1A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3074" name="Picture 2" descr="A simplicial complex built from the test data">
            <a:extLst>
              <a:ext uri="{FF2B5EF4-FFF2-40B4-BE49-F238E27FC236}">
                <a16:creationId xmlns:a16="http://schemas.microsoft.com/office/drawing/2014/main" id="{541699C3-B73F-408D-92A1-E06825EE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F8E5C9-95AF-46CE-918A-A7D6153B6E79}"/>
              </a:ext>
            </a:extLst>
          </p:cNvPr>
          <p:cNvSpPr txBox="1"/>
          <p:nvPr/>
        </p:nvSpPr>
        <p:spPr>
          <a:xfrm>
            <a:off x="4124325" y="5876925"/>
            <a:ext cx="305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Many connected components!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8563C7-71D3-46AF-B10D-029793C2C2F4}"/>
              </a:ext>
            </a:extLst>
          </p:cNvPr>
          <p:cNvSpPr/>
          <p:nvPr/>
        </p:nvSpPr>
        <p:spPr>
          <a:xfrm>
            <a:off x="2952854" y="2685551"/>
            <a:ext cx="648567" cy="838699"/>
          </a:xfrm>
          <a:custGeom>
            <a:avLst/>
            <a:gdLst>
              <a:gd name="connsiteX0" fmla="*/ 333271 w 648567"/>
              <a:gd name="connsiteY0" fmla="*/ 10024 h 1086349"/>
              <a:gd name="connsiteX1" fmla="*/ 285646 w 648567"/>
              <a:gd name="connsiteY1" fmla="*/ 29074 h 1086349"/>
              <a:gd name="connsiteX2" fmla="*/ 171346 w 648567"/>
              <a:gd name="connsiteY2" fmla="*/ 95749 h 1086349"/>
              <a:gd name="connsiteX3" fmla="*/ 85621 w 648567"/>
              <a:gd name="connsiteY3" fmla="*/ 229099 h 1086349"/>
              <a:gd name="connsiteX4" fmla="*/ 66571 w 648567"/>
              <a:gd name="connsiteY4" fmla="*/ 267199 h 1086349"/>
              <a:gd name="connsiteX5" fmla="*/ 18946 w 648567"/>
              <a:gd name="connsiteY5" fmla="*/ 495799 h 1086349"/>
              <a:gd name="connsiteX6" fmla="*/ 9421 w 648567"/>
              <a:gd name="connsiteY6" fmla="*/ 667249 h 1086349"/>
              <a:gd name="connsiteX7" fmla="*/ 57046 w 648567"/>
              <a:gd name="connsiteY7" fmla="*/ 1010149 h 1086349"/>
              <a:gd name="connsiteX8" fmla="*/ 95146 w 648567"/>
              <a:gd name="connsiteY8" fmla="*/ 1057774 h 1086349"/>
              <a:gd name="connsiteX9" fmla="*/ 142771 w 648567"/>
              <a:gd name="connsiteY9" fmla="*/ 1067299 h 1086349"/>
              <a:gd name="connsiteX10" fmla="*/ 199921 w 648567"/>
              <a:gd name="connsiteY10" fmla="*/ 1086349 h 1086349"/>
              <a:gd name="connsiteX11" fmla="*/ 409471 w 648567"/>
              <a:gd name="connsiteY11" fmla="*/ 1019674 h 1086349"/>
              <a:gd name="connsiteX12" fmla="*/ 476146 w 648567"/>
              <a:gd name="connsiteY12" fmla="*/ 914899 h 1086349"/>
              <a:gd name="connsiteX13" fmla="*/ 561871 w 648567"/>
              <a:gd name="connsiteY13" fmla="*/ 810124 h 1086349"/>
              <a:gd name="connsiteX14" fmla="*/ 619021 w 648567"/>
              <a:gd name="connsiteY14" fmla="*/ 714874 h 1086349"/>
              <a:gd name="connsiteX15" fmla="*/ 628546 w 648567"/>
              <a:gd name="connsiteY15" fmla="*/ 648199 h 1086349"/>
              <a:gd name="connsiteX16" fmla="*/ 647596 w 648567"/>
              <a:gd name="connsiteY16" fmla="*/ 591049 h 1086349"/>
              <a:gd name="connsiteX17" fmla="*/ 638071 w 648567"/>
              <a:gd name="connsiteY17" fmla="*/ 76699 h 1086349"/>
              <a:gd name="connsiteX18" fmla="*/ 619021 w 648567"/>
              <a:gd name="connsiteY18" fmla="*/ 38599 h 1086349"/>
              <a:gd name="connsiteX19" fmla="*/ 514246 w 648567"/>
              <a:gd name="connsiteY19" fmla="*/ 499 h 1086349"/>
              <a:gd name="connsiteX20" fmla="*/ 333271 w 648567"/>
              <a:gd name="connsiteY20" fmla="*/ 10024 h 108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8567" h="1086349">
                <a:moveTo>
                  <a:pt x="333271" y="10024"/>
                </a:moveTo>
                <a:cubicBezTo>
                  <a:pt x="295171" y="14787"/>
                  <a:pt x="300757" y="21074"/>
                  <a:pt x="285646" y="29074"/>
                </a:cubicBezTo>
                <a:cubicBezTo>
                  <a:pt x="246663" y="49712"/>
                  <a:pt x="171346" y="95749"/>
                  <a:pt x="171346" y="95749"/>
                </a:cubicBezTo>
                <a:cubicBezTo>
                  <a:pt x="142771" y="140199"/>
                  <a:pt x="113176" y="184009"/>
                  <a:pt x="85621" y="229099"/>
                </a:cubicBezTo>
                <a:cubicBezTo>
                  <a:pt x="78217" y="241215"/>
                  <a:pt x="69718" y="253353"/>
                  <a:pt x="66571" y="267199"/>
                </a:cubicBezTo>
                <a:cubicBezTo>
                  <a:pt x="-1735" y="567746"/>
                  <a:pt x="68944" y="345806"/>
                  <a:pt x="18946" y="495799"/>
                </a:cubicBezTo>
                <a:cubicBezTo>
                  <a:pt x="15771" y="552949"/>
                  <a:pt x="9421" y="610011"/>
                  <a:pt x="9421" y="667249"/>
                </a:cubicBezTo>
                <a:cubicBezTo>
                  <a:pt x="9421" y="914405"/>
                  <a:pt x="-31447" y="888471"/>
                  <a:pt x="57046" y="1010149"/>
                </a:cubicBezTo>
                <a:cubicBezTo>
                  <a:pt x="69003" y="1026591"/>
                  <a:pt x="78230" y="1046497"/>
                  <a:pt x="95146" y="1057774"/>
                </a:cubicBezTo>
                <a:cubicBezTo>
                  <a:pt x="108616" y="1066754"/>
                  <a:pt x="127152" y="1063039"/>
                  <a:pt x="142771" y="1067299"/>
                </a:cubicBezTo>
                <a:cubicBezTo>
                  <a:pt x="162144" y="1072583"/>
                  <a:pt x="180871" y="1079999"/>
                  <a:pt x="199921" y="1086349"/>
                </a:cubicBezTo>
                <a:cubicBezTo>
                  <a:pt x="269771" y="1064124"/>
                  <a:pt x="344858" y="1054288"/>
                  <a:pt x="409471" y="1019674"/>
                </a:cubicBezTo>
                <a:cubicBezTo>
                  <a:pt x="528881" y="955704"/>
                  <a:pt x="438797" y="967187"/>
                  <a:pt x="476146" y="914899"/>
                </a:cubicBezTo>
                <a:cubicBezTo>
                  <a:pt x="502375" y="878179"/>
                  <a:pt x="534460" y="845970"/>
                  <a:pt x="561871" y="810124"/>
                </a:cubicBezTo>
                <a:cubicBezTo>
                  <a:pt x="595076" y="766702"/>
                  <a:pt x="597652" y="757611"/>
                  <a:pt x="619021" y="714874"/>
                </a:cubicBezTo>
                <a:cubicBezTo>
                  <a:pt x="622196" y="692649"/>
                  <a:pt x="623498" y="670075"/>
                  <a:pt x="628546" y="648199"/>
                </a:cubicBezTo>
                <a:cubicBezTo>
                  <a:pt x="633061" y="628633"/>
                  <a:pt x="647261" y="611127"/>
                  <a:pt x="647596" y="591049"/>
                </a:cubicBezTo>
                <a:cubicBezTo>
                  <a:pt x="650454" y="419593"/>
                  <a:pt x="646929" y="247949"/>
                  <a:pt x="638071" y="76699"/>
                </a:cubicBezTo>
                <a:cubicBezTo>
                  <a:pt x="637338" y="62519"/>
                  <a:pt x="629061" y="48639"/>
                  <a:pt x="619021" y="38599"/>
                </a:cubicBezTo>
                <a:cubicBezTo>
                  <a:pt x="591228" y="10806"/>
                  <a:pt x="551693" y="1886"/>
                  <a:pt x="514246" y="499"/>
                </a:cubicBezTo>
                <a:cubicBezTo>
                  <a:pt x="447617" y="-1969"/>
                  <a:pt x="371371" y="5261"/>
                  <a:pt x="333271" y="10024"/>
                </a:cubicBezTo>
                <a:close/>
              </a:path>
            </a:pathLst>
          </a:cu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05816C1-8801-4073-9E39-650C1278497E}"/>
              </a:ext>
            </a:extLst>
          </p:cNvPr>
          <p:cNvSpPr/>
          <p:nvPr/>
        </p:nvSpPr>
        <p:spPr>
          <a:xfrm>
            <a:off x="3157094" y="1485900"/>
            <a:ext cx="2449340" cy="3886200"/>
          </a:xfrm>
          <a:custGeom>
            <a:avLst/>
            <a:gdLst>
              <a:gd name="connsiteX0" fmla="*/ 10590 w 2449340"/>
              <a:gd name="connsiteY0" fmla="*/ 914400 h 3886200"/>
              <a:gd name="connsiteX1" fmla="*/ 39165 w 2449340"/>
              <a:gd name="connsiteY1" fmla="*/ 762000 h 3886200"/>
              <a:gd name="connsiteX2" fmla="*/ 86790 w 2449340"/>
              <a:gd name="connsiteY2" fmla="*/ 704850 h 3886200"/>
              <a:gd name="connsiteX3" fmla="*/ 124890 w 2449340"/>
              <a:gd name="connsiteY3" fmla="*/ 638175 h 3886200"/>
              <a:gd name="connsiteX4" fmla="*/ 143940 w 2449340"/>
              <a:gd name="connsiteY4" fmla="*/ 600075 h 3886200"/>
              <a:gd name="connsiteX5" fmla="*/ 182040 w 2449340"/>
              <a:gd name="connsiteY5" fmla="*/ 561975 h 3886200"/>
              <a:gd name="connsiteX6" fmla="*/ 210615 w 2449340"/>
              <a:gd name="connsiteY6" fmla="*/ 514350 h 3886200"/>
              <a:gd name="connsiteX7" fmla="*/ 267765 w 2449340"/>
              <a:gd name="connsiteY7" fmla="*/ 466725 h 3886200"/>
              <a:gd name="connsiteX8" fmla="*/ 353490 w 2449340"/>
              <a:gd name="connsiteY8" fmla="*/ 361950 h 3886200"/>
              <a:gd name="connsiteX9" fmla="*/ 382065 w 2449340"/>
              <a:gd name="connsiteY9" fmla="*/ 323850 h 3886200"/>
              <a:gd name="connsiteX10" fmla="*/ 429690 w 2449340"/>
              <a:gd name="connsiteY10" fmla="*/ 295275 h 3886200"/>
              <a:gd name="connsiteX11" fmla="*/ 486840 w 2449340"/>
              <a:gd name="connsiteY11" fmla="*/ 238125 h 3886200"/>
              <a:gd name="connsiteX12" fmla="*/ 515415 w 2449340"/>
              <a:gd name="connsiteY12" fmla="*/ 219075 h 3886200"/>
              <a:gd name="connsiteX13" fmla="*/ 553515 w 2449340"/>
              <a:gd name="connsiteY13" fmla="*/ 180975 h 3886200"/>
              <a:gd name="connsiteX14" fmla="*/ 705915 w 2449340"/>
              <a:gd name="connsiteY14" fmla="*/ 76200 h 3886200"/>
              <a:gd name="connsiteX15" fmla="*/ 724965 w 2449340"/>
              <a:gd name="connsiteY15" fmla="*/ 47625 h 3886200"/>
              <a:gd name="connsiteX16" fmla="*/ 791640 w 2449340"/>
              <a:gd name="connsiteY16" fmla="*/ 28575 h 3886200"/>
              <a:gd name="connsiteX17" fmla="*/ 820215 w 2449340"/>
              <a:gd name="connsiteY17" fmla="*/ 19050 h 3886200"/>
              <a:gd name="connsiteX18" fmla="*/ 886890 w 2449340"/>
              <a:gd name="connsiteY18" fmla="*/ 9525 h 3886200"/>
              <a:gd name="connsiteX19" fmla="*/ 944040 w 2449340"/>
              <a:gd name="connsiteY19" fmla="*/ 0 h 3886200"/>
              <a:gd name="connsiteX20" fmla="*/ 1134540 w 2449340"/>
              <a:gd name="connsiteY20" fmla="*/ 38100 h 3886200"/>
              <a:gd name="connsiteX21" fmla="*/ 1296465 w 2449340"/>
              <a:gd name="connsiteY21" fmla="*/ 133350 h 3886200"/>
              <a:gd name="connsiteX22" fmla="*/ 1372665 w 2449340"/>
              <a:gd name="connsiteY22" fmla="*/ 200025 h 3886200"/>
              <a:gd name="connsiteX23" fmla="*/ 1410765 w 2449340"/>
              <a:gd name="connsiteY23" fmla="*/ 257175 h 3886200"/>
              <a:gd name="connsiteX24" fmla="*/ 1458390 w 2449340"/>
              <a:gd name="connsiteY24" fmla="*/ 304800 h 3886200"/>
              <a:gd name="connsiteX25" fmla="*/ 1496490 w 2449340"/>
              <a:gd name="connsiteY25" fmla="*/ 381000 h 3886200"/>
              <a:gd name="connsiteX26" fmla="*/ 1525065 w 2449340"/>
              <a:gd name="connsiteY26" fmla="*/ 409575 h 3886200"/>
              <a:gd name="connsiteX27" fmla="*/ 1591740 w 2449340"/>
              <a:gd name="connsiteY27" fmla="*/ 504825 h 3886200"/>
              <a:gd name="connsiteX28" fmla="*/ 1629840 w 2449340"/>
              <a:gd name="connsiteY28" fmla="*/ 723900 h 3886200"/>
              <a:gd name="connsiteX29" fmla="*/ 1601265 w 2449340"/>
              <a:gd name="connsiteY29" fmla="*/ 1181100 h 3886200"/>
              <a:gd name="connsiteX30" fmla="*/ 1620315 w 2449340"/>
              <a:gd name="connsiteY30" fmla="*/ 1609725 h 3886200"/>
              <a:gd name="connsiteX31" fmla="*/ 1639365 w 2449340"/>
              <a:gd name="connsiteY31" fmla="*/ 1762125 h 3886200"/>
              <a:gd name="connsiteX32" fmla="*/ 1715565 w 2449340"/>
              <a:gd name="connsiteY32" fmla="*/ 1943100 h 3886200"/>
              <a:gd name="connsiteX33" fmla="*/ 1772715 w 2449340"/>
              <a:gd name="connsiteY33" fmla="*/ 2047875 h 3886200"/>
              <a:gd name="connsiteX34" fmla="*/ 1801290 w 2449340"/>
              <a:gd name="connsiteY34" fmla="*/ 2152650 h 3886200"/>
              <a:gd name="connsiteX35" fmla="*/ 1810815 w 2449340"/>
              <a:gd name="connsiteY35" fmla="*/ 2219325 h 3886200"/>
              <a:gd name="connsiteX36" fmla="*/ 1829865 w 2449340"/>
              <a:gd name="connsiteY36" fmla="*/ 2266950 h 3886200"/>
              <a:gd name="connsiteX37" fmla="*/ 1848915 w 2449340"/>
              <a:gd name="connsiteY37" fmla="*/ 2324100 h 3886200"/>
              <a:gd name="connsiteX38" fmla="*/ 1858440 w 2449340"/>
              <a:gd name="connsiteY38" fmla="*/ 2362200 h 3886200"/>
              <a:gd name="connsiteX39" fmla="*/ 1896540 w 2449340"/>
              <a:gd name="connsiteY39" fmla="*/ 2438400 h 3886200"/>
              <a:gd name="connsiteX40" fmla="*/ 1934640 w 2449340"/>
              <a:gd name="connsiteY40" fmla="*/ 2562225 h 3886200"/>
              <a:gd name="connsiteX41" fmla="*/ 1953690 w 2449340"/>
              <a:gd name="connsiteY41" fmla="*/ 2600325 h 3886200"/>
              <a:gd name="connsiteX42" fmla="*/ 2001315 w 2449340"/>
              <a:gd name="connsiteY42" fmla="*/ 2686050 h 3886200"/>
              <a:gd name="connsiteX43" fmla="*/ 2125140 w 2449340"/>
              <a:gd name="connsiteY43" fmla="*/ 2962275 h 3886200"/>
              <a:gd name="connsiteX44" fmla="*/ 2153715 w 2449340"/>
              <a:gd name="connsiteY44" fmla="*/ 3019425 h 3886200"/>
              <a:gd name="connsiteX45" fmla="*/ 2182290 w 2449340"/>
              <a:gd name="connsiteY45" fmla="*/ 3086100 h 3886200"/>
              <a:gd name="connsiteX46" fmla="*/ 2210865 w 2449340"/>
              <a:gd name="connsiteY46" fmla="*/ 3124200 h 3886200"/>
              <a:gd name="connsiteX47" fmla="*/ 2258490 w 2449340"/>
              <a:gd name="connsiteY47" fmla="*/ 3209925 h 3886200"/>
              <a:gd name="connsiteX48" fmla="*/ 2296590 w 2449340"/>
              <a:gd name="connsiteY48" fmla="*/ 3257550 h 3886200"/>
              <a:gd name="connsiteX49" fmla="*/ 2315640 w 2449340"/>
              <a:gd name="connsiteY49" fmla="*/ 3286125 h 3886200"/>
              <a:gd name="connsiteX50" fmla="*/ 2353740 w 2449340"/>
              <a:gd name="connsiteY50" fmla="*/ 3324225 h 3886200"/>
              <a:gd name="connsiteX51" fmla="*/ 2420415 w 2449340"/>
              <a:gd name="connsiteY51" fmla="*/ 3409950 h 3886200"/>
              <a:gd name="connsiteX52" fmla="*/ 2439465 w 2449340"/>
              <a:gd name="connsiteY52" fmla="*/ 3457575 h 3886200"/>
              <a:gd name="connsiteX53" fmla="*/ 2439465 w 2449340"/>
              <a:gd name="connsiteY53" fmla="*/ 3686175 h 3886200"/>
              <a:gd name="connsiteX54" fmla="*/ 2382315 w 2449340"/>
              <a:gd name="connsiteY54" fmla="*/ 3810000 h 3886200"/>
              <a:gd name="connsiteX55" fmla="*/ 2163240 w 2449340"/>
              <a:gd name="connsiteY55" fmla="*/ 3876675 h 3886200"/>
              <a:gd name="connsiteX56" fmla="*/ 2115615 w 2449340"/>
              <a:gd name="connsiteY56" fmla="*/ 3886200 h 3886200"/>
              <a:gd name="connsiteX57" fmla="*/ 1963215 w 2449340"/>
              <a:gd name="connsiteY57" fmla="*/ 3876675 h 3886200"/>
              <a:gd name="connsiteX58" fmla="*/ 1925115 w 2449340"/>
              <a:gd name="connsiteY58" fmla="*/ 3838575 h 3886200"/>
              <a:gd name="connsiteX59" fmla="*/ 1848915 w 2449340"/>
              <a:gd name="connsiteY59" fmla="*/ 3743325 h 3886200"/>
              <a:gd name="connsiteX60" fmla="*/ 1810815 w 2449340"/>
              <a:gd name="connsiteY60" fmla="*/ 3657600 h 3886200"/>
              <a:gd name="connsiteX61" fmla="*/ 1782240 w 2449340"/>
              <a:gd name="connsiteY61" fmla="*/ 3609975 h 3886200"/>
              <a:gd name="connsiteX62" fmla="*/ 1763190 w 2449340"/>
              <a:gd name="connsiteY62" fmla="*/ 3571875 h 3886200"/>
              <a:gd name="connsiteX63" fmla="*/ 1734615 w 2449340"/>
              <a:gd name="connsiteY63" fmla="*/ 3533775 h 3886200"/>
              <a:gd name="connsiteX64" fmla="*/ 1706040 w 2449340"/>
              <a:gd name="connsiteY64" fmla="*/ 3467100 h 3886200"/>
              <a:gd name="connsiteX65" fmla="*/ 1667940 w 2449340"/>
              <a:gd name="connsiteY65" fmla="*/ 3352800 h 3886200"/>
              <a:gd name="connsiteX66" fmla="*/ 1639365 w 2449340"/>
              <a:gd name="connsiteY66" fmla="*/ 3305175 h 3886200"/>
              <a:gd name="connsiteX67" fmla="*/ 1486965 w 2449340"/>
              <a:gd name="connsiteY67" fmla="*/ 2962275 h 3886200"/>
              <a:gd name="connsiteX68" fmla="*/ 1391715 w 2449340"/>
              <a:gd name="connsiteY68" fmla="*/ 2609850 h 3886200"/>
              <a:gd name="connsiteX69" fmla="*/ 1325040 w 2449340"/>
              <a:gd name="connsiteY69" fmla="*/ 2400300 h 3886200"/>
              <a:gd name="connsiteX70" fmla="*/ 1296465 w 2449340"/>
              <a:gd name="connsiteY70" fmla="*/ 2333625 h 3886200"/>
              <a:gd name="connsiteX71" fmla="*/ 1267890 w 2449340"/>
              <a:gd name="connsiteY71" fmla="*/ 2305050 h 3886200"/>
              <a:gd name="connsiteX72" fmla="*/ 1191690 w 2449340"/>
              <a:gd name="connsiteY72" fmla="*/ 2219325 h 3886200"/>
              <a:gd name="connsiteX73" fmla="*/ 1067865 w 2449340"/>
              <a:gd name="connsiteY73" fmla="*/ 1933575 h 3886200"/>
              <a:gd name="connsiteX74" fmla="*/ 1048815 w 2449340"/>
              <a:gd name="connsiteY74" fmla="*/ 1895475 h 3886200"/>
              <a:gd name="connsiteX75" fmla="*/ 1029765 w 2449340"/>
              <a:gd name="connsiteY75" fmla="*/ 1609725 h 3886200"/>
              <a:gd name="connsiteX76" fmla="*/ 972615 w 2449340"/>
              <a:gd name="connsiteY76" fmla="*/ 1447800 h 3886200"/>
              <a:gd name="connsiteX77" fmla="*/ 934515 w 2449340"/>
              <a:gd name="connsiteY77" fmla="*/ 1381125 h 3886200"/>
              <a:gd name="connsiteX78" fmla="*/ 877365 w 2449340"/>
              <a:gd name="connsiteY78" fmla="*/ 1304925 h 3886200"/>
              <a:gd name="connsiteX79" fmla="*/ 839265 w 2449340"/>
              <a:gd name="connsiteY79" fmla="*/ 1238250 h 3886200"/>
              <a:gd name="connsiteX80" fmla="*/ 782115 w 2449340"/>
              <a:gd name="connsiteY80" fmla="*/ 1200150 h 3886200"/>
              <a:gd name="connsiteX81" fmla="*/ 667815 w 2449340"/>
              <a:gd name="connsiteY81" fmla="*/ 1133475 h 3886200"/>
              <a:gd name="connsiteX82" fmla="*/ 629715 w 2449340"/>
              <a:gd name="connsiteY82" fmla="*/ 1104900 h 3886200"/>
              <a:gd name="connsiteX83" fmla="*/ 591615 w 2449340"/>
              <a:gd name="connsiteY83" fmla="*/ 1066800 h 3886200"/>
              <a:gd name="connsiteX84" fmla="*/ 534465 w 2449340"/>
              <a:gd name="connsiteY84" fmla="*/ 1057275 h 3886200"/>
              <a:gd name="connsiteX85" fmla="*/ 448740 w 2449340"/>
              <a:gd name="connsiteY85" fmla="*/ 1038225 h 3886200"/>
              <a:gd name="connsiteX86" fmla="*/ 363015 w 2449340"/>
              <a:gd name="connsiteY86" fmla="*/ 1009650 h 3886200"/>
              <a:gd name="connsiteX87" fmla="*/ 267765 w 2449340"/>
              <a:gd name="connsiteY87" fmla="*/ 942975 h 3886200"/>
              <a:gd name="connsiteX88" fmla="*/ 182040 w 2449340"/>
              <a:gd name="connsiteY88" fmla="*/ 914400 h 3886200"/>
              <a:gd name="connsiteX89" fmla="*/ 10590 w 2449340"/>
              <a:gd name="connsiteY89" fmla="*/ 9144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449340" h="3886200">
                <a:moveTo>
                  <a:pt x="10590" y="914400"/>
                </a:moveTo>
                <a:cubicBezTo>
                  <a:pt x="-13223" y="889000"/>
                  <a:pt x="6077" y="801706"/>
                  <a:pt x="39165" y="762000"/>
                </a:cubicBezTo>
                <a:cubicBezTo>
                  <a:pt x="55040" y="742950"/>
                  <a:pt x="72675" y="725238"/>
                  <a:pt x="86790" y="704850"/>
                </a:cubicBezTo>
                <a:cubicBezTo>
                  <a:pt x="101360" y="683804"/>
                  <a:pt x="112633" y="660647"/>
                  <a:pt x="124890" y="638175"/>
                </a:cubicBezTo>
                <a:cubicBezTo>
                  <a:pt x="131689" y="625710"/>
                  <a:pt x="135421" y="611434"/>
                  <a:pt x="143940" y="600075"/>
                </a:cubicBezTo>
                <a:cubicBezTo>
                  <a:pt x="154716" y="585707"/>
                  <a:pt x="171013" y="576152"/>
                  <a:pt x="182040" y="561975"/>
                </a:cubicBezTo>
                <a:cubicBezTo>
                  <a:pt x="193406" y="547362"/>
                  <a:pt x="199507" y="529161"/>
                  <a:pt x="210615" y="514350"/>
                </a:cubicBezTo>
                <a:cubicBezTo>
                  <a:pt x="276413" y="426620"/>
                  <a:pt x="203228" y="536640"/>
                  <a:pt x="267765" y="466725"/>
                </a:cubicBezTo>
                <a:cubicBezTo>
                  <a:pt x="298373" y="433567"/>
                  <a:pt x="326415" y="398050"/>
                  <a:pt x="353490" y="361950"/>
                </a:cubicBezTo>
                <a:cubicBezTo>
                  <a:pt x="363015" y="349250"/>
                  <a:pt x="370118" y="334304"/>
                  <a:pt x="382065" y="323850"/>
                </a:cubicBezTo>
                <a:cubicBezTo>
                  <a:pt x="395998" y="311659"/>
                  <a:pt x="415362" y="306998"/>
                  <a:pt x="429690" y="295275"/>
                </a:cubicBezTo>
                <a:cubicBezTo>
                  <a:pt x="450541" y="278215"/>
                  <a:pt x="466704" y="256023"/>
                  <a:pt x="486840" y="238125"/>
                </a:cubicBezTo>
                <a:cubicBezTo>
                  <a:pt x="495396" y="230520"/>
                  <a:pt x="506723" y="226525"/>
                  <a:pt x="515415" y="219075"/>
                </a:cubicBezTo>
                <a:cubicBezTo>
                  <a:pt x="529052" y="207386"/>
                  <a:pt x="539490" y="192195"/>
                  <a:pt x="553515" y="180975"/>
                </a:cubicBezTo>
                <a:cubicBezTo>
                  <a:pt x="629718" y="120013"/>
                  <a:pt x="639927" y="115793"/>
                  <a:pt x="705915" y="76200"/>
                </a:cubicBezTo>
                <a:cubicBezTo>
                  <a:pt x="712265" y="66675"/>
                  <a:pt x="714958" y="53184"/>
                  <a:pt x="724965" y="47625"/>
                </a:cubicBezTo>
                <a:cubicBezTo>
                  <a:pt x="745171" y="36400"/>
                  <a:pt x="769500" y="35217"/>
                  <a:pt x="791640" y="28575"/>
                </a:cubicBezTo>
                <a:cubicBezTo>
                  <a:pt x="801257" y="25690"/>
                  <a:pt x="810370" y="21019"/>
                  <a:pt x="820215" y="19050"/>
                </a:cubicBezTo>
                <a:cubicBezTo>
                  <a:pt x="842230" y="14647"/>
                  <a:pt x="864700" y="12939"/>
                  <a:pt x="886890" y="9525"/>
                </a:cubicBezTo>
                <a:cubicBezTo>
                  <a:pt x="905978" y="6588"/>
                  <a:pt x="924990" y="3175"/>
                  <a:pt x="944040" y="0"/>
                </a:cubicBezTo>
                <a:cubicBezTo>
                  <a:pt x="1007540" y="12700"/>
                  <a:pt x="1072514" y="19492"/>
                  <a:pt x="1134540" y="38100"/>
                </a:cubicBezTo>
                <a:cubicBezTo>
                  <a:pt x="1185056" y="53255"/>
                  <a:pt x="1254119" y="99473"/>
                  <a:pt x="1296465" y="133350"/>
                </a:cubicBezTo>
                <a:cubicBezTo>
                  <a:pt x="1322820" y="154434"/>
                  <a:pt x="1349773" y="175225"/>
                  <a:pt x="1372665" y="200025"/>
                </a:cubicBezTo>
                <a:cubicBezTo>
                  <a:pt x="1388194" y="216849"/>
                  <a:pt x="1396267" y="239455"/>
                  <a:pt x="1410765" y="257175"/>
                </a:cubicBezTo>
                <a:cubicBezTo>
                  <a:pt x="1424982" y="274551"/>
                  <a:pt x="1445611" y="286341"/>
                  <a:pt x="1458390" y="304800"/>
                </a:cubicBezTo>
                <a:cubicBezTo>
                  <a:pt x="1474554" y="328149"/>
                  <a:pt x="1481244" y="357042"/>
                  <a:pt x="1496490" y="381000"/>
                </a:cubicBezTo>
                <a:cubicBezTo>
                  <a:pt x="1503722" y="392364"/>
                  <a:pt x="1516852" y="398898"/>
                  <a:pt x="1525065" y="409575"/>
                </a:cubicBezTo>
                <a:cubicBezTo>
                  <a:pt x="1548695" y="440294"/>
                  <a:pt x="1569515" y="473075"/>
                  <a:pt x="1591740" y="504825"/>
                </a:cubicBezTo>
                <a:cubicBezTo>
                  <a:pt x="1601294" y="549408"/>
                  <a:pt x="1631135" y="666915"/>
                  <a:pt x="1629840" y="723900"/>
                </a:cubicBezTo>
                <a:cubicBezTo>
                  <a:pt x="1626732" y="860659"/>
                  <a:pt x="1612519" y="1034793"/>
                  <a:pt x="1601265" y="1181100"/>
                </a:cubicBezTo>
                <a:cubicBezTo>
                  <a:pt x="1607615" y="1323975"/>
                  <a:pt x="1610957" y="1467015"/>
                  <a:pt x="1620315" y="1609725"/>
                </a:cubicBezTo>
                <a:cubicBezTo>
                  <a:pt x="1623665" y="1660811"/>
                  <a:pt x="1625301" y="1712899"/>
                  <a:pt x="1639365" y="1762125"/>
                </a:cubicBezTo>
                <a:cubicBezTo>
                  <a:pt x="1657347" y="1825061"/>
                  <a:pt x="1679257" y="1888639"/>
                  <a:pt x="1715565" y="1943100"/>
                </a:cubicBezTo>
                <a:cubicBezTo>
                  <a:pt x="1755770" y="2003408"/>
                  <a:pt x="1750673" y="1987258"/>
                  <a:pt x="1772715" y="2047875"/>
                </a:cubicBezTo>
                <a:cubicBezTo>
                  <a:pt x="1789887" y="2095099"/>
                  <a:pt x="1793468" y="2105720"/>
                  <a:pt x="1801290" y="2152650"/>
                </a:cubicBezTo>
                <a:cubicBezTo>
                  <a:pt x="1804981" y="2174795"/>
                  <a:pt x="1805370" y="2197545"/>
                  <a:pt x="1810815" y="2219325"/>
                </a:cubicBezTo>
                <a:cubicBezTo>
                  <a:pt x="1814962" y="2235912"/>
                  <a:pt x="1824022" y="2250882"/>
                  <a:pt x="1829865" y="2266950"/>
                </a:cubicBezTo>
                <a:cubicBezTo>
                  <a:pt x="1836727" y="2285821"/>
                  <a:pt x="1843145" y="2304866"/>
                  <a:pt x="1848915" y="2324100"/>
                </a:cubicBezTo>
                <a:cubicBezTo>
                  <a:pt x="1852677" y="2336639"/>
                  <a:pt x="1853405" y="2350116"/>
                  <a:pt x="1858440" y="2362200"/>
                </a:cubicBezTo>
                <a:cubicBezTo>
                  <a:pt x="1869362" y="2388414"/>
                  <a:pt x="1886430" y="2411862"/>
                  <a:pt x="1896540" y="2438400"/>
                </a:cubicBezTo>
                <a:cubicBezTo>
                  <a:pt x="1911914" y="2478756"/>
                  <a:pt x="1920267" y="2521502"/>
                  <a:pt x="1934640" y="2562225"/>
                </a:cubicBezTo>
                <a:cubicBezTo>
                  <a:pt x="1939366" y="2575615"/>
                  <a:pt x="1947923" y="2587350"/>
                  <a:pt x="1953690" y="2600325"/>
                </a:cubicBezTo>
                <a:cubicBezTo>
                  <a:pt x="1985439" y="2671761"/>
                  <a:pt x="1956164" y="2625849"/>
                  <a:pt x="2001315" y="2686050"/>
                </a:cubicBezTo>
                <a:cubicBezTo>
                  <a:pt x="2041819" y="2827815"/>
                  <a:pt x="2010028" y="2732051"/>
                  <a:pt x="2125140" y="2962275"/>
                </a:cubicBezTo>
                <a:cubicBezTo>
                  <a:pt x="2134665" y="2981325"/>
                  <a:pt x="2145325" y="2999849"/>
                  <a:pt x="2153715" y="3019425"/>
                </a:cubicBezTo>
                <a:cubicBezTo>
                  <a:pt x="2163240" y="3041650"/>
                  <a:pt x="2170711" y="3064872"/>
                  <a:pt x="2182290" y="3086100"/>
                </a:cubicBezTo>
                <a:cubicBezTo>
                  <a:pt x="2189892" y="3100037"/>
                  <a:pt x="2202545" y="3110680"/>
                  <a:pt x="2210865" y="3124200"/>
                </a:cubicBezTo>
                <a:cubicBezTo>
                  <a:pt x="2227997" y="3152040"/>
                  <a:pt x="2240813" y="3182428"/>
                  <a:pt x="2258490" y="3209925"/>
                </a:cubicBezTo>
                <a:cubicBezTo>
                  <a:pt x="2269484" y="3227026"/>
                  <a:pt x="2284392" y="3241286"/>
                  <a:pt x="2296590" y="3257550"/>
                </a:cubicBezTo>
                <a:cubicBezTo>
                  <a:pt x="2303459" y="3266708"/>
                  <a:pt x="2308190" y="3277433"/>
                  <a:pt x="2315640" y="3286125"/>
                </a:cubicBezTo>
                <a:cubicBezTo>
                  <a:pt x="2327329" y="3299762"/>
                  <a:pt x="2342964" y="3309857"/>
                  <a:pt x="2353740" y="3324225"/>
                </a:cubicBezTo>
                <a:cubicBezTo>
                  <a:pt x="2441011" y="3440586"/>
                  <a:pt x="2270758" y="3260293"/>
                  <a:pt x="2420415" y="3409950"/>
                </a:cubicBezTo>
                <a:cubicBezTo>
                  <a:pt x="2426765" y="3425825"/>
                  <a:pt x="2437155" y="3440634"/>
                  <a:pt x="2439465" y="3457575"/>
                </a:cubicBezTo>
                <a:cubicBezTo>
                  <a:pt x="2443782" y="3489234"/>
                  <a:pt x="2459346" y="3629371"/>
                  <a:pt x="2439465" y="3686175"/>
                </a:cubicBezTo>
                <a:cubicBezTo>
                  <a:pt x="2424448" y="3729082"/>
                  <a:pt x="2416025" y="3779501"/>
                  <a:pt x="2382315" y="3810000"/>
                </a:cubicBezTo>
                <a:cubicBezTo>
                  <a:pt x="2317905" y="3868275"/>
                  <a:pt x="2239319" y="3864970"/>
                  <a:pt x="2163240" y="3876675"/>
                </a:cubicBezTo>
                <a:cubicBezTo>
                  <a:pt x="2147239" y="3879137"/>
                  <a:pt x="2131490" y="3883025"/>
                  <a:pt x="2115615" y="3886200"/>
                </a:cubicBezTo>
                <a:cubicBezTo>
                  <a:pt x="2064815" y="3883025"/>
                  <a:pt x="2012594" y="3889020"/>
                  <a:pt x="1963215" y="3876675"/>
                </a:cubicBezTo>
                <a:cubicBezTo>
                  <a:pt x="1945791" y="3872319"/>
                  <a:pt x="1936804" y="3852212"/>
                  <a:pt x="1925115" y="3838575"/>
                </a:cubicBezTo>
                <a:cubicBezTo>
                  <a:pt x="1898654" y="3807704"/>
                  <a:pt x="1870627" y="3777702"/>
                  <a:pt x="1848915" y="3743325"/>
                </a:cubicBezTo>
                <a:cubicBezTo>
                  <a:pt x="1832217" y="3716886"/>
                  <a:pt x="1824799" y="3685569"/>
                  <a:pt x="1810815" y="3657600"/>
                </a:cubicBezTo>
                <a:cubicBezTo>
                  <a:pt x="1802536" y="3641041"/>
                  <a:pt x="1791231" y="3626159"/>
                  <a:pt x="1782240" y="3609975"/>
                </a:cubicBezTo>
                <a:cubicBezTo>
                  <a:pt x="1775344" y="3597563"/>
                  <a:pt x="1770715" y="3583916"/>
                  <a:pt x="1763190" y="3571875"/>
                </a:cubicBezTo>
                <a:cubicBezTo>
                  <a:pt x="1754776" y="3558413"/>
                  <a:pt x="1742217" y="3547712"/>
                  <a:pt x="1734615" y="3533775"/>
                </a:cubicBezTo>
                <a:cubicBezTo>
                  <a:pt x="1723036" y="3512547"/>
                  <a:pt x="1715565" y="3489325"/>
                  <a:pt x="1706040" y="3467100"/>
                </a:cubicBezTo>
                <a:cubicBezTo>
                  <a:pt x="1694373" y="3408765"/>
                  <a:pt x="1699009" y="3414937"/>
                  <a:pt x="1667940" y="3352800"/>
                </a:cubicBezTo>
                <a:cubicBezTo>
                  <a:pt x="1659661" y="3336241"/>
                  <a:pt x="1647644" y="3321734"/>
                  <a:pt x="1639365" y="3305175"/>
                </a:cubicBezTo>
                <a:cubicBezTo>
                  <a:pt x="1614915" y="3256276"/>
                  <a:pt x="1507048" y="3036581"/>
                  <a:pt x="1486965" y="2962275"/>
                </a:cubicBezTo>
                <a:cubicBezTo>
                  <a:pt x="1455215" y="2844800"/>
                  <a:pt x="1428612" y="2725811"/>
                  <a:pt x="1391715" y="2609850"/>
                </a:cubicBezTo>
                <a:cubicBezTo>
                  <a:pt x="1369490" y="2540000"/>
                  <a:pt x="1353915" y="2467674"/>
                  <a:pt x="1325040" y="2400300"/>
                </a:cubicBezTo>
                <a:cubicBezTo>
                  <a:pt x="1315515" y="2378075"/>
                  <a:pt x="1308906" y="2354359"/>
                  <a:pt x="1296465" y="2333625"/>
                </a:cubicBezTo>
                <a:cubicBezTo>
                  <a:pt x="1289535" y="2322074"/>
                  <a:pt x="1276992" y="2314980"/>
                  <a:pt x="1267890" y="2305050"/>
                </a:cubicBezTo>
                <a:cubicBezTo>
                  <a:pt x="1242056" y="2276867"/>
                  <a:pt x="1209816" y="2252987"/>
                  <a:pt x="1191690" y="2219325"/>
                </a:cubicBezTo>
                <a:cubicBezTo>
                  <a:pt x="1142474" y="2127925"/>
                  <a:pt x="1114290" y="2026424"/>
                  <a:pt x="1067865" y="1933575"/>
                </a:cubicBezTo>
                <a:lnTo>
                  <a:pt x="1048815" y="1895475"/>
                </a:lnTo>
                <a:cubicBezTo>
                  <a:pt x="1042465" y="1800225"/>
                  <a:pt x="1041321" y="1704484"/>
                  <a:pt x="1029765" y="1609725"/>
                </a:cubicBezTo>
                <a:cubicBezTo>
                  <a:pt x="1021728" y="1543820"/>
                  <a:pt x="1001999" y="1502370"/>
                  <a:pt x="972615" y="1447800"/>
                </a:cubicBezTo>
                <a:cubicBezTo>
                  <a:pt x="960479" y="1425262"/>
                  <a:pt x="948714" y="1402424"/>
                  <a:pt x="934515" y="1381125"/>
                </a:cubicBezTo>
                <a:cubicBezTo>
                  <a:pt x="916903" y="1354707"/>
                  <a:pt x="894977" y="1331343"/>
                  <a:pt x="877365" y="1304925"/>
                </a:cubicBezTo>
                <a:cubicBezTo>
                  <a:pt x="863166" y="1283626"/>
                  <a:pt x="856484" y="1257191"/>
                  <a:pt x="839265" y="1238250"/>
                </a:cubicBezTo>
                <a:cubicBezTo>
                  <a:pt x="823864" y="1221309"/>
                  <a:pt x="800431" y="1213887"/>
                  <a:pt x="782115" y="1200150"/>
                </a:cubicBezTo>
                <a:cubicBezTo>
                  <a:pt x="695442" y="1135145"/>
                  <a:pt x="736717" y="1150701"/>
                  <a:pt x="667815" y="1133475"/>
                </a:cubicBezTo>
                <a:cubicBezTo>
                  <a:pt x="655115" y="1123950"/>
                  <a:pt x="641662" y="1115354"/>
                  <a:pt x="629715" y="1104900"/>
                </a:cubicBezTo>
                <a:cubicBezTo>
                  <a:pt x="616198" y="1093073"/>
                  <a:pt x="607679" y="1074832"/>
                  <a:pt x="591615" y="1066800"/>
                </a:cubicBezTo>
                <a:cubicBezTo>
                  <a:pt x="574341" y="1058163"/>
                  <a:pt x="553403" y="1061063"/>
                  <a:pt x="534465" y="1057275"/>
                </a:cubicBezTo>
                <a:cubicBezTo>
                  <a:pt x="505761" y="1051534"/>
                  <a:pt x="477315" y="1044575"/>
                  <a:pt x="448740" y="1038225"/>
                </a:cubicBezTo>
                <a:cubicBezTo>
                  <a:pt x="383811" y="994939"/>
                  <a:pt x="465678" y="1043871"/>
                  <a:pt x="363015" y="1009650"/>
                </a:cubicBezTo>
                <a:cubicBezTo>
                  <a:pt x="281262" y="982399"/>
                  <a:pt x="328126" y="988245"/>
                  <a:pt x="267765" y="942975"/>
                </a:cubicBezTo>
                <a:cubicBezTo>
                  <a:pt x="232400" y="916451"/>
                  <a:pt x="223960" y="926976"/>
                  <a:pt x="182040" y="914400"/>
                </a:cubicBezTo>
                <a:cubicBezTo>
                  <a:pt x="71373" y="881200"/>
                  <a:pt x="34403" y="939800"/>
                  <a:pt x="10590" y="914400"/>
                </a:cubicBezTo>
                <a:close/>
              </a:path>
            </a:pathLst>
          </a:custGeom>
          <a:solidFill>
            <a:srgbClr val="FF0000">
              <a:alpha val="2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3F71D97-E119-4C50-9BB3-15D15DFA47BD}"/>
              </a:ext>
            </a:extLst>
          </p:cNvPr>
          <p:cNvSpPr/>
          <p:nvPr/>
        </p:nvSpPr>
        <p:spPr>
          <a:xfrm>
            <a:off x="5610225" y="4066408"/>
            <a:ext cx="485775" cy="915167"/>
          </a:xfrm>
          <a:custGeom>
            <a:avLst/>
            <a:gdLst>
              <a:gd name="connsiteX0" fmla="*/ 152400 w 630319"/>
              <a:gd name="connsiteY0" fmla="*/ 767 h 915167"/>
              <a:gd name="connsiteX1" fmla="*/ 104775 w 630319"/>
              <a:gd name="connsiteY1" fmla="*/ 57917 h 915167"/>
              <a:gd name="connsiteX2" fmla="*/ 76200 w 630319"/>
              <a:gd name="connsiteY2" fmla="*/ 96017 h 915167"/>
              <a:gd name="connsiteX3" fmla="*/ 38100 w 630319"/>
              <a:gd name="connsiteY3" fmla="*/ 200792 h 915167"/>
              <a:gd name="connsiteX4" fmla="*/ 28575 w 630319"/>
              <a:gd name="connsiteY4" fmla="*/ 296042 h 915167"/>
              <a:gd name="connsiteX5" fmla="*/ 9525 w 630319"/>
              <a:gd name="connsiteY5" fmla="*/ 381767 h 915167"/>
              <a:gd name="connsiteX6" fmla="*/ 0 w 630319"/>
              <a:gd name="connsiteY6" fmla="*/ 457967 h 915167"/>
              <a:gd name="connsiteX7" fmla="*/ 9525 w 630319"/>
              <a:gd name="connsiteY7" fmla="*/ 667517 h 915167"/>
              <a:gd name="connsiteX8" fmla="*/ 38100 w 630319"/>
              <a:gd name="connsiteY8" fmla="*/ 753242 h 915167"/>
              <a:gd name="connsiteX9" fmla="*/ 57150 w 630319"/>
              <a:gd name="connsiteY9" fmla="*/ 791342 h 915167"/>
              <a:gd name="connsiteX10" fmla="*/ 152400 w 630319"/>
              <a:gd name="connsiteY10" fmla="*/ 886592 h 915167"/>
              <a:gd name="connsiteX11" fmla="*/ 285750 w 630319"/>
              <a:gd name="connsiteY11" fmla="*/ 915167 h 915167"/>
              <a:gd name="connsiteX12" fmla="*/ 476250 w 630319"/>
              <a:gd name="connsiteY12" fmla="*/ 858017 h 915167"/>
              <a:gd name="connsiteX13" fmla="*/ 542925 w 630319"/>
              <a:gd name="connsiteY13" fmla="*/ 829442 h 915167"/>
              <a:gd name="connsiteX14" fmla="*/ 590550 w 630319"/>
              <a:gd name="connsiteY14" fmla="*/ 762767 h 915167"/>
              <a:gd name="connsiteX15" fmla="*/ 609600 w 630319"/>
              <a:gd name="connsiteY15" fmla="*/ 705617 h 915167"/>
              <a:gd name="connsiteX16" fmla="*/ 609600 w 630319"/>
              <a:gd name="connsiteY16" fmla="*/ 248417 h 915167"/>
              <a:gd name="connsiteX17" fmla="*/ 600075 w 630319"/>
              <a:gd name="connsiteY17" fmla="*/ 172217 h 915167"/>
              <a:gd name="connsiteX18" fmla="*/ 590550 w 630319"/>
              <a:gd name="connsiteY18" fmla="*/ 115067 h 915167"/>
              <a:gd name="connsiteX19" fmla="*/ 542925 w 630319"/>
              <a:gd name="connsiteY19" fmla="*/ 48392 h 915167"/>
              <a:gd name="connsiteX20" fmla="*/ 466725 w 630319"/>
              <a:gd name="connsiteY20" fmla="*/ 19817 h 915167"/>
              <a:gd name="connsiteX21" fmla="*/ 152400 w 630319"/>
              <a:gd name="connsiteY21" fmla="*/ 767 h 91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0319" h="915167">
                <a:moveTo>
                  <a:pt x="152400" y="767"/>
                </a:moveTo>
                <a:cubicBezTo>
                  <a:pt x="92075" y="7117"/>
                  <a:pt x="120266" y="38553"/>
                  <a:pt x="104775" y="57917"/>
                </a:cubicBezTo>
                <a:cubicBezTo>
                  <a:pt x="94858" y="70313"/>
                  <a:pt x="82913" y="81631"/>
                  <a:pt x="76200" y="96017"/>
                </a:cubicBezTo>
                <a:cubicBezTo>
                  <a:pt x="60485" y="129693"/>
                  <a:pt x="50800" y="165867"/>
                  <a:pt x="38100" y="200792"/>
                </a:cubicBezTo>
                <a:cubicBezTo>
                  <a:pt x="34925" y="232542"/>
                  <a:pt x="32792" y="264414"/>
                  <a:pt x="28575" y="296042"/>
                </a:cubicBezTo>
                <a:cubicBezTo>
                  <a:pt x="14456" y="401934"/>
                  <a:pt x="24615" y="291225"/>
                  <a:pt x="9525" y="381767"/>
                </a:cubicBezTo>
                <a:cubicBezTo>
                  <a:pt x="5317" y="407016"/>
                  <a:pt x="3175" y="432567"/>
                  <a:pt x="0" y="457967"/>
                </a:cubicBezTo>
                <a:cubicBezTo>
                  <a:pt x="3175" y="527817"/>
                  <a:pt x="577" y="598170"/>
                  <a:pt x="9525" y="667517"/>
                </a:cubicBezTo>
                <a:cubicBezTo>
                  <a:pt x="13380" y="697390"/>
                  <a:pt x="27287" y="725129"/>
                  <a:pt x="38100" y="753242"/>
                </a:cubicBezTo>
                <a:cubicBezTo>
                  <a:pt x="43197" y="766495"/>
                  <a:pt x="50105" y="779014"/>
                  <a:pt x="57150" y="791342"/>
                </a:cubicBezTo>
                <a:cubicBezTo>
                  <a:pt x="79831" y="831034"/>
                  <a:pt x="112076" y="862397"/>
                  <a:pt x="152400" y="886592"/>
                </a:cubicBezTo>
                <a:cubicBezTo>
                  <a:pt x="179982" y="903141"/>
                  <a:pt x="255131" y="910793"/>
                  <a:pt x="285750" y="915167"/>
                </a:cubicBezTo>
                <a:cubicBezTo>
                  <a:pt x="349250" y="896117"/>
                  <a:pt x="413356" y="878982"/>
                  <a:pt x="476250" y="858017"/>
                </a:cubicBezTo>
                <a:cubicBezTo>
                  <a:pt x="499189" y="850371"/>
                  <a:pt x="524349" y="844922"/>
                  <a:pt x="542925" y="829442"/>
                </a:cubicBezTo>
                <a:cubicBezTo>
                  <a:pt x="563907" y="811957"/>
                  <a:pt x="574675" y="784992"/>
                  <a:pt x="590550" y="762767"/>
                </a:cubicBezTo>
                <a:cubicBezTo>
                  <a:pt x="596900" y="743717"/>
                  <a:pt x="603830" y="724851"/>
                  <a:pt x="609600" y="705617"/>
                </a:cubicBezTo>
                <a:cubicBezTo>
                  <a:pt x="653438" y="559490"/>
                  <a:pt x="614917" y="386664"/>
                  <a:pt x="609600" y="248417"/>
                </a:cubicBezTo>
                <a:cubicBezTo>
                  <a:pt x="608616" y="222838"/>
                  <a:pt x="603695" y="197557"/>
                  <a:pt x="600075" y="172217"/>
                </a:cubicBezTo>
                <a:cubicBezTo>
                  <a:pt x="597344" y="153098"/>
                  <a:pt x="598643" y="132602"/>
                  <a:pt x="590550" y="115067"/>
                </a:cubicBezTo>
                <a:cubicBezTo>
                  <a:pt x="579105" y="90268"/>
                  <a:pt x="562238" y="67705"/>
                  <a:pt x="542925" y="48392"/>
                </a:cubicBezTo>
                <a:cubicBezTo>
                  <a:pt x="526322" y="31789"/>
                  <a:pt x="487986" y="25132"/>
                  <a:pt x="466725" y="19817"/>
                </a:cubicBezTo>
                <a:cubicBezTo>
                  <a:pt x="155583" y="29854"/>
                  <a:pt x="212725" y="-5583"/>
                  <a:pt x="152400" y="767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F2B5FF-3DF4-4759-9F20-E1B6E2CB0E00}"/>
              </a:ext>
            </a:extLst>
          </p:cNvPr>
          <p:cNvSpPr/>
          <p:nvPr/>
        </p:nvSpPr>
        <p:spPr>
          <a:xfrm>
            <a:off x="6095999" y="2943224"/>
            <a:ext cx="295275" cy="48577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2415C7-EF9C-491A-B7D2-EC39E38A4861}"/>
              </a:ext>
            </a:extLst>
          </p:cNvPr>
          <p:cNvSpPr/>
          <p:nvPr/>
        </p:nvSpPr>
        <p:spPr>
          <a:xfrm>
            <a:off x="5948362" y="3581016"/>
            <a:ext cx="295275" cy="33337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8537F1-F662-480E-B244-CFA16748FB6C}"/>
              </a:ext>
            </a:extLst>
          </p:cNvPr>
          <p:cNvSpPr/>
          <p:nvPr/>
        </p:nvSpPr>
        <p:spPr>
          <a:xfrm>
            <a:off x="6550441" y="1647308"/>
            <a:ext cx="1884093" cy="2896117"/>
          </a:xfrm>
          <a:custGeom>
            <a:avLst/>
            <a:gdLst>
              <a:gd name="connsiteX0" fmla="*/ 12284 w 1884093"/>
              <a:gd name="connsiteY0" fmla="*/ 752992 h 2896117"/>
              <a:gd name="connsiteX1" fmla="*/ 2759 w 1884093"/>
              <a:gd name="connsiteY1" fmla="*/ 657742 h 2896117"/>
              <a:gd name="connsiteX2" fmla="*/ 59909 w 1884093"/>
              <a:gd name="connsiteY2" fmla="*/ 324367 h 2896117"/>
              <a:gd name="connsiteX3" fmla="*/ 107534 w 1884093"/>
              <a:gd name="connsiteY3" fmla="*/ 257692 h 2896117"/>
              <a:gd name="connsiteX4" fmla="*/ 117059 w 1884093"/>
              <a:gd name="connsiteY4" fmla="*/ 219592 h 2896117"/>
              <a:gd name="connsiteX5" fmla="*/ 259934 w 1884093"/>
              <a:gd name="connsiteY5" fmla="*/ 114817 h 2896117"/>
              <a:gd name="connsiteX6" fmla="*/ 288509 w 1884093"/>
              <a:gd name="connsiteY6" fmla="*/ 105292 h 2896117"/>
              <a:gd name="connsiteX7" fmla="*/ 355184 w 1884093"/>
              <a:gd name="connsiteY7" fmla="*/ 95767 h 2896117"/>
              <a:gd name="connsiteX8" fmla="*/ 383759 w 1884093"/>
              <a:gd name="connsiteY8" fmla="*/ 76717 h 2896117"/>
              <a:gd name="connsiteX9" fmla="*/ 459959 w 1884093"/>
              <a:gd name="connsiteY9" fmla="*/ 48142 h 2896117"/>
              <a:gd name="connsiteX10" fmla="*/ 498059 w 1884093"/>
              <a:gd name="connsiteY10" fmla="*/ 19567 h 2896117"/>
              <a:gd name="connsiteX11" fmla="*/ 802859 w 1884093"/>
              <a:gd name="connsiteY11" fmla="*/ 29092 h 2896117"/>
              <a:gd name="connsiteX12" fmla="*/ 888584 w 1884093"/>
              <a:gd name="connsiteY12" fmla="*/ 76717 h 2896117"/>
              <a:gd name="connsiteX13" fmla="*/ 964784 w 1884093"/>
              <a:gd name="connsiteY13" fmla="*/ 105292 h 2896117"/>
              <a:gd name="connsiteX14" fmla="*/ 1107659 w 1884093"/>
              <a:gd name="connsiteY14" fmla="*/ 191017 h 2896117"/>
              <a:gd name="connsiteX15" fmla="*/ 1221959 w 1884093"/>
              <a:gd name="connsiteY15" fmla="*/ 276742 h 2896117"/>
              <a:gd name="connsiteX16" fmla="*/ 1241009 w 1884093"/>
              <a:gd name="connsiteY16" fmla="*/ 324367 h 2896117"/>
              <a:gd name="connsiteX17" fmla="*/ 1317209 w 1884093"/>
              <a:gd name="connsiteY17" fmla="*/ 400567 h 2896117"/>
              <a:gd name="connsiteX18" fmla="*/ 1355309 w 1884093"/>
              <a:gd name="connsiteY18" fmla="*/ 457717 h 2896117"/>
              <a:gd name="connsiteX19" fmla="*/ 1374359 w 1884093"/>
              <a:gd name="connsiteY19" fmla="*/ 505342 h 2896117"/>
              <a:gd name="connsiteX20" fmla="*/ 1402934 w 1884093"/>
              <a:gd name="connsiteY20" fmla="*/ 552967 h 2896117"/>
              <a:gd name="connsiteX21" fmla="*/ 1441034 w 1884093"/>
              <a:gd name="connsiteY21" fmla="*/ 676792 h 2896117"/>
              <a:gd name="connsiteX22" fmla="*/ 1469609 w 1884093"/>
              <a:gd name="connsiteY22" fmla="*/ 810142 h 2896117"/>
              <a:gd name="connsiteX23" fmla="*/ 1526759 w 1884093"/>
              <a:gd name="connsiteY23" fmla="*/ 1000642 h 2896117"/>
              <a:gd name="connsiteX24" fmla="*/ 1583909 w 1884093"/>
              <a:gd name="connsiteY24" fmla="*/ 1229242 h 2896117"/>
              <a:gd name="connsiteX25" fmla="*/ 1612484 w 1884093"/>
              <a:gd name="connsiteY25" fmla="*/ 1295917 h 2896117"/>
              <a:gd name="connsiteX26" fmla="*/ 1660109 w 1884093"/>
              <a:gd name="connsiteY26" fmla="*/ 1391167 h 2896117"/>
              <a:gd name="connsiteX27" fmla="*/ 1679159 w 1884093"/>
              <a:gd name="connsiteY27" fmla="*/ 1448317 h 2896117"/>
              <a:gd name="connsiteX28" fmla="*/ 1707734 w 1884093"/>
              <a:gd name="connsiteY28" fmla="*/ 1505467 h 2896117"/>
              <a:gd name="connsiteX29" fmla="*/ 1736309 w 1884093"/>
              <a:gd name="connsiteY29" fmla="*/ 1619767 h 2896117"/>
              <a:gd name="connsiteX30" fmla="*/ 1755359 w 1884093"/>
              <a:gd name="connsiteY30" fmla="*/ 1676917 h 2896117"/>
              <a:gd name="connsiteX31" fmla="*/ 1783934 w 1884093"/>
              <a:gd name="connsiteY31" fmla="*/ 1915042 h 2896117"/>
              <a:gd name="connsiteX32" fmla="*/ 1793459 w 1884093"/>
              <a:gd name="connsiteY32" fmla="*/ 1981717 h 2896117"/>
              <a:gd name="connsiteX33" fmla="*/ 1850609 w 1884093"/>
              <a:gd name="connsiteY33" fmla="*/ 2162692 h 2896117"/>
              <a:gd name="connsiteX34" fmla="*/ 1869659 w 1884093"/>
              <a:gd name="connsiteY34" fmla="*/ 2238892 h 2896117"/>
              <a:gd name="connsiteX35" fmla="*/ 1879184 w 1884093"/>
              <a:gd name="connsiteY35" fmla="*/ 2496067 h 2896117"/>
              <a:gd name="connsiteX36" fmla="*/ 1869659 w 1884093"/>
              <a:gd name="connsiteY36" fmla="*/ 2810392 h 2896117"/>
              <a:gd name="connsiteX37" fmla="*/ 1717259 w 1884093"/>
              <a:gd name="connsiteY37" fmla="*/ 2848492 h 2896117"/>
              <a:gd name="connsiteX38" fmla="*/ 1679159 w 1884093"/>
              <a:gd name="connsiteY38" fmla="*/ 2858017 h 2896117"/>
              <a:gd name="connsiteX39" fmla="*/ 1431509 w 1884093"/>
              <a:gd name="connsiteY39" fmla="*/ 2877067 h 2896117"/>
              <a:gd name="connsiteX40" fmla="*/ 1250534 w 1884093"/>
              <a:gd name="connsiteY40" fmla="*/ 2896117 h 2896117"/>
              <a:gd name="connsiteX41" fmla="*/ 1117184 w 1884093"/>
              <a:gd name="connsiteY41" fmla="*/ 2810392 h 2896117"/>
              <a:gd name="connsiteX42" fmla="*/ 1060034 w 1884093"/>
              <a:gd name="connsiteY42" fmla="*/ 2743717 h 2896117"/>
              <a:gd name="connsiteX43" fmla="*/ 888584 w 1884093"/>
              <a:gd name="connsiteY43" fmla="*/ 2581792 h 2896117"/>
              <a:gd name="connsiteX44" fmla="*/ 840959 w 1884093"/>
              <a:gd name="connsiteY44" fmla="*/ 2505592 h 2896117"/>
              <a:gd name="connsiteX45" fmla="*/ 764759 w 1884093"/>
              <a:gd name="connsiteY45" fmla="*/ 2324617 h 2896117"/>
              <a:gd name="connsiteX46" fmla="*/ 745709 w 1884093"/>
              <a:gd name="connsiteY46" fmla="*/ 2238892 h 2896117"/>
              <a:gd name="connsiteX47" fmla="*/ 726659 w 1884093"/>
              <a:gd name="connsiteY47" fmla="*/ 1886467 h 2896117"/>
              <a:gd name="connsiteX48" fmla="*/ 717134 w 1884093"/>
              <a:gd name="connsiteY48" fmla="*/ 1810267 h 2896117"/>
              <a:gd name="connsiteX49" fmla="*/ 707609 w 1884093"/>
              <a:gd name="connsiteY49" fmla="*/ 1695967 h 2896117"/>
              <a:gd name="connsiteX50" fmla="*/ 698084 w 1884093"/>
              <a:gd name="connsiteY50" fmla="*/ 1191142 h 2896117"/>
              <a:gd name="connsiteX51" fmla="*/ 621884 w 1884093"/>
              <a:gd name="connsiteY51" fmla="*/ 1153042 h 2896117"/>
              <a:gd name="connsiteX52" fmla="*/ 574259 w 1884093"/>
              <a:gd name="connsiteY52" fmla="*/ 1124467 h 2896117"/>
              <a:gd name="connsiteX53" fmla="*/ 479009 w 1884093"/>
              <a:gd name="connsiteY53" fmla="*/ 1029217 h 2896117"/>
              <a:gd name="connsiteX54" fmla="*/ 421859 w 1884093"/>
              <a:gd name="connsiteY54" fmla="*/ 1000642 h 2896117"/>
              <a:gd name="connsiteX55" fmla="*/ 336134 w 1884093"/>
              <a:gd name="connsiteY55" fmla="*/ 943492 h 2896117"/>
              <a:gd name="connsiteX56" fmla="*/ 250409 w 1884093"/>
              <a:gd name="connsiteY56" fmla="*/ 876817 h 2896117"/>
              <a:gd name="connsiteX57" fmla="*/ 193259 w 1884093"/>
              <a:gd name="connsiteY57" fmla="*/ 857767 h 2896117"/>
              <a:gd name="connsiteX58" fmla="*/ 164684 w 1884093"/>
              <a:gd name="connsiteY58" fmla="*/ 838717 h 2896117"/>
              <a:gd name="connsiteX59" fmla="*/ 107534 w 1884093"/>
              <a:gd name="connsiteY59" fmla="*/ 819667 h 2896117"/>
              <a:gd name="connsiteX60" fmla="*/ 12284 w 1884093"/>
              <a:gd name="connsiteY60" fmla="*/ 752992 h 289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884093" h="2896117">
                <a:moveTo>
                  <a:pt x="12284" y="752992"/>
                </a:moveTo>
                <a:cubicBezTo>
                  <a:pt x="-5179" y="726004"/>
                  <a:pt x="373" y="689561"/>
                  <a:pt x="2759" y="657742"/>
                </a:cubicBezTo>
                <a:cubicBezTo>
                  <a:pt x="8773" y="577553"/>
                  <a:pt x="11282" y="421621"/>
                  <a:pt x="59909" y="324367"/>
                </a:cubicBezTo>
                <a:cubicBezTo>
                  <a:pt x="66873" y="310439"/>
                  <a:pt x="101062" y="266321"/>
                  <a:pt x="107534" y="257692"/>
                </a:cubicBezTo>
                <a:cubicBezTo>
                  <a:pt x="110709" y="244992"/>
                  <a:pt x="109552" y="230316"/>
                  <a:pt x="117059" y="219592"/>
                </a:cubicBezTo>
                <a:cubicBezTo>
                  <a:pt x="152631" y="168775"/>
                  <a:pt x="205118" y="139180"/>
                  <a:pt x="259934" y="114817"/>
                </a:cubicBezTo>
                <a:cubicBezTo>
                  <a:pt x="269109" y="110739"/>
                  <a:pt x="278664" y="107261"/>
                  <a:pt x="288509" y="105292"/>
                </a:cubicBezTo>
                <a:cubicBezTo>
                  <a:pt x="310524" y="100889"/>
                  <a:pt x="332959" y="98942"/>
                  <a:pt x="355184" y="95767"/>
                </a:cubicBezTo>
                <a:cubicBezTo>
                  <a:pt x="364709" y="89417"/>
                  <a:pt x="373520" y="81837"/>
                  <a:pt x="383759" y="76717"/>
                </a:cubicBezTo>
                <a:cubicBezTo>
                  <a:pt x="406538" y="65328"/>
                  <a:pt x="435228" y="56386"/>
                  <a:pt x="459959" y="48142"/>
                </a:cubicBezTo>
                <a:cubicBezTo>
                  <a:pt x="472659" y="38617"/>
                  <a:pt x="483242" y="25266"/>
                  <a:pt x="498059" y="19567"/>
                </a:cubicBezTo>
                <a:cubicBezTo>
                  <a:pt x="605979" y="-21941"/>
                  <a:pt x="679783" y="13039"/>
                  <a:pt x="802859" y="29092"/>
                </a:cubicBezTo>
                <a:cubicBezTo>
                  <a:pt x="831434" y="44967"/>
                  <a:pt x="858904" y="63019"/>
                  <a:pt x="888584" y="76717"/>
                </a:cubicBezTo>
                <a:cubicBezTo>
                  <a:pt x="967409" y="113098"/>
                  <a:pt x="885744" y="54994"/>
                  <a:pt x="964784" y="105292"/>
                </a:cubicBezTo>
                <a:cubicBezTo>
                  <a:pt x="1105872" y="195075"/>
                  <a:pt x="953686" y="114030"/>
                  <a:pt x="1107659" y="191017"/>
                </a:cubicBezTo>
                <a:cubicBezTo>
                  <a:pt x="1240720" y="357343"/>
                  <a:pt x="1019708" y="94716"/>
                  <a:pt x="1221959" y="276742"/>
                </a:cubicBezTo>
                <a:cubicBezTo>
                  <a:pt x="1234668" y="288180"/>
                  <a:pt x="1230584" y="310815"/>
                  <a:pt x="1241009" y="324367"/>
                </a:cubicBezTo>
                <a:cubicBezTo>
                  <a:pt x="1262910" y="352839"/>
                  <a:pt x="1297284" y="370679"/>
                  <a:pt x="1317209" y="400567"/>
                </a:cubicBezTo>
                <a:cubicBezTo>
                  <a:pt x="1329909" y="419617"/>
                  <a:pt x="1344346" y="437617"/>
                  <a:pt x="1355309" y="457717"/>
                </a:cubicBezTo>
                <a:cubicBezTo>
                  <a:pt x="1363496" y="472727"/>
                  <a:pt x="1366713" y="490049"/>
                  <a:pt x="1374359" y="505342"/>
                </a:cubicBezTo>
                <a:cubicBezTo>
                  <a:pt x="1382638" y="521901"/>
                  <a:pt x="1393409" y="537092"/>
                  <a:pt x="1402934" y="552967"/>
                </a:cubicBezTo>
                <a:cubicBezTo>
                  <a:pt x="1421187" y="644231"/>
                  <a:pt x="1401065" y="556884"/>
                  <a:pt x="1441034" y="676792"/>
                </a:cubicBezTo>
                <a:cubicBezTo>
                  <a:pt x="1499839" y="853207"/>
                  <a:pt x="1424192" y="634963"/>
                  <a:pt x="1469609" y="810142"/>
                </a:cubicBezTo>
                <a:cubicBezTo>
                  <a:pt x="1486247" y="874316"/>
                  <a:pt x="1510680" y="936325"/>
                  <a:pt x="1526759" y="1000642"/>
                </a:cubicBezTo>
                <a:cubicBezTo>
                  <a:pt x="1545809" y="1076842"/>
                  <a:pt x="1552969" y="1157048"/>
                  <a:pt x="1583909" y="1229242"/>
                </a:cubicBezTo>
                <a:cubicBezTo>
                  <a:pt x="1593434" y="1251467"/>
                  <a:pt x="1604838" y="1272978"/>
                  <a:pt x="1612484" y="1295917"/>
                </a:cubicBezTo>
                <a:cubicBezTo>
                  <a:pt x="1643665" y="1389459"/>
                  <a:pt x="1605659" y="1354867"/>
                  <a:pt x="1660109" y="1391167"/>
                </a:cubicBezTo>
                <a:cubicBezTo>
                  <a:pt x="1666459" y="1410217"/>
                  <a:pt x="1671436" y="1429781"/>
                  <a:pt x="1679159" y="1448317"/>
                </a:cubicBezTo>
                <a:cubicBezTo>
                  <a:pt x="1687351" y="1467977"/>
                  <a:pt x="1700999" y="1485261"/>
                  <a:pt x="1707734" y="1505467"/>
                </a:cubicBezTo>
                <a:cubicBezTo>
                  <a:pt x="1720153" y="1542724"/>
                  <a:pt x="1725798" y="1581927"/>
                  <a:pt x="1736309" y="1619767"/>
                </a:cubicBezTo>
                <a:cubicBezTo>
                  <a:pt x="1741683" y="1639115"/>
                  <a:pt x="1749009" y="1657867"/>
                  <a:pt x="1755359" y="1676917"/>
                </a:cubicBezTo>
                <a:cubicBezTo>
                  <a:pt x="1764884" y="1756292"/>
                  <a:pt x="1774018" y="1835715"/>
                  <a:pt x="1783934" y="1915042"/>
                </a:cubicBezTo>
                <a:cubicBezTo>
                  <a:pt x="1786719" y="1937319"/>
                  <a:pt x="1788317" y="1959863"/>
                  <a:pt x="1793459" y="1981717"/>
                </a:cubicBezTo>
                <a:cubicBezTo>
                  <a:pt x="1810766" y="2055272"/>
                  <a:pt x="1829655" y="2091449"/>
                  <a:pt x="1850609" y="2162692"/>
                </a:cubicBezTo>
                <a:cubicBezTo>
                  <a:pt x="1857997" y="2187810"/>
                  <a:pt x="1863309" y="2213492"/>
                  <a:pt x="1869659" y="2238892"/>
                </a:cubicBezTo>
                <a:cubicBezTo>
                  <a:pt x="1872834" y="2324617"/>
                  <a:pt x="1879184" y="2410283"/>
                  <a:pt x="1879184" y="2496067"/>
                </a:cubicBezTo>
                <a:cubicBezTo>
                  <a:pt x="1879184" y="2600890"/>
                  <a:pt x="1895082" y="2708699"/>
                  <a:pt x="1869659" y="2810392"/>
                </a:cubicBezTo>
                <a:cubicBezTo>
                  <a:pt x="1863027" y="2836919"/>
                  <a:pt x="1732115" y="2846016"/>
                  <a:pt x="1717259" y="2848492"/>
                </a:cubicBezTo>
                <a:cubicBezTo>
                  <a:pt x="1704346" y="2850644"/>
                  <a:pt x="1692098" y="2856026"/>
                  <a:pt x="1679159" y="2858017"/>
                </a:cubicBezTo>
                <a:cubicBezTo>
                  <a:pt x="1595030" y="2870960"/>
                  <a:pt x="1518076" y="2870655"/>
                  <a:pt x="1431509" y="2877067"/>
                </a:cubicBezTo>
                <a:cubicBezTo>
                  <a:pt x="1394352" y="2879819"/>
                  <a:pt x="1289851" y="2891748"/>
                  <a:pt x="1250534" y="2896117"/>
                </a:cubicBezTo>
                <a:cubicBezTo>
                  <a:pt x="1196044" y="2868872"/>
                  <a:pt x="1174188" y="2860270"/>
                  <a:pt x="1117184" y="2810392"/>
                </a:cubicBezTo>
                <a:cubicBezTo>
                  <a:pt x="1095155" y="2791116"/>
                  <a:pt x="1080732" y="2764415"/>
                  <a:pt x="1060034" y="2743717"/>
                </a:cubicBezTo>
                <a:cubicBezTo>
                  <a:pt x="990673" y="2674356"/>
                  <a:pt x="952121" y="2658944"/>
                  <a:pt x="888584" y="2581792"/>
                </a:cubicBezTo>
                <a:cubicBezTo>
                  <a:pt x="869543" y="2558670"/>
                  <a:pt x="854857" y="2532125"/>
                  <a:pt x="840959" y="2505592"/>
                </a:cubicBezTo>
                <a:cubicBezTo>
                  <a:pt x="815396" y="2456791"/>
                  <a:pt x="780514" y="2383700"/>
                  <a:pt x="764759" y="2324617"/>
                </a:cubicBezTo>
                <a:cubicBezTo>
                  <a:pt x="757217" y="2296333"/>
                  <a:pt x="752059" y="2267467"/>
                  <a:pt x="745709" y="2238892"/>
                </a:cubicBezTo>
                <a:cubicBezTo>
                  <a:pt x="740290" y="2114245"/>
                  <a:pt x="737709" y="2008012"/>
                  <a:pt x="726659" y="1886467"/>
                </a:cubicBezTo>
                <a:cubicBezTo>
                  <a:pt x="724341" y="1860974"/>
                  <a:pt x="719681" y="1835738"/>
                  <a:pt x="717134" y="1810267"/>
                </a:cubicBezTo>
                <a:cubicBezTo>
                  <a:pt x="713330" y="1772225"/>
                  <a:pt x="710784" y="1734067"/>
                  <a:pt x="707609" y="1695967"/>
                </a:cubicBezTo>
                <a:cubicBezTo>
                  <a:pt x="704434" y="1527692"/>
                  <a:pt x="724333" y="1357387"/>
                  <a:pt x="698084" y="1191142"/>
                </a:cubicBezTo>
                <a:cubicBezTo>
                  <a:pt x="693655" y="1163091"/>
                  <a:pt x="646235" y="1167653"/>
                  <a:pt x="621884" y="1153042"/>
                </a:cubicBezTo>
                <a:cubicBezTo>
                  <a:pt x="606009" y="1143517"/>
                  <a:pt x="588249" y="1136592"/>
                  <a:pt x="574259" y="1124467"/>
                </a:cubicBezTo>
                <a:cubicBezTo>
                  <a:pt x="540328" y="1095060"/>
                  <a:pt x="513858" y="1057531"/>
                  <a:pt x="479009" y="1029217"/>
                </a:cubicBezTo>
                <a:cubicBezTo>
                  <a:pt x="462479" y="1015786"/>
                  <a:pt x="440122" y="1011600"/>
                  <a:pt x="421859" y="1000642"/>
                </a:cubicBezTo>
                <a:cubicBezTo>
                  <a:pt x="392410" y="982973"/>
                  <a:pt x="363975" y="963599"/>
                  <a:pt x="336134" y="943492"/>
                </a:cubicBezTo>
                <a:cubicBezTo>
                  <a:pt x="306787" y="922297"/>
                  <a:pt x="281451" y="895442"/>
                  <a:pt x="250409" y="876817"/>
                </a:cubicBezTo>
                <a:cubicBezTo>
                  <a:pt x="233190" y="866486"/>
                  <a:pt x="211609" y="865922"/>
                  <a:pt x="193259" y="857767"/>
                </a:cubicBezTo>
                <a:cubicBezTo>
                  <a:pt x="182798" y="853118"/>
                  <a:pt x="175145" y="843366"/>
                  <a:pt x="164684" y="838717"/>
                </a:cubicBezTo>
                <a:cubicBezTo>
                  <a:pt x="146334" y="830562"/>
                  <a:pt x="125495" y="828647"/>
                  <a:pt x="107534" y="819667"/>
                </a:cubicBezTo>
                <a:cubicBezTo>
                  <a:pt x="51972" y="791886"/>
                  <a:pt x="29747" y="779980"/>
                  <a:pt x="12284" y="752992"/>
                </a:cubicBezTo>
                <a:close/>
              </a:path>
            </a:pathLst>
          </a:cu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8D9C5F0-798A-4660-A908-7462B4A9AF60}"/>
              </a:ext>
            </a:extLst>
          </p:cNvPr>
          <p:cNvSpPr/>
          <p:nvPr/>
        </p:nvSpPr>
        <p:spPr>
          <a:xfrm>
            <a:off x="8108829" y="4244975"/>
            <a:ext cx="1124647" cy="864886"/>
          </a:xfrm>
          <a:custGeom>
            <a:avLst/>
            <a:gdLst>
              <a:gd name="connsiteX0" fmla="*/ 177921 w 1124647"/>
              <a:gd name="connsiteY0" fmla="*/ 346075 h 864886"/>
              <a:gd name="connsiteX1" fmla="*/ 89021 w 1124647"/>
              <a:gd name="connsiteY1" fmla="*/ 336550 h 864886"/>
              <a:gd name="connsiteX2" fmla="*/ 38221 w 1124647"/>
              <a:gd name="connsiteY2" fmla="*/ 330200 h 864886"/>
              <a:gd name="connsiteX3" fmla="*/ 3296 w 1124647"/>
              <a:gd name="connsiteY3" fmla="*/ 390525 h 864886"/>
              <a:gd name="connsiteX4" fmla="*/ 121 w 1124647"/>
              <a:gd name="connsiteY4" fmla="*/ 412750 h 864886"/>
              <a:gd name="connsiteX5" fmla="*/ 6471 w 1124647"/>
              <a:gd name="connsiteY5" fmla="*/ 450850 h 864886"/>
              <a:gd name="connsiteX6" fmla="*/ 22346 w 1124647"/>
              <a:gd name="connsiteY6" fmla="*/ 473075 h 864886"/>
              <a:gd name="connsiteX7" fmla="*/ 60446 w 1124647"/>
              <a:gd name="connsiteY7" fmla="*/ 514350 h 864886"/>
              <a:gd name="connsiteX8" fmla="*/ 69971 w 1124647"/>
              <a:gd name="connsiteY8" fmla="*/ 546100 h 864886"/>
              <a:gd name="connsiteX9" fmla="*/ 76321 w 1124647"/>
              <a:gd name="connsiteY9" fmla="*/ 568325 h 864886"/>
              <a:gd name="connsiteX10" fmla="*/ 89021 w 1124647"/>
              <a:gd name="connsiteY10" fmla="*/ 593725 h 864886"/>
              <a:gd name="connsiteX11" fmla="*/ 101721 w 1124647"/>
              <a:gd name="connsiteY11" fmla="*/ 628650 h 864886"/>
              <a:gd name="connsiteX12" fmla="*/ 108071 w 1124647"/>
              <a:gd name="connsiteY12" fmla="*/ 647700 h 864886"/>
              <a:gd name="connsiteX13" fmla="*/ 114421 w 1124647"/>
              <a:gd name="connsiteY13" fmla="*/ 673100 h 864886"/>
              <a:gd name="connsiteX14" fmla="*/ 127121 w 1124647"/>
              <a:gd name="connsiteY14" fmla="*/ 695325 h 864886"/>
              <a:gd name="connsiteX15" fmla="*/ 139821 w 1124647"/>
              <a:gd name="connsiteY15" fmla="*/ 704850 h 864886"/>
              <a:gd name="connsiteX16" fmla="*/ 162046 w 1124647"/>
              <a:gd name="connsiteY16" fmla="*/ 739775 h 864886"/>
              <a:gd name="connsiteX17" fmla="*/ 181096 w 1124647"/>
              <a:gd name="connsiteY17" fmla="*/ 758825 h 864886"/>
              <a:gd name="connsiteX18" fmla="*/ 193796 w 1124647"/>
              <a:gd name="connsiteY18" fmla="*/ 765175 h 864886"/>
              <a:gd name="connsiteX19" fmla="*/ 247771 w 1124647"/>
              <a:gd name="connsiteY19" fmla="*/ 825500 h 864886"/>
              <a:gd name="connsiteX20" fmla="*/ 257296 w 1124647"/>
              <a:gd name="connsiteY20" fmla="*/ 831850 h 864886"/>
              <a:gd name="connsiteX21" fmla="*/ 266821 w 1124647"/>
              <a:gd name="connsiteY21" fmla="*/ 841375 h 864886"/>
              <a:gd name="connsiteX22" fmla="*/ 308096 w 1124647"/>
              <a:gd name="connsiteY22" fmla="*/ 863600 h 864886"/>
              <a:gd name="connsiteX23" fmla="*/ 400171 w 1124647"/>
              <a:gd name="connsiteY23" fmla="*/ 860425 h 864886"/>
              <a:gd name="connsiteX24" fmla="*/ 463671 w 1124647"/>
              <a:gd name="connsiteY24" fmla="*/ 819150 h 864886"/>
              <a:gd name="connsiteX25" fmla="*/ 492246 w 1124647"/>
              <a:gd name="connsiteY25" fmla="*/ 809625 h 864886"/>
              <a:gd name="connsiteX26" fmla="*/ 511296 w 1124647"/>
              <a:gd name="connsiteY26" fmla="*/ 790575 h 864886"/>
              <a:gd name="connsiteX27" fmla="*/ 549396 w 1124647"/>
              <a:gd name="connsiteY27" fmla="*/ 746125 h 864886"/>
              <a:gd name="connsiteX28" fmla="*/ 568446 w 1124647"/>
              <a:gd name="connsiteY28" fmla="*/ 730250 h 864886"/>
              <a:gd name="connsiteX29" fmla="*/ 593846 w 1124647"/>
              <a:gd name="connsiteY29" fmla="*/ 704850 h 864886"/>
              <a:gd name="connsiteX30" fmla="*/ 631946 w 1124647"/>
              <a:gd name="connsiteY30" fmla="*/ 577850 h 864886"/>
              <a:gd name="connsiteX31" fmla="*/ 647821 w 1124647"/>
              <a:gd name="connsiteY31" fmla="*/ 568325 h 864886"/>
              <a:gd name="connsiteX32" fmla="*/ 714496 w 1124647"/>
              <a:gd name="connsiteY32" fmla="*/ 555625 h 864886"/>
              <a:gd name="connsiteX33" fmla="*/ 739896 w 1124647"/>
              <a:gd name="connsiteY33" fmla="*/ 546100 h 864886"/>
              <a:gd name="connsiteX34" fmla="*/ 889121 w 1124647"/>
              <a:gd name="connsiteY34" fmla="*/ 549275 h 864886"/>
              <a:gd name="connsiteX35" fmla="*/ 943096 w 1124647"/>
              <a:gd name="connsiteY35" fmla="*/ 469900 h 864886"/>
              <a:gd name="connsiteX36" fmla="*/ 993896 w 1124647"/>
              <a:gd name="connsiteY36" fmla="*/ 422275 h 864886"/>
              <a:gd name="connsiteX37" fmla="*/ 1044696 w 1124647"/>
              <a:gd name="connsiteY37" fmla="*/ 339725 h 864886"/>
              <a:gd name="connsiteX38" fmla="*/ 1095496 w 1124647"/>
              <a:gd name="connsiteY38" fmla="*/ 260350 h 864886"/>
              <a:gd name="connsiteX39" fmla="*/ 1101846 w 1124647"/>
              <a:gd name="connsiteY39" fmla="*/ 247650 h 864886"/>
              <a:gd name="connsiteX40" fmla="*/ 1114546 w 1124647"/>
              <a:gd name="connsiteY40" fmla="*/ 200025 h 864886"/>
              <a:gd name="connsiteX41" fmla="*/ 1120896 w 1124647"/>
              <a:gd name="connsiteY41" fmla="*/ 180975 h 864886"/>
              <a:gd name="connsiteX42" fmla="*/ 1124071 w 1124647"/>
              <a:gd name="connsiteY42" fmla="*/ 142875 h 864886"/>
              <a:gd name="connsiteX43" fmla="*/ 1092321 w 1124647"/>
              <a:gd name="connsiteY43" fmla="*/ 79375 h 864886"/>
              <a:gd name="connsiteX44" fmla="*/ 1082796 w 1124647"/>
              <a:gd name="connsiteY44" fmla="*/ 69850 h 864886"/>
              <a:gd name="connsiteX45" fmla="*/ 1063746 w 1124647"/>
              <a:gd name="connsiteY45" fmla="*/ 44450 h 864886"/>
              <a:gd name="connsiteX46" fmla="*/ 1028821 w 1124647"/>
              <a:gd name="connsiteY46" fmla="*/ 3175 h 864886"/>
              <a:gd name="connsiteX47" fmla="*/ 955796 w 1124647"/>
              <a:gd name="connsiteY47" fmla="*/ 0 h 864886"/>
              <a:gd name="connsiteX48" fmla="*/ 927221 w 1124647"/>
              <a:gd name="connsiteY48" fmla="*/ 12700 h 864886"/>
              <a:gd name="connsiteX49" fmla="*/ 876421 w 1124647"/>
              <a:gd name="connsiteY49" fmla="*/ 31750 h 864886"/>
              <a:gd name="connsiteX50" fmla="*/ 752596 w 1124647"/>
              <a:gd name="connsiteY50" fmla="*/ 111125 h 864886"/>
              <a:gd name="connsiteX51" fmla="*/ 743071 w 1124647"/>
              <a:gd name="connsiteY51" fmla="*/ 120650 h 864886"/>
              <a:gd name="connsiteX52" fmla="*/ 711321 w 1124647"/>
              <a:gd name="connsiteY52" fmla="*/ 165100 h 864886"/>
              <a:gd name="connsiteX53" fmla="*/ 682746 w 1124647"/>
              <a:gd name="connsiteY53" fmla="*/ 219075 h 864886"/>
              <a:gd name="connsiteX54" fmla="*/ 676396 w 1124647"/>
              <a:gd name="connsiteY54" fmla="*/ 285750 h 864886"/>
              <a:gd name="connsiteX55" fmla="*/ 673221 w 1124647"/>
              <a:gd name="connsiteY55" fmla="*/ 333375 h 864886"/>
              <a:gd name="connsiteX56" fmla="*/ 666871 w 1124647"/>
              <a:gd name="connsiteY56" fmla="*/ 352425 h 864886"/>
              <a:gd name="connsiteX57" fmla="*/ 660521 w 1124647"/>
              <a:gd name="connsiteY57" fmla="*/ 387350 h 864886"/>
              <a:gd name="connsiteX58" fmla="*/ 603371 w 1124647"/>
              <a:gd name="connsiteY58" fmla="*/ 454025 h 864886"/>
              <a:gd name="connsiteX59" fmla="*/ 574796 w 1124647"/>
              <a:gd name="connsiteY59" fmla="*/ 463550 h 864886"/>
              <a:gd name="connsiteX60" fmla="*/ 533521 w 1124647"/>
              <a:gd name="connsiteY60" fmla="*/ 469900 h 864886"/>
              <a:gd name="connsiteX61" fmla="*/ 501771 w 1124647"/>
              <a:gd name="connsiteY61" fmla="*/ 463550 h 864886"/>
              <a:gd name="connsiteX62" fmla="*/ 463671 w 1124647"/>
              <a:gd name="connsiteY62" fmla="*/ 450850 h 864886"/>
              <a:gd name="connsiteX63" fmla="*/ 435096 w 1124647"/>
              <a:gd name="connsiteY63" fmla="*/ 447675 h 864886"/>
              <a:gd name="connsiteX64" fmla="*/ 374771 w 1124647"/>
              <a:gd name="connsiteY64" fmla="*/ 438150 h 864886"/>
              <a:gd name="connsiteX65" fmla="*/ 327146 w 1124647"/>
              <a:gd name="connsiteY65" fmla="*/ 422275 h 864886"/>
              <a:gd name="connsiteX66" fmla="*/ 301746 w 1124647"/>
              <a:gd name="connsiteY66" fmla="*/ 412750 h 864886"/>
              <a:gd name="connsiteX67" fmla="*/ 276346 w 1124647"/>
              <a:gd name="connsiteY67" fmla="*/ 406400 h 864886"/>
              <a:gd name="connsiteX68" fmla="*/ 260471 w 1124647"/>
              <a:gd name="connsiteY68" fmla="*/ 400050 h 864886"/>
              <a:gd name="connsiteX69" fmla="*/ 238246 w 1124647"/>
              <a:gd name="connsiteY69" fmla="*/ 393700 h 864886"/>
              <a:gd name="connsiteX70" fmla="*/ 225546 w 1124647"/>
              <a:gd name="connsiteY70" fmla="*/ 384175 h 864886"/>
              <a:gd name="connsiteX71" fmla="*/ 206496 w 1124647"/>
              <a:gd name="connsiteY71" fmla="*/ 374650 h 864886"/>
              <a:gd name="connsiteX72" fmla="*/ 177921 w 1124647"/>
              <a:gd name="connsiteY72" fmla="*/ 346075 h 86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124647" h="864886">
                <a:moveTo>
                  <a:pt x="177921" y="346075"/>
                </a:moveTo>
                <a:cubicBezTo>
                  <a:pt x="158342" y="339725"/>
                  <a:pt x="183109" y="346454"/>
                  <a:pt x="89021" y="336550"/>
                </a:cubicBezTo>
                <a:cubicBezTo>
                  <a:pt x="72050" y="334764"/>
                  <a:pt x="55154" y="332317"/>
                  <a:pt x="38221" y="330200"/>
                </a:cubicBezTo>
                <a:cubicBezTo>
                  <a:pt x="26579" y="350308"/>
                  <a:pt x="13033" y="369428"/>
                  <a:pt x="3296" y="390525"/>
                </a:cubicBezTo>
                <a:cubicBezTo>
                  <a:pt x="160" y="397320"/>
                  <a:pt x="-272" y="405277"/>
                  <a:pt x="121" y="412750"/>
                </a:cubicBezTo>
                <a:cubicBezTo>
                  <a:pt x="798" y="425607"/>
                  <a:pt x="3348" y="438359"/>
                  <a:pt x="6471" y="450850"/>
                </a:cubicBezTo>
                <a:cubicBezTo>
                  <a:pt x="9533" y="463097"/>
                  <a:pt x="14499" y="464443"/>
                  <a:pt x="22346" y="473075"/>
                </a:cubicBezTo>
                <a:cubicBezTo>
                  <a:pt x="61136" y="515744"/>
                  <a:pt x="28875" y="482779"/>
                  <a:pt x="60446" y="514350"/>
                </a:cubicBezTo>
                <a:cubicBezTo>
                  <a:pt x="66716" y="545701"/>
                  <a:pt x="59528" y="514772"/>
                  <a:pt x="69971" y="546100"/>
                </a:cubicBezTo>
                <a:cubicBezTo>
                  <a:pt x="72407" y="553409"/>
                  <a:pt x="73460" y="561171"/>
                  <a:pt x="76321" y="568325"/>
                </a:cubicBezTo>
                <a:cubicBezTo>
                  <a:pt x="79837" y="577114"/>
                  <a:pt x="89021" y="593725"/>
                  <a:pt x="89021" y="593725"/>
                </a:cubicBezTo>
                <a:cubicBezTo>
                  <a:pt x="94984" y="623542"/>
                  <a:pt x="87946" y="595590"/>
                  <a:pt x="101721" y="628650"/>
                </a:cubicBezTo>
                <a:cubicBezTo>
                  <a:pt x="104295" y="634829"/>
                  <a:pt x="106232" y="641264"/>
                  <a:pt x="108071" y="647700"/>
                </a:cubicBezTo>
                <a:cubicBezTo>
                  <a:pt x="110469" y="656091"/>
                  <a:pt x="111180" y="664997"/>
                  <a:pt x="114421" y="673100"/>
                </a:cubicBezTo>
                <a:cubicBezTo>
                  <a:pt x="117590" y="681022"/>
                  <a:pt x="121791" y="688662"/>
                  <a:pt x="127121" y="695325"/>
                </a:cubicBezTo>
                <a:cubicBezTo>
                  <a:pt x="130427" y="699457"/>
                  <a:pt x="135588" y="701675"/>
                  <a:pt x="139821" y="704850"/>
                </a:cubicBezTo>
                <a:cubicBezTo>
                  <a:pt x="144891" y="713301"/>
                  <a:pt x="156288" y="732865"/>
                  <a:pt x="162046" y="739775"/>
                </a:cubicBezTo>
                <a:cubicBezTo>
                  <a:pt x="167795" y="746674"/>
                  <a:pt x="174084" y="753215"/>
                  <a:pt x="181096" y="758825"/>
                </a:cubicBezTo>
                <a:cubicBezTo>
                  <a:pt x="184792" y="761782"/>
                  <a:pt x="189563" y="763058"/>
                  <a:pt x="193796" y="765175"/>
                </a:cubicBezTo>
                <a:cubicBezTo>
                  <a:pt x="207722" y="783080"/>
                  <a:pt x="229179" y="813105"/>
                  <a:pt x="247771" y="825500"/>
                </a:cubicBezTo>
                <a:cubicBezTo>
                  <a:pt x="250946" y="827617"/>
                  <a:pt x="254365" y="829407"/>
                  <a:pt x="257296" y="831850"/>
                </a:cubicBezTo>
                <a:cubicBezTo>
                  <a:pt x="260745" y="834725"/>
                  <a:pt x="263229" y="838681"/>
                  <a:pt x="266821" y="841375"/>
                </a:cubicBezTo>
                <a:cubicBezTo>
                  <a:pt x="276418" y="848573"/>
                  <a:pt x="299258" y="859181"/>
                  <a:pt x="308096" y="863600"/>
                </a:cubicBezTo>
                <a:cubicBezTo>
                  <a:pt x="338788" y="862542"/>
                  <a:pt x="370643" y="868862"/>
                  <a:pt x="400171" y="860425"/>
                </a:cubicBezTo>
                <a:cubicBezTo>
                  <a:pt x="424445" y="853490"/>
                  <a:pt x="441567" y="831345"/>
                  <a:pt x="463671" y="819150"/>
                </a:cubicBezTo>
                <a:cubicBezTo>
                  <a:pt x="472462" y="814300"/>
                  <a:pt x="482721" y="812800"/>
                  <a:pt x="492246" y="809625"/>
                </a:cubicBezTo>
                <a:cubicBezTo>
                  <a:pt x="498596" y="803275"/>
                  <a:pt x="505289" y="797250"/>
                  <a:pt x="511296" y="790575"/>
                </a:cubicBezTo>
                <a:cubicBezTo>
                  <a:pt x="524351" y="776070"/>
                  <a:pt x="535975" y="760292"/>
                  <a:pt x="549396" y="746125"/>
                </a:cubicBezTo>
                <a:cubicBezTo>
                  <a:pt x="555081" y="740124"/>
                  <a:pt x="562389" y="735875"/>
                  <a:pt x="568446" y="730250"/>
                </a:cubicBezTo>
                <a:cubicBezTo>
                  <a:pt x="577220" y="722102"/>
                  <a:pt x="593846" y="704850"/>
                  <a:pt x="593846" y="704850"/>
                </a:cubicBezTo>
                <a:cubicBezTo>
                  <a:pt x="606546" y="662517"/>
                  <a:pt x="615696" y="618952"/>
                  <a:pt x="631946" y="577850"/>
                </a:cubicBezTo>
                <a:cubicBezTo>
                  <a:pt x="634215" y="572111"/>
                  <a:pt x="641910" y="570098"/>
                  <a:pt x="647821" y="568325"/>
                </a:cubicBezTo>
                <a:cubicBezTo>
                  <a:pt x="661305" y="564280"/>
                  <a:pt x="695563" y="558781"/>
                  <a:pt x="714496" y="555625"/>
                </a:cubicBezTo>
                <a:cubicBezTo>
                  <a:pt x="722963" y="552450"/>
                  <a:pt x="730860" y="546429"/>
                  <a:pt x="739896" y="546100"/>
                </a:cubicBezTo>
                <a:cubicBezTo>
                  <a:pt x="789616" y="544292"/>
                  <a:pt x="842536" y="566744"/>
                  <a:pt x="889121" y="549275"/>
                </a:cubicBezTo>
                <a:cubicBezTo>
                  <a:pt x="919080" y="538040"/>
                  <a:pt x="922734" y="494581"/>
                  <a:pt x="943096" y="469900"/>
                </a:cubicBezTo>
                <a:cubicBezTo>
                  <a:pt x="957867" y="451996"/>
                  <a:pt x="979615" y="440573"/>
                  <a:pt x="993896" y="422275"/>
                </a:cubicBezTo>
                <a:cubicBezTo>
                  <a:pt x="1013775" y="396805"/>
                  <a:pt x="1024860" y="365229"/>
                  <a:pt x="1044696" y="339725"/>
                </a:cubicBezTo>
                <a:cubicBezTo>
                  <a:pt x="1072184" y="304383"/>
                  <a:pt x="1071736" y="307871"/>
                  <a:pt x="1095496" y="260350"/>
                </a:cubicBezTo>
                <a:cubicBezTo>
                  <a:pt x="1097613" y="256117"/>
                  <a:pt x="1100421" y="252163"/>
                  <a:pt x="1101846" y="247650"/>
                </a:cubicBezTo>
                <a:cubicBezTo>
                  <a:pt x="1106794" y="231983"/>
                  <a:pt x="1109350" y="215612"/>
                  <a:pt x="1114546" y="200025"/>
                </a:cubicBezTo>
                <a:lnTo>
                  <a:pt x="1120896" y="180975"/>
                </a:lnTo>
                <a:cubicBezTo>
                  <a:pt x="1121954" y="168275"/>
                  <a:pt x="1126166" y="155446"/>
                  <a:pt x="1124071" y="142875"/>
                </a:cubicBezTo>
                <a:cubicBezTo>
                  <a:pt x="1121255" y="125978"/>
                  <a:pt x="1103225" y="94367"/>
                  <a:pt x="1092321" y="79375"/>
                </a:cubicBezTo>
                <a:cubicBezTo>
                  <a:pt x="1089680" y="75744"/>
                  <a:pt x="1085639" y="73325"/>
                  <a:pt x="1082796" y="69850"/>
                </a:cubicBezTo>
                <a:cubicBezTo>
                  <a:pt x="1076094" y="61659"/>
                  <a:pt x="1069617" y="53256"/>
                  <a:pt x="1063746" y="44450"/>
                </a:cubicBezTo>
                <a:cubicBezTo>
                  <a:pt x="1054490" y="30566"/>
                  <a:pt x="1051869" y="4177"/>
                  <a:pt x="1028821" y="3175"/>
                </a:cubicBezTo>
                <a:lnTo>
                  <a:pt x="955796" y="0"/>
                </a:lnTo>
                <a:cubicBezTo>
                  <a:pt x="946271" y="4233"/>
                  <a:pt x="936899" y="8829"/>
                  <a:pt x="927221" y="12700"/>
                </a:cubicBezTo>
                <a:cubicBezTo>
                  <a:pt x="910430" y="19417"/>
                  <a:pt x="892521" y="23513"/>
                  <a:pt x="876421" y="31750"/>
                </a:cubicBezTo>
                <a:cubicBezTo>
                  <a:pt x="828404" y="56317"/>
                  <a:pt x="792719" y="79027"/>
                  <a:pt x="752596" y="111125"/>
                </a:cubicBezTo>
                <a:cubicBezTo>
                  <a:pt x="749090" y="113930"/>
                  <a:pt x="746028" y="117271"/>
                  <a:pt x="743071" y="120650"/>
                </a:cubicBezTo>
                <a:cubicBezTo>
                  <a:pt x="732157" y="133123"/>
                  <a:pt x="719032" y="151734"/>
                  <a:pt x="711321" y="165100"/>
                </a:cubicBezTo>
                <a:cubicBezTo>
                  <a:pt x="701148" y="182733"/>
                  <a:pt x="692271" y="201083"/>
                  <a:pt x="682746" y="219075"/>
                </a:cubicBezTo>
                <a:cubicBezTo>
                  <a:pt x="678254" y="255010"/>
                  <a:pt x="679587" y="241073"/>
                  <a:pt x="676396" y="285750"/>
                </a:cubicBezTo>
                <a:cubicBezTo>
                  <a:pt x="675262" y="301620"/>
                  <a:pt x="675471" y="317625"/>
                  <a:pt x="673221" y="333375"/>
                </a:cubicBezTo>
                <a:cubicBezTo>
                  <a:pt x="672274" y="340001"/>
                  <a:pt x="668494" y="345931"/>
                  <a:pt x="666871" y="352425"/>
                </a:cubicBezTo>
                <a:cubicBezTo>
                  <a:pt x="666829" y="352594"/>
                  <a:pt x="661589" y="385452"/>
                  <a:pt x="660521" y="387350"/>
                </a:cubicBezTo>
                <a:cubicBezTo>
                  <a:pt x="650560" y="405058"/>
                  <a:pt x="620094" y="442583"/>
                  <a:pt x="603371" y="454025"/>
                </a:cubicBezTo>
                <a:cubicBezTo>
                  <a:pt x="595085" y="459695"/>
                  <a:pt x="584641" y="461581"/>
                  <a:pt x="574796" y="463550"/>
                </a:cubicBezTo>
                <a:cubicBezTo>
                  <a:pt x="550554" y="468398"/>
                  <a:pt x="564276" y="466056"/>
                  <a:pt x="533521" y="469900"/>
                </a:cubicBezTo>
                <a:cubicBezTo>
                  <a:pt x="522938" y="467783"/>
                  <a:pt x="512184" y="466390"/>
                  <a:pt x="501771" y="463550"/>
                </a:cubicBezTo>
                <a:cubicBezTo>
                  <a:pt x="488856" y="460028"/>
                  <a:pt x="476694" y="453951"/>
                  <a:pt x="463671" y="450850"/>
                </a:cubicBezTo>
                <a:cubicBezTo>
                  <a:pt x="454348" y="448630"/>
                  <a:pt x="444614" y="448795"/>
                  <a:pt x="435096" y="447675"/>
                </a:cubicBezTo>
                <a:cubicBezTo>
                  <a:pt x="402211" y="443806"/>
                  <a:pt x="412189" y="444953"/>
                  <a:pt x="374771" y="438150"/>
                </a:cubicBezTo>
                <a:cubicBezTo>
                  <a:pt x="328005" y="418107"/>
                  <a:pt x="378253" y="438246"/>
                  <a:pt x="327146" y="422275"/>
                </a:cubicBezTo>
                <a:cubicBezTo>
                  <a:pt x="318515" y="419578"/>
                  <a:pt x="310377" y="415447"/>
                  <a:pt x="301746" y="412750"/>
                </a:cubicBezTo>
                <a:cubicBezTo>
                  <a:pt x="293416" y="410147"/>
                  <a:pt x="284687" y="408967"/>
                  <a:pt x="276346" y="406400"/>
                </a:cubicBezTo>
                <a:cubicBezTo>
                  <a:pt x="270899" y="404724"/>
                  <a:pt x="265878" y="401852"/>
                  <a:pt x="260471" y="400050"/>
                </a:cubicBezTo>
                <a:cubicBezTo>
                  <a:pt x="253162" y="397614"/>
                  <a:pt x="245654" y="395817"/>
                  <a:pt x="238246" y="393700"/>
                </a:cubicBezTo>
                <a:cubicBezTo>
                  <a:pt x="234013" y="390525"/>
                  <a:pt x="230084" y="386898"/>
                  <a:pt x="225546" y="384175"/>
                </a:cubicBezTo>
                <a:cubicBezTo>
                  <a:pt x="219458" y="380522"/>
                  <a:pt x="212403" y="378588"/>
                  <a:pt x="206496" y="374650"/>
                </a:cubicBezTo>
                <a:cubicBezTo>
                  <a:pt x="186658" y="361425"/>
                  <a:pt x="197500" y="352425"/>
                  <a:pt x="177921" y="346075"/>
                </a:cubicBezTo>
                <a:close/>
              </a:path>
            </a:pathLst>
          </a:custGeom>
          <a:solidFill>
            <a:srgbClr val="FF0000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270A-D021-4CBE-83B5-1E6EB449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case</a:t>
            </a:r>
          </a:p>
        </p:txBody>
      </p:sp>
      <p:pic>
        <p:nvPicPr>
          <p:cNvPr id="4098" name="Picture 2" descr="Open balls over uniformly\_distributed\_data">
            <a:extLst>
              <a:ext uri="{FF2B5EF4-FFF2-40B4-BE49-F238E27FC236}">
                <a16:creationId xmlns:a16="http://schemas.microsoft.com/office/drawing/2014/main" id="{0A864D66-9CE8-4E13-B9F2-1E78A13E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662113"/>
            <a:ext cx="65151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4536F3-9875-4DEB-AA40-6B7CEAC7F471}"/>
              </a:ext>
            </a:extLst>
          </p:cNvPr>
          <p:cNvSpPr txBox="1"/>
          <p:nvPr/>
        </p:nvSpPr>
        <p:spPr>
          <a:xfrm>
            <a:off x="3459637" y="5740924"/>
            <a:ext cx="4786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"Evenly" space data: fiddle with radius until done</a:t>
            </a:r>
          </a:p>
        </p:txBody>
      </p:sp>
    </p:spTree>
    <p:extLst>
      <p:ext uri="{BB962C8B-B14F-4D97-AF65-F5344CB8AC3E}">
        <p14:creationId xmlns:p14="http://schemas.microsoft.com/office/powerpoint/2010/main" val="367537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64AD-0013-4787-A9E2-688ADD32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CA79-4008-406A-9751-084C8BB3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 doesn't hold!</a:t>
            </a:r>
            <a:br>
              <a:rPr lang="en-US" dirty="0"/>
            </a:br>
            <a:r>
              <a:rPr lang="en-US" sz="2000" dirty="0">
                <a:hlinkClick r:id="rId2"/>
              </a:rPr>
              <a:t>https://marckhoury.github.io/blog/counterintuitive-properties-of-high-dimensional-space/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Data is sparse</a:t>
            </a:r>
          </a:p>
          <a:p>
            <a:pPr lvl="1"/>
            <a:r>
              <a:rPr lang="en-US" dirty="0"/>
              <a:t>Distance differences can be small</a:t>
            </a:r>
          </a:p>
          <a:p>
            <a:r>
              <a:rPr lang="en-US" dirty="0"/>
              <a:t>How to visualize?</a:t>
            </a:r>
          </a:p>
          <a:p>
            <a:r>
              <a:rPr lang="en-US" dirty="0"/>
              <a:t>Dimensions can be "redundant" (correlation)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2D00-8126-4D74-B3EA-9CD7692C23B6}"/>
              </a:ext>
            </a:extLst>
          </p:cNvPr>
          <p:cNvSpPr txBox="1"/>
          <p:nvPr/>
        </p:nvSpPr>
        <p:spPr>
          <a:xfrm>
            <a:off x="3245997" y="5127157"/>
            <a:ext cx="49953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</a:t>
            </a:r>
            <a:r>
              <a:rPr lang="en-US" sz="2800" dirty="0"/>
              <a:t> reduce number of dimensions</a:t>
            </a:r>
          </a:p>
        </p:txBody>
      </p:sp>
    </p:spTree>
    <p:extLst>
      <p:ext uri="{BB962C8B-B14F-4D97-AF65-F5344CB8AC3E}">
        <p14:creationId xmlns:p14="http://schemas.microsoft.com/office/powerpoint/2010/main" val="19565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CAAD-CE96-4E3C-853B-6A16308C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682C-92D1-4655-AB67-F39BB848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t-distributed Stochastic Neighborhood Embedding (t-SNE)</a:t>
            </a:r>
          </a:p>
          <a:p>
            <a:r>
              <a:rPr lang="en-US" dirty="0"/>
              <a:t>…</a:t>
            </a:r>
          </a:p>
          <a:p>
            <a:r>
              <a:rPr lang="en-US" i="1" dirty="0"/>
              <a:t>Uniform Manifold Approximation and Projection (UMAP)</a:t>
            </a:r>
          </a:p>
        </p:txBody>
      </p:sp>
    </p:spTree>
    <p:extLst>
      <p:ext uri="{BB962C8B-B14F-4D97-AF65-F5344CB8AC3E}">
        <p14:creationId xmlns:p14="http://schemas.microsoft.com/office/powerpoint/2010/main" val="173681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7D74-CB4E-495B-AE9D-FBBF7359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23618E-0FFF-4511-9204-2697448AE132}"/>
              </a:ext>
            </a:extLst>
          </p:cNvPr>
          <p:cNvSpPr/>
          <p:nvPr/>
        </p:nvSpPr>
        <p:spPr>
          <a:xfrm>
            <a:off x="2067339" y="437321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728DA7-5358-4C50-9B8B-F76647770EC0}"/>
              </a:ext>
            </a:extLst>
          </p:cNvPr>
          <p:cNvSpPr/>
          <p:nvPr/>
        </p:nvSpPr>
        <p:spPr>
          <a:xfrm>
            <a:off x="2112065" y="426719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343384-2BD4-49F2-8B58-3DCD9C6F08E0}"/>
              </a:ext>
            </a:extLst>
          </p:cNvPr>
          <p:cNvSpPr/>
          <p:nvPr/>
        </p:nvSpPr>
        <p:spPr>
          <a:xfrm>
            <a:off x="2372139" y="467801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9814B3-406A-4CBF-87AA-2BD35654A0C5}"/>
              </a:ext>
            </a:extLst>
          </p:cNvPr>
          <p:cNvSpPr/>
          <p:nvPr/>
        </p:nvSpPr>
        <p:spPr>
          <a:xfrm>
            <a:off x="2342321" y="43334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BBA4B9-41F6-49FE-A1CB-623811F36F01}"/>
              </a:ext>
            </a:extLst>
          </p:cNvPr>
          <p:cNvSpPr/>
          <p:nvPr/>
        </p:nvSpPr>
        <p:spPr>
          <a:xfrm>
            <a:off x="2526194" y="42440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263B4C-A4F5-47A9-B836-56734414A06D}"/>
              </a:ext>
            </a:extLst>
          </p:cNvPr>
          <p:cNvSpPr/>
          <p:nvPr/>
        </p:nvSpPr>
        <p:spPr>
          <a:xfrm>
            <a:off x="2720009" y="446266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720E8A-C19A-4668-93E5-43D74902CD86}"/>
              </a:ext>
            </a:extLst>
          </p:cNvPr>
          <p:cNvSpPr/>
          <p:nvPr/>
        </p:nvSpPr>
        <p:spPr>
          <a:xfrm>
            <a:off x="2819400" y="413964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A44858-FE6F-4E29-A0CF-54E673861956}"/>
              </a:ext>
            </a:extLst>
          </p:cNvPr>
          <p:cNvSpPr/>
          <p:nvPr/>
        </p:nvSpPr>
        <p:spPr>
          <a:xfrm>
            <a:off x="2463247" y="39392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CC29AD-C25C-4C2F-8D26-948BB49EC54C}"/>
              </a:ext>
            </a:extLst>
          </p:cNvPr>
          <p:cNvSpPr/>
          <p:nvPr/>
        </p:nvSpPr>
        <p:spPr>
          <a:xfrm>
            <a:off x="2507973" y="38331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E08EE6-0BDA-40B3-97AC-79EBF705BCAD}"/>
              </a:ext>
            </a:extLst>
          </p:cNvPr>
          <p:cNvSpPr/>
          <p:nvPr/>
        </p:nvSpPr>
        <p:spPr>
          <a:xfrm>
            <a:off x="2768047" y="42440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9794E2-B22C-4999-AC1B-E42738FA164D}"/>
              </a:ext>
            </a:extLst>
          </p:cNvPr>
          <p:cNvSpPr/>
          <p:nvPr/>
        </p:nvSpPr>
        <p:spPr>
          <a:xfrm>
            <a:off x="2738229" y="389945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2123FD-15E2-43F1-B177-79B86F31B66C}"/>
              </a:ext>
            </a:extLst>
          </p:cNvPr>
          <p:cNvSpPr/>
          <p:nvPr/>
        </p:nvSpPr>
        <p:spPr>
          <a:xfrm>
            <a:off x="2922102" y="380999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5C158A-8D6A-4030-9CB3-3F27F4871A57}"/>
              </a:ext>
            </a:extLst>
          </p:cNvPr>
          <p:cNvSpPr/>
          <p:nvPr/>
        </p:nvSpPr>
        <p:spPr>
          <a:xfrm>
            <a:off x="3115917" y="40286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18097-9C3D-4000-9DA5-4D4E0D8E9427}"/>
              </a:ext>
            </a:extLst>
          </p:cNvPr>
          <p:cNvSpPr/>
          <p:nvPr/>
        </p:nvSpPr>
        <p:spPr>
          <a:xfrm>
            <a:off x="3215308" y="370563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F982F8-D217-4391-BDD6-9BA9E23C513C}"/>
              </a:ext>
            </a:extLst>
          </p:cNvPr>
          <p:cNvSpPr/>
          <p:nvPr/>
        </p:nvSpPr>
        <p:spPr>
          <a:xfrm>
            <a:off x="2917132" y="360127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F57ACF-C55C-4F86-ABE3-5F45DF11F42A}"/>
              </a:ext>
            </a:extLst>
          </p:cNvPr>
          <p:cNvSpPr/>
          <p:nvPr/>
        </p:nvSpPr>
        <p:spPr>
          <a:xfrm>
            <a:off x="2961858" y="349525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EC3DE-C384-441A-914B-350456DC5472}"/>
              </a:ext>
            </a:extLst>
          </p:cNvPr>
          <p:cNvSpPr/>
          <p:nvPr/>
        </p:nvSpPr>
        <p:spPr>
          <a:xfrm>
            <a:off x="3221932" y="390607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0BB1FF-8024-4218-BAB7-62639D9FA0E7}"/>
              </a:ext>
            </a:extLst>
          </p:cNvPr>
          <p:cNvSpPr/>
          <p:nvPr/>
        </p:nvSpPr>
        <p:spPr>
          <a:xfrm>
            <a:off x="3192114" y="35615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5C8EA7-F15F-4ABF-93C0-5B9E7870E11F}"/>
              </a:ext>
            </a:extLst>
          </p:cNvPr>
          <p:cNvSpPr/>
          <p:nvPr/>
        </p:nvSpPr>
        <p:spPr>
          <a:xfrm>
            <a:off x="3375987" y="34720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C24F97-DF72-4CEE-8A08-42372424CFE8}"/>
              </a:ext>
            </a:extLst>
          </p:cNvPr>
          <p:cNvSpPr/>
          <p:nvPr/>
        </p:nvSpPr>
        <p:spPr>
          <a:xfrm>
            <a:off x="3569802" y="369072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5CFB8B-EA3A-4C5C-B573-EC8D2A4D7675}"/>
              </a:ext>
            </a:extLst>
          </p:cNvPr>
          <p:cNvSpPr/>
          <p:nvPr/>
        </p:nvSpPr>
        <p:spPr>
          <a:xfrm>
            <a:off x="3669193" y="336770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AA9F08-A1BF-4B1E-9442-ADBCB04929DA}"/>
              </a:ext>
            </a:extLst>
          </p:cNvPr>
          <p:cNvSpPr/>
          <p:nvPr/>
        </p:nvSpPr>
        <p:spPr>
          <a:xfrm>
            <a:off x="3313040" y="31672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C1C5A4-77DC-4F21-A510-DF63CAFA1D18}"/>
              </a:ext>
            </a:extLst>
          </p:cNvPr>
          <p:cNvSpPr/>
          <p:nvPr/>
        </p:nvSpPr>
        <p:spPr>
          <a:xfrm>
            <a:off x="3357766" y="306125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E9FB8-E6ED-4682-99BF-5E18F69684AF}"/>
              </a:ext>
            </a:extLst>
          </p:cNvPr>
          <p:cNvSpPr/>
          <p:nvPr/>
        </p:nvSpPr>
        <p:spPr>
          <a:xfrm>
            <a:off x="3617840" y="34720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584AB1-79E1-44EC-BEAB-676C3CA5D86E}"/>
              </a:ext>
            </a:extLst>
          </p:cNvPr>
          <p:cNvSpPr/>
          <p:nvPr/>
        </p:nvSpPr>
        <p:spPr>
          <a:xfrm>
            <a:off x="3588022" y="312751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4FD563-34DF-4C4A-9C39-180F9DDCE045}"/>
              </a:ext>
            </a:extLst>
          </p:cNvPr>
          <p:cNvSpPr/>
          <p:nvPr/>
        </p:nvSpPr>
        <p:spPr>
          <a:xfrm>
            <a:off x="3771895" y="303805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95C11A-0200-4BAE-A790-166F7924B0D2}"/>
              </a:ext>
            </a:extLst>
          </p:cNvPr>
          <p:cNvSpPr/>
          <p:nvPr/>
        </p:nvSpPr>
        <p:spPr>
          <a:xfrm>
            <a:off x="3965710" y="32567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247598-A76C-4906-A4DA-D85725F19A72}"/>
              </a:ext>
            </a:extLst>
          </p:cNvPr>
          <p:cNvSpPr/>
          <p:nvPr/>
        </p:nvSpPr>
        <p:spPr>
          <a:xfrm>
            <a:off x="4065101" y="293369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BE4212-D412-4FF7-AE04-ED9CC749B1CA}"/>
              </a:ext>
            </a:extLst>
          </p:cNvPr>
          <p:cNvSpPr/>
          <p:nvPr/>
        </p:nvSpPr>
        <p:spPr>
          <a:xfrm>
            <a:off x="3657591" y="380503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56EA9E-4D98-4210-8DAE-BFD49B11E9F8}"/>
              </a:ext>
            </a:extLst>
          </p:cNvPr>
          <p:cNvSpPr/>
          <p:nvPr/>
        </p:nvSpPr>
        <p:spPr>
          <a:xfrm>
            <a:off x="3702317" y="369901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71E9B2-D738-4066-9120-F9F75D94C76A}"/>
              </a:ext>
            </a:extLst>
          </p:cNvPr>
          <p:cNvSpPr/>
          <p:nvPr/>
        </p:nvSpPr>
        <p:spPr>
          <a:xfrm>
            <a:off x="3962391" y="410983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ABA8D8-D9C1-4904-8FB4-A1C399C826E3}"/>
              </a:ext>
            </a:extLst>
          </p:cNvPr>
          <p:cNvSpPr/>
          <p:nvPr/>
        </p:nvSpPr>
        <p:spPr>
          <a:xfrm>
            <a:off x="3932573" y="376527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9C0003-AD3A-4029-98BB-66FA928A7C3C}"/>
              </a:ext>
            </a:extLst>
          </p:cNvPr>
          <p:cNvSpPr/>
          <p:nvPr/>
        </p:nvSpPr>
        <p:spPr>
          <a:xfrm>
            <a:off x="4116446" y="36758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D3E3994-95BD-4507-A841-44787EF70F8C}"/>
              </a:ext>
            </a:extLst>
          </p:cNvPr>
          <p:cNvSpPr/>
          <p:nvPr/>
        </p:nvSpPr>
        <p:spPr>
          <a:xfrm>
            <a:off x="4310261" y="389448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A7E23F-C314-48FD-BD1D-6BFCA4B5B628}"/>
              </a:ext>
            </a:extLst>
          </p:cNvPr>
          <p:cNvSpPr/>
          <p:nvPr/>
        </p:nvSpPr>
        <p:spPr>
          <a:xfrm>
            <a:off x="4409652" y="35714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72CB85-C9A5-4727-8610-EA7943A5E262}"/>
              </a:ext>
            </a:extLst>
          </p:cNvPr>
          <p:cNvSpPr/>
          <p:nvPr/>
        </p:nvSpPr>
        <p:spPr>
          <a:xfrm>
            <a:off x="4053499" y="33710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390E22-370D-41CA-A724-AF5CB9273025}"/>
              </a:ext>
            </a:extLst>
          </p:cNvPr>
          <p:cNvSpPr/>
          <p:nvPr/>
        </p:nvSpPr>
        <p:spPr>
          <a:xfrm>
            <a:off x="4098225" y="326500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94B37A-515D-466B-BD64-605042AB1C06}"/>
              </a:ext>
            </a:extLst>
          </p:cNvPr>
          <p:cNvSpPr/>
          <p:nvPr/>
        </p:nvSpPr>
        <p:spPr>
          <a:xfrm>
            <a:off x="4358299" y="36758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A8D4758-9E3D-4ED8-AE53-33F4A5AB6043}"/>
              </a:ext>
            </a:extLst>
          </p:cNvPr>
          <p:cNvSpPr/>
          <p:nvPr/>
        </p:nvSpPr>
        <p:spPr>
          <a:xfrm>
            <a:off x="4328481" y="333126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7CF820-24DD-49B6-BECC-7258607B00AD}"/>
              </a:ext>
            </a:extLst>
          </p:cNvPr>
          <p:cNvSpPr/>
          <p:nvPr/>
        </p:nvSpPr>
        <p:spPr>
          <a:xfrm>
            <a:off x="4512354" y="324181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562A1E-C479-410E-8E00-070607783D68}"/>
              </a:ext>
            </a:extLst>
          </p:cNvPr>
          <p:cNvSpPr/>
          <p:nvPr/>
        </p:nvSpPr>
        <p:spPr>
          <a:xfrm>
            <a:off x="4706169" y="346047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5E5F3F-A6B2-4649-9118-5E4032EB702D}"/>
              </a:ext>
            </a:extLst>
          </p:cNvPr>
          <p:cNvSpPr/>
          <p:nvPr/>
        </p:nvSpPr>
        <p:spPr>
          <a:xfrm>
            <a:off x="4805560" y="313745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B74AE0-B0C7-4E5A-ADEB-93B6EEE74198}"/>
              </a:ext>
            </a:extLst>
          </p:cNvPr>
          <p:cNvSpPr/>
          <p:nvPr/>
        </p:nvSpPr>
        <p:spPr>
          <a:xfrm>
            <a:off x="4507384" y="30330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4E37D6-5687-4C11-A8E6-972C8506E7B0}"/>
              </a:ext>
            </a:extLst>
          </p:cNvPr>
          <p:cNvSpPr/>
          <p:nvPr/>
        </p:nvSpPr>
        <p:spPr>
          <a:xfrm>
            <a:off x="4552110" y="29270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CD5A01-CE85-4090-A5DA-3EFF5DA06695}"/>
              </a:ext>
            </a:extLst>
          </p:cNvPr>
          <p:cNvSpPr/>
          <p:nvPr/>
        </p:nvSpPr>
        <p:spPr>
          <a:xfrm>
            <a:off x="4812184" y="33378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9842838-229B-4B8C-AE1F-1B8AD6D7544D}"/>
              </a:ext>
            </a:extLst>
          </p:cNvPr>
          <p:cNvSpPr/>
          <p:nvPr/>
        </p:nvSpPr>
        <p:spPr>
          <a:xfrm>
            <a:off x="4782366" y="29933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5870D1C-CE57-4FF7-A985-3D2B3B67FDEA}"/>
              </a:ext>
            </a:extLst>
          </p:cNvPr>
          <p:cNvSpPr/>
          <p:nvPr/>
        </p:nvSpPr>
        <p:spPr>
          <a:xfrm>
            <a:off x="4966239" y="29038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A474F8-D55E-472B-8543-D04460384F4B}"/>
              </a:ext>
            </a:extLst>
          </p:cNvPr>
          <p:cNvSpPr/>
          <p:nvPr/>
        </p:nvSpPr>
        <p:spPr>
          <a:xfrm>
            <a:off x="5160054" y="312254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77DDF6-4834-4796-850D-B160B9C447BD}"/>
              </a:ext>
            </a:extLst>
          </p:cNvPr>
          <p:cNvSpPr/>
          <p:nvPr/>
        </p:nvSpPr>
        <p:spPr>
          <a:xfrm>
            <a:off x="5259445" y="27995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F54F98-E7ED-465C-88B1-144B076AADC8}"/>
              </a:ext>
            </a:extLst>
          </p:cNvPr>
          <p:cNvSpPr/>
          <p:nvPr/>
        </p:nvSpPr>
        <p:spPr>
          <a:xfrm>
            <a:off x="4903292" y="25990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77D7F15-03E4-41EC-B8EB-EAC71F881F0C}"/>
              </a:ext>
            </a:extLst>
          </p:cNvPr>
          <p:cNvSpPr/>
          <p:nvPr/>
        </p:nvSpPr>
        <p:spPr>
          <a:xfrm>
            <a:off x="4948018" y="249306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3F2DA-D363-4CDB-8CEB-FE83E791231E}"/>
              </a:ext>
            </a:extLst>
          </p:cNvPr>
          <p:cNvSpPr/>
          <p:nvPr/>
        </p:nvSpPr>
        <p:spPr>
          <a:xfrm>
            <a:off x="5208092" y="29038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3A319D-93D2-47E9-9152-BC54E39CF001}"/>
              </a:ext>
            </a:extLst>
          </p:cNvPr>
          <p:cNvSpPr/>
          <p:nvPr/>
        </p:nvSpPr>
        <p:spPr>
          <a:xfrm>
            <a:off x="5178274" y="255932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2B4E96-CEB9-4499-821E-053CC50A11E2}"/>
              </a:ext>
            </a:extLst>
          </p:cNvPr>
          <p:cNvSpPr/>
          <p:nvPr/>
        </p:nvSpPr>
        <p:spPr>
          <a:xfrm>
            <a:off x="5362147" y="24698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E7D9970-C9C7-4BE4-B071-E4B048CB747C}"/>
              </a:ext>
            </a:extLst>
          </p:cNvPr>
          <p:cNvSpPr/>
          <p:nvPr/>
        </p:nvSpPr>
        <p:spPr>
          <a:xfrm>
            <a:off x="5555962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3EEC1B3-7C86-4AEF-BE0F-EB2A138E7D0A}"/>
              </a:ext>
            </a:extLst>
          </p:cNvPr>
          <p:cNvSpPr/>
          <p:nvPr/>
        </p:nvSpPr>
        <p:spPr>
          <a:xfrm>
            <a:off x="5655353" y="236551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E0A6731-1EBF-4DD4-80A9-B8EDF0532595}"/>
              </a:ext>
            </a:extLst>
          </p:cNvPr>
          <p:cNvSpPr/>
          <p:nvPr/>
        </p:nvSpPr>
        <p:spPr>
          <a:xfrm>
            <a:off x="2675257" y="37729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D1CCA23-1651-4A6C-91B4-5FA1A25E1DD7}"/>
              </a:ext>
            </a:extLst>
          </p:cNvPr>
          <p:cNvSpPr/>
          <p:nvPr/>
        </p:nvSpPr>
        <p:spPr>
          <a:xfrm>
            <a:off x="2719983" y="366691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6E078DF-748C-446E-9C7B-D7AFF17E05A9}"/>
              </a:ext>
            </a:extLst>
          </p:cNvPr>
          <p:cNvSpPr/>
          <p:nvPr/>
        </p:nvSpPr>
        <p:spPr>
          <a:xfrm>
            <a:off x="2980057" y="40777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1D71FB-40EE-4489-A540-B7AEE8C159A6}"/>
              </a:ext>
            </a:extLst>
          </p:cNvPr>
          <p:cNvSpPr/>
          <p:nvPr/>
        </p:nvSpPr>
        <p:spPr>
          <a:xfrm>
            <a:off x="2950239" y="373318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F388CB-0A51-4A80-92EC-FD4540DD32AE}"/>
              </a:ext>
            </a:extLst>
          </p:cNvPr>
          <p:cNvSpPr/>
          <p:nvPr/>
        </p:nvSpPr>
        <p:spPr>
          <a:xfrm>
            <a:off x="3134112" y="36437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C8C959-FE54-4D1B-A6F2-AEBB6613048F}"/>
              </a:ext>
            </a:extLst>
          </p:cNvPr>
          <p:cNvSpPr/>
          <p:nvPr/>
        </p:nvSpPr>
        <p:spPr>
          <a:xfrm>
            <a:off x="3327927" y="386238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C074EFF-47DB-4BDD-970A-B95C736F78C4}"/>
              </a:ext>
            </a:extLst>
          </p:cNvPr>
          <p:cNvSpPr/>
          <p:nvPr/>
        </p:nvSpPr>
        <p:spPr>
          <a:xfrm>
            <a:off x="3427318" y="353936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CE4BFF-F020-4DF3-B014-D51DEBB1590F}"/>
              </a:ext>
            </a:extLst>
          </p:cNvPr>
          <p:cNvSpPr/>
          <p:nvPr/>
        </p:nvSpPr>
        <p:spPr>
          <a:xfrm>
            <a:off x="3071165" y="33389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BEAE76D-512C-4B37-A192-B983BE44A54E}"/>
              </a:ext>
            </a:extLst>
          </p:cNvPr>
          <p:cNvSpPr/>
          <p:nvPr/>
        </p:nvSpPr>
        <p:spPr>
          <a:xfrm>
            <a:off x="3115891" y="323291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D2C782-DD9A-41F5-833E-72EFCFDECB9A}"/>
              </a:ext>
            </a:extLst>
          </p:cNvPr>
          <p:cNvSpPr/>
          <p:nvPr/>
        </p:nvSpPr>
        <p:spPr>
          <a:xfrm>
            <a:off x="3375965" y="36437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918EC01-FA9B-45F5-B913-3495155989C5}"/>
              </a:ext>
            </a:extLst>
          </p:cNvPr>
          <p:cNvSpPr/>
          <p:nvPr/>
        </p:nvSpPr>
        <p:spPr>
          <a:xfrm>
            <a:off x="3346147" y="329917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4C2D800-556D-4E4E-9AC7-FBC94922ACE4}"/>
              </a:ext>
            </a:extLst>
          </p:cNvPr>
          <p:cNvSpPr/>
          <p:nvPr/>
        </p:nvSpPr>
        <p:spPr>
          <a:xfrm>
            <a:off x="3530020" y="320971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0723AF-2946-4005-A722-E015D2AD1A43}"/>
              </a:ext>
            </a:extLst>
          </p:cNvPr>
          <p:cNvSpPr/>
          <p:nvPr/>
        </p:nvSpPr>
        <p:spPr>
          <a:xfrm>
            <a:off x="3723835" y="342838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C55B73A-7E06-4E4B-8A23-6D31AA18A97E}"/>
              </a:ext>
            </a:extLst>
          </p:cNvPr>
          <p:cNvSpPr/>
          <p:nvPr/>
        </p:nvSpPr>
        <p:spPr>
          <a:xfrm>
            <a:off x="3823226" y="310535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BC4B7F3-2F3C-4C4A-AE81-6C03AC9B37EA}"/>
              </a:ext>
            </a:extLst>
          </p:cNvPr>
          <p:cNvSpPr/>
          <p:nvPr/>
        </p:nvSpPr>
        <p:spPr>
          <a:xfrm>
            <a:off x="3525050" y="300099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92AD82C-50BE-4E86-ABEE-908D05196440}"/>
              </a:ext>
            </a:extLst>
          </p:cNvPr>
          <p:cNvSpPr/>
          <p:nvPr/>
        </p:nvSpPr>
        <p:spPr>
          <a:xfrm>
            <a:off x="3569776" y="289497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E6BE797-F717-4604-B064-06637B772306}"/>
              </a:ext>
            </a:extLst>
          </p:cNvPr>
          <p:cNvSpPr/>
          <p:nvPr/>
        </p:nvSpPr>
        <p:spPr>
          <a:xfrm>
            <a:off x="3829850" y="330579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22FF8E7-D9FE-455A-B95E-BD7BBE7682C2}"/>
              </a:ext>
            </a:extLst>
          </p:cNvPr>
          <p:cNvSpPr/>
          <p:nvPr/>
        </p:nvSpPr>
        <p:spPr>
          <a:xfrm>
            <a:off x="3800032" y="296124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7C74559-1E8C-47A3-B763-FA0DA660C8EE}"/>
              </a:ext>
            </a:extLst>
          </p:cNvPr>
          <p:cNvSpPr/>
          <p:nvPr/>
        </p:nvSpPr>
        <p:spPr>
          <a:xfrm>
            <a:off x="3983905" y="28717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37C7EF7-6526-499A-917F-4CEE0766658A}"/>
              </a:ext>
            </a:extLst>
          </p:cNvPr>
          <p:cNvSpPr/>
          <p:nvPr/>
        </p:nvSpPr>
        <p:spPr>
          <a:xfrm>
            <a:off x="4177720" y="309044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FACED1-B55A-4A2F-B9BE-EFBF6977D004}"/>
              </a:ext>
            </a:extLst>
          </p:cNvPr>
          <p:cNvSpPr/>
          <p:nvPr/>
        </p:nvSpPr>
        <p:spPr>
          <a:xfrm>
            <a:off x="4277111" y="276742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E9BB733-9DD2-47DE-9EBC-43BD2186D9EB}"/>
              </a:ext>
            </a:extLst>
          </p:cNvPr>
          <p:cNvSpPr/>
          <p:nvPr/>
        </p:nvSpPr>
        <p:spPr>
          <a:xfrm>
            <a:off x="3920958" y="25669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6C6F212-23E6-45CD-9712-B6D5F0C4908C}"/>
              </a:ext>
            </a:extLst>
          </p:cNvPr>
          <p:cNvSpPr/>
          <p:nvPr/>
        </p:nvSpPr>
        <p:spPr>
          <a:xfrm>
            <a:off x="3965684" y="246097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235247-C192-47F2-A115-691842D3243A}"/>
              </a:ext>
            </a:extLst>
          </p:cNvPr>
          <p:cNvSpPr/>
          <p:nvPr/>
        </p:nvSpPr>
        <p:spPr>
          <a:xfrm>
            <a:off x="4225758" y="28717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76C18D4-2205-4E8E-B5FE-47849423B573}"/>
              </a:ext>
            </a:extLst>
          </p:cNvPr>
          <p:cNvSpPr/>
          <p:nvPr/>
        </p:nvSpPr>
        <p:spPr>
          <a:xfrm>
            <a:off x="4195940" y="252723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DF3CB67-F0A6-47EE-8E64-FB301306869D}"/>
              </a:ext>
            </a:extLst>
          </p:cNvPr>
          <p:cNvSpPr/>
          <p:nvPr/>
        </p:nvSpPr>
        <p:spPr>
          <a:xfrm>
            <a:off x="4379813" y="243777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7C51E18-F9B3-4892-AB3E-D832647A959B}"/>
              </a:ext>
            </a:extLst>
          </p:cNvPr>
          <p:cNvSpPr/>
          <p:nvPr/>
        </p:nvSpPr>
        <p:spPr>
          <a:xfrm>
            <a:off x="4573628" y="265644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A1B426-50C0-4626-90A9-C92383E93081}"/>
              </a:ext>
            </a:extLst>
          </p:cNvPr>
          <p:cNvSpPr/>
          <p:nvPr/>
        </p:nvSpPr>
        <p:spPr>
          <a:xfrm>
            <a:off x="4673019" y="233341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B446943-4EF1-4FD4-8BC3-6E68096BEFC2}"/>
              </a:ext>
            </a:extLst>
          </p:cNvPr>
          <p:cNvSpPr/>
          <p:nvPr/>
        </p:nvSpPr>
        <p:spPr>
          <a:xfrm>
            <a:off x="5126911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96CDCCC-FD72-4193-93FA-9CC49C9D5A65}"/>
              </a:ext>
            </a:extLst>
          </p:cNvPr>
          <p:cNvSpPr/>
          <p:nvPr/>
        </p:nvSpPr>
        <p:spPr>
          <a:xfrm>
            <a:off x="5420117" y="25841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AD37E10-2DC5-482E-8664-0E1FF4BEC51E}"/>
              </a:ext>
            </a:extLst>
          </p:cNvPr>
          <p:cNvSpPr/>
          <p:nvPr/>
        </p:nvSpPr>
        <p:spPr>
          <a:xfrm>
            <a:off x="5063964" y="23837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C168CE-6487-4A25-BF07-E3DE2B083FE9}"/>
              </a:ext>
            </a:extLst>
          </p:cNvPr>
          <p:cNvSpPr/>
          <p:nvPr/>
        </p:nvSpPr>
        <p:spPr>
          <a:xfrm>
            <a:off x="5108690" y="227771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102F52-3FC0-4006-B61E-2BBC66223D8E}"/>
              </a:ext>
            </a:extLst>
          </p:cNvPr>
          <p:cNvSpPr/>
          <p:nvPr/>
        </p:nvSpPr>
        <p:spPr>
          <a:xfrm>
            <a:off x="5368764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A834859-E5E3-49D8-A9B5-4F156A56A81A}"/>
              </a:ext>
            </a:extLst>
          </p:cNvPr>
          <p:cNvSpPr/>
          <p:nvPr/>
        </p:nvSpPr>
        <p:spPr>
          <a:xfrm>
            <a:off x="5338946" y="234397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7DD7899-1BFC-4F9A-A987-558795E566B4}"/>
              </a:ext>
            </a:extLst>
          </p:cNvPr>
          <p:cNvSpPr/>
          <p:nvPr/>
        </p:nvSpPr>
        <p:spPr>
          <a:xfrm>
            <a:off x="5522819" y="225452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6D444DF-FE4F-4D67-95FF-EF6CF5CAE02F}"/>
              </a:ext>
            </a:extLst>
          </p:cNvPr>
          <p:cNvSpPr/>
          <p:nvPr/>
        </p:nvSpPr>
        <p:spPr>
          <a:xfrm>
            <a:off x="5716634" y="247318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857A37-39F7-45E7-B444-BFB5702B3784}"/>
              </a:ext>
            </a:extLst>
          </p:cNvPr>
          <p:cNvSpPr/>
          <p:nvPr/>
        </p:nvSpPr>
        <p:spPr>
          <a:xfrm>
            <a:off x="5816025" y="215016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E09223C-20E9-4B83-8584-3D8889651E55}"/>
              </a:ext>
            </a:extLst>
          </p:cNvPr>
          <p:cNvSpPr/>
          <p:nvPr/>
        </p:nvSpPr>
        <p:spPr>
          <a:xfrm>
            <a:off x="5517849" y="204580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44751A2-EE48-47C3-8891-09D2E79D1FB6}"/>
              </a:ext>
            </a:extLst>
          </p:cNvPr>
          <p:cNvSpPr/>
          <p:nvPr/>
        </p:nvSpPr>
        <p:spPr>
          <a:xfrm>
            <a:off x="5822649" y="235060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5DFDA0-ABBC-45AB-8180-06745F39B959}"/>
              </a:ext>
            </a:extLst>
          </p:cNvPr>
          <p:cNvSpPr/>
          <p:nvPr/>
        </p:nvSpPr>
        <p:spPr>
          <a:xfrm>
            <a:off x="6170519" y="213525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FC2FA36-EFDD-49E8-8EE4-F13B7DF9C1AC}"/>
              </a:ext>
            </a:extLst>
          </p:cNvPr>
          <p:cNvSpPr/>
          <p:nvPr/>
        </p:nvSpPr>
        <p:spPr>
          <a:xfrm>
            <a:off x="6258308" y="224955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C1BF75D-0C05-42C6-9F2A-D5138A04EDA7}"/>
              </a:ext>
            </a:extLst>
          </p:cNvPr>
          <p:cNvSpPr/>
          <p:nvPr/>
        </p:nvSpPr>
        <p:spPr>
          <a:xfrm>
            <a:off x="6303034" y="21435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1F580A-4EBA-4D20-A093-738F8EA314B5}"/>
              </a:ext>
            </a:extLst>
          </p:cNvPr>
          <p:cNvSpPr/>
          <p:nvPr/>
        </p:nvSpPr>
        <p:spPr>
          <a:xfrm>
            <a:off x="6563108" y="255435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C027010-8D3A-47D4-8A7E-A2801E871037}"/>
              </a:ext>
            </a:extLst>
          </p:cNvPr>
          <p:cNvSpPr/>
          <p:nvPr/>
        </p:nvSpPr>
        <p:spPr>
          <a:xfrm>
            <a:off x="6533290" y="220979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65E7F8B-8536-4AFC-A50A-0422C134B4E9}"/>
              </a:ext>
            </a:extLst>
          </p:cNvPr>
          <p:cNvSpPr/>
          <p:nvPr/>
        </p:nvSpPr>
        <p:spPr>
          <a:xfrm>
            <a:off x="6717163" y="212034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9D5C4C-A846-4E83-AEB8-D0CE09803346}"/>
              </a:ext>
            </a:extLst>
          </p:cNvPr>
          <p:cNvSpPr/>
          <p:nvPr/>
        </p:nvSpPr>
        <p:spPr>
          <a:xfrm>
            <a:off x="5275974" y="221746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91DAF3C-7DF5-411B-AA7F-2A7485B78512}"/>
              </a:ext>
            </a:extLst>
          </p:cNvPr>
          <p:cNvSpPr/>
          <p:nvPr/>
        </p:nvSpPr>
        <p:spPr>
          <a:xfrm>
            <a:off x="5320700" y="211144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9427626-6C04-4254-8F2E-003939E4783F}"/>
              </a:ext>
            </a:extLst>
          </p:cNvPr>
          <p:cNvSpPr/>
          <p:nvPr/>
        </p:nvSpPr>
        <p:spPr>
          <a:xfrm>
            <a:off x="5580774" y="252226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56B9369-D51D-48FD-9706-CD771D6A9C13}"/>
              </a:ext>
            </a:extLst>
          </p:cNvPr>
          <p:cNvSpPr/>
          <p:nvPr/>
        </p:nvSpPr>
        <p:spPr>
          <a:xfrm>
            <a:off x="5550956" y="217770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8F5A0CC-7572-401E-8F27-688816A5C835}"/>
              </a:ext>
            </a:extLst>
          </p:cNvPr>
          <p:cNvSpPr/>
          <p:nvPr/>
        </p:nvSpPr>
        <p:spPr>
          <a:xfrm>
            <a:off x="5734829" y="208825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D1A5AED-F8D0-47E0-A5A2-212C485EB8FE}"/>
              </a:ext>
            </a:extLst>
          </p:cNvPr>
          <p:cNvSpPr/>
          <p:nvPr/>
        </p:nvSpPr>
        <p:spPr>
          <a:xfrm>
            <a:off x="5928644" y="230691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F86F626-17EA-4442-9AD3-4EE5E1BB99EB}"/>
              </a:ext>
            </a:extLst>
          </p:cNvPr>
          <p:cNvSpPr/>
          <p:nvPr/>
        </p:nvSpPr>
        <p:spPr>
          <a:xfrm>
            <a:off x="5976682" y="208825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553808-2B6C-47BC-B688-3E1DD1556766}"/>
              </a:ext>
            </a:extLst>
          </p:cNvPr>
          <p:cNvSpPr/>
          <p:nvPr/>
        </p:nvSpPr>
        <p:spPr>
          <a:xfrm>
            <a:off x="3675837" y="319045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D17A630-DDEA-4533-946C-27D1FD79DC66}"/>
              </a:ext>
            </a:extLst>
          </p:cNvPr>
          <p:cNvSpPr/>
          <p:nvPr/>
        </p:nvSpPr>
        <p:spPr>
          <a:xfrm>
            <a:off x="4089966" y="316726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D7F73A1-EF39-4299-B297-EFBAA7C778E9}"/>
              </a:ext>
            </a:extLst>
          </p:cNvPr>
          <p:cNvSpPr/>
          <p:nvPr/>
        </p:nvSpPr>
        <p:spPr>
          <a:xfrm>
            <a:off x="4383172" y="30629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C4F5248-C555-4D91-A31E-D68DE06B92BF}"/>
              </a:ext>
            </a:extLst>
          </p:cNvPr>
          <p:cNvSpPr/>
          <p:nvPr/>
        </p:nvSpPr>
        <p:spPr>
          <a:xfrm>
            <a:off x="4084996" y="295854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C3E76D3-12AD-4E50-A0F8-6685117A1B13}"/>
              </a:ext>
            </a:extLst>
          </p:cNvPr>
          <p:cNvSpPr/>
          <p:nvPr/>
        </p:nvSpPr>
        <p:spPr>
          <a:xfrm>
            <a:off x="4129722" y="285252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61CEDB-0B32-422E-A3B4-3D5837B5B22A}"/>
              </a:ext>
            </a:extLst>
          </p:cNvPr>
          <p:cNvSpPr/>
          <p:nvPr/>
        </p:nvSpPr>
        <p:spPr>
          <a:xfrm>
            <a:off x="4359978" y="291878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D40639D-D629-4493-AF57-E0AADDC9CC22}"/>
              </a:ext>
            </a:extLst>
          </p:cNvPr>
          <p:cNvSpPr/>
          <p:nvPr/>
        </p:nvSpPr>
        <p:spPr>
          <a:xfrm>
            <a:off x="4543851" y="282933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3C55E7-1D3E-4386-9387-7805856FF45E}"/>
              </a:ext>
            </a:extLst>
          </p:cNvPr>
          <p:cNvSpPr/>
          <p:nvPr/>
        </p:nvSpPr>
        <p:spPr>
          <a:xfrm>
            <a:off x="4480904" y="252453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61C8D6-E880-4C7D-B81E-8E6A1BDBB53A}"/>
              </a:ext>
            </a:extLst>
          </p:cNvPr>
          <p:cNvSpPr/>
          <p:nvPr/>
        </p:nvSpPr>
        <p:spPr>
          <a:xfrm>
            <a:off x="3843121" y="313020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25B517E-373F-472B-98BD-83CA687D66B2}"/>
              </a:ext>
            </a:extLst>
          </p:cNvPr>
          <p:cNvSpPr/>
          <p:nvPr/>
        </p:nvSpPr>
        <p:spPr>
          <a:xfrm>
            <a:off x="3887847" y="302418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8558E7E-304C-44A7-9D6B-4E703F518A9F}"/>
              </a:ext>
            </a:extLst>
          </p:cNvPr>
          <p:cNvSpPr/>
          <p:nvPr/>
        </p:nvSpPr>
        <p:spPr>
          <a:xfrm>
            <a:off x="4118103" y="309044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1FAAB8F-9ECD-4A22-A7AA-BEFF1F2C6A7D}"/>
              </a:ext>
            </a:extLst>
          </p:cNvPr>
          <p:cNvSpPr/>
          <p:nvPr/>
        </p:nvSpPr>
        <p:spPr>
          <a:xfrm>
            <a:off x="4301976" y="30009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6BAB0DA-04DB-4C7D-9C6A-81C79EABF4B2}"/>
              </a:ext>
            </a:extLst>
          </p:cNvPr>
          <p:cNvSpPr/>
          <p:nvPr/>
        </p:nvSpPr>
        <p:spPr>
          <a:xfrm>
            <a:off x="4595182" y="28966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FF7C266-2099-46C8-8DE1-1F55A31DE6A3}"/>
              </a:ext>
            </a:extLst>
          </p:cNvPr>
          <p:cNvSpPr/>
          <p:nvPr/>
        </p:nvSpPr>
        <p:spPr>
          <a:xfrm>
            <a:off x="4239029" y="26961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38FC057-5D3E-4D69-A9E4-BB3388965345}"/>
              </a:ext>
            </a:extLst>
          </p:cNvPr>
          <p:cNvSpPr/>
          <p:nvPr/>
        </p:nvSpPr>
        <p:spPr>
          <a:xfrm>
            <a:off x="4283755" y="259017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969F341-B034-49C8-B6C8-8F38F9E9EC03}"/>
              </a:ext>
            </a:extLst>
          </p:cNvPr>
          <p:cNvSpPr/>
          <p:nvPr/>
        </p:nvSpPr>
        <p:spPr>
          <a:xfrm>
            <a:off x="4543829" y="30009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D67D97B-7267-4646-AD14-A8A111CBF928}"/>
              </a:ext>
            </a:extLst>
          </p:cNvPr>
          <p:cNvSpPr/>
          <p:nvPr/>
        </p:nvSpPr>
        <p:spPr>
          <a:xfrm>
            <a:off x="4514011" y="26564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ECFC80C-4BFB-4646-A46A-44AC23F7DB42}"/>
              </a:ext>
            </a:extLst>
          </p:cNvPr>
          <p:cNvCxnSpPr/>
          <p:nvPr/>
        </p:nvCxnSpPr>
        <p:spPr>
          <a:xfrm flipV="1">
            <a:off x="765313" y="1461052"/>
            <a:ext cx="0" cy="44825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2A02489-7436-466C-8FC8-1645503B24F2}"/>
              </a:ext>
            </a:extLst>
          </p:cNvPr>
          <p:cNvCxnSpPr>
            <a:cxnSpLocks/>
          </p:cNvCxnSpPr>
          <p:nvPr/>
        </p:nvCxnSpPr>
        <p:spPr>
          <a:xfrm>
            <a:off x="780327" y="5937592"/>
            <a:ext cx="7377875" cy="7855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091CFD2-64F3-415B-A9EF-2EDE9C9DFF7C}"/>
              </a:ext>
            </a:extLst>
          </p:cNvPr>
          <p:cNvCxnSpPr/>
          <p:nvPr/>
        </p:nvCxnSpPr>
        <p:spPr>
          <a:xfrm>
            <a:off x="1354974" y="3137451"/>
            <a:ext cx="621226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CF6E918-747E-4487-9209-0661031381BD}"/>
              </a:ext>
            </a:extLst>
          </p:cNvPr>
          <p:cNvCxnSpPr>
            <a:cxnSpLocks/>
          </p:cNvCxnSpPr>
          <p:nvPr/>
        </p:nvCxnSpPr>
        <p:spPr>
          <a:xfrm flipH="1" flipV="1">
            <a:off x="3744400" y="2270876"/>
            <a:ext cx="1146332" cy="15641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009C558-77F7-4521-A600-32168E8C73F8}"/>
              </a:ext>
            </a:extLst>
          </p:cNvPr>
          <p:cNvSpPr txBox="1"/>
          <p:nvPr/>
        </p:nvSpPr>
        <p:spPr>
          <a:xfrm>
            <a:off x="8336849" y="2537789"/>
            <a:ext cx="2794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component that shows</a:t>
            </a:r>
          </a:p>
          <a:p>
            <a:r>
              <a:rPr lang="en-US" dirty="0"/>
              <a:t>maximum variance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072402-8409-4C27-A523-5603239E1B32}"/>
              </a:ext>
            </a:extLst>
          </p:cNvPr>
          <p:cNvSpPr txBox="1"/>
          <p:nvPr/>
        </p:nvSpPr>
        <p:spPr>
          <a:xfrm>
            <a:off x="8331319" y="3420716"/>
            <a:ext cx="324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orthogonal component that</a:t>
            </a:r>
          </a:p>
          <a:p>
            <a:r>
              <a:rPr lang="en-US" dirty="0"/>
              <a:t>Shows maximum variance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9B3D505-F9E4-4290-B636-D37B2299D9A9}"/>
              </a:ext>
            </a:extLst>
          </p:cNvPr>
          <p:cNvSpPr txBox="1"/>
          <p:nvPr/>
        </p:nvSpPr>
        <p:spPr>
          <a:xfrm>
            <a:off x="8336849" y="45521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98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0CAD-7FFE-425B-A67A-099BBDC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EDA3-2931-4A08-9CB9-B86B4455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</a:t>
            </a:r>
            <a:r>
              <a:rPr lang="en-US" i="1" dirty="0"/>
              <a:t>n</a:t>
            </a:r>
            <a:r>
              <a:rPr lang="en-US" dirty="0"/>
              <a:t> observations of </a:t>
            </a:r>
            <a:r>
              <a:rPr lang="en-US" i="1" dirty="0"/>
              <a:t>p</a:t>
            </a:r>
            <a:r>
              <a:rPr lang="en-US" dirty="0"/>
              <a:t> variables</a:t>
            </a:r>
          </a:p>
          <a:p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p </a:t>
            </a:r>
            <a:r>
              <a:rPr lang="en-US" dirty="0"/>
              <a:t>data matrix </a:t>
            </a:r>
            <a:r>
              <a:rPr lang="en-US" b="1" dirty="0"/>
              <a:t>X</a:t>
            </a:r>
            <a:endParaRPr lang="en-US" dirty="0"/>
          </a:p>
          <a:p>
            <a:r>
              <a:rPr lang="en-US" dirty="0"/>
              <a:t>Compute mean subtracted data B = </a:t>
            </a:r>
            <a:r>
              <a:rPr lang="en-US" b="1" dirty="0"/>
              <a:t>X</a:t>
            </a:r>
            <a:r>
              <a:rPr lang="en-US" dirty="0"/>
              <a:t> – </a:t>
            </a:r>
            <a:r>
              <a:rPr lang="en-US" b="1" dirty="0"/>
              <a:t>x</a:t>
            </a:r>
          </a:p>
          <a:p>
            <a:r>
              <a:rPr lang="en-US" dirty="0"/>
              <a:t>Compute covariance matrix </a:t>
            </a: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baseline="30000" dirty="0"/>
              <a:t>T</a:t>
            </a:r>
            <a:r>
              <a:rPr lang="en-US" b="1" dirty="0"/>
              <a:t>B</a:t>
            </a:r>
            <a:r>
              <a:rPr lang="en-US" dirty="0"/>
              <a:t>/(</a:t>
            </a:r>
            <a:r>
              <a:rPr lang="en-US" i="1" dirty="0"/>
              <a:t>n</a:t>
            </a:r>
            <a:r>
              <a:rPr lang="en-US" dirty="0"/>
              <a:t> – 1)</a:t>
            </a:r>
          </a:p>
          <a:p>
            <a:r>
              <a:rPr lang="en-US" dirty="0"/>
              <a:t>Find eigenvector and eigenvalues of C: </a:t>
            </a:r>
            <a:r>
              <a:rPr lang="en-US" b="1" dirty="0"/>
              <a:t>V</a:t>
            </a:r>
            <a:r>
              <a:rPr lang="en-US" baseline="30000" dirty="0"/>
              <a:t>-1</a:t>
            </a:r>
            <a:r>
              <a:rPr lang="en-US" b="1" dirty="0"/>
              <a:t>CV</a:t>
            </a:r>
            <a:r>
              <a:rPr lang="en-US" dirty="0"/>
              <a:t> = </a:t>
            </a:r>
            <a:r>
              <a:rPr lang="en-US" b="1" dirty="0"/>
              <a:t>D</a:t>
            </a:r>
          </a:p>
          <a:p>
            <a:r>
              <a:rPr lang="en-US" dirty="0"/>
              <a:t>Reorder such that eigenvalues are in decreasing order</a:t>
            </a:r>
          </a:p>
          <a:p>
            <a:r>
              <a:rPr lang="en-US" dirty="0"/>
              <a:t>Consider only first </a:t>
            </a:r>
            <a:r>
              <a:rPr lang="en-US" i="1" dirty="0"/>
              <a:t>L</a:t>
            </a:r>
            <a:r>
              <a:rPr lang="en-US" dirty="0"/>
              <a:t> eigenvalues, i.e., dimensions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9F366-2E38-44C7-8C2E-1956969EDBA2}"/>
              </a:ext>
            </a:extLst>
          </p:cNvPr>
          <p:cNvSpPr txBox="1"/>
          <p:nvPr/>
        </p:nvSpPr>
        <p:spPr>
          <a:xfrm>
            <a:off x="2704699" y="5653743"/>
            <a:ext cx="65339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Reduce </a:t>
            </a:r>
            <a:r>
              <a:rPr lang="en-US" sz="2800" i="1" dirty="0"/>
              <a:t>p</a:t>
            </a:r>
            <a:r>
              <a:rPr lang="en-US" sz="2800" dirty="0"/>
              <a:t> dimensional space to </a:t>
            </a:r>
            <a:r>
              <a:rPr lang="en-US" sz="2800" i="1" dirty="0"/>
              <a:t>L</a:t>
            </a:r>
            <a:r>
              <a:rPr lang="en-US" sz="2800" dirty="0"/>
              <a:t> </a:t>
            </a:r>
            <a:r>
              <a:rPr lang="en-US" sz="2800" dirty="0" err="1"/>
              <a:t>dimenions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9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A915-7946-4002-9805-D447EFAE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Neighborhood Embedding (t-SNE)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D45533-C5C5-4935-B386-48DECD251F3F}"/>
              </a:ext>
            </a:extLst>
          </p:cNvPr>
          <p:cNvSpPr/>
          <p:nvPr/>
        </p:nvSpPr>
        <p:spPr>
          <a:xfrm>
            <a:off x="1414196" y="35392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3708BE-3FD6-4D6C-A377-94E372E10D3C}"/>
              </a:ext>
            </a:extLst>
          </p:cNvPr>
          <p:cNvSpPr/>
          <p:nvPr/>
        </p:nvSpPr>
        <p:spPr>
          <a:xfrm>
            <a:off x="1566596" y="36916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EE888C-6439-49F3-AC34-D342E231A0CC}"/>
              </a:ext>
            </a:extLst>
          </p:cNvPr>
          <p:cNvSpPr/>
          <p:nvPr/>
        </p:nvSpPr>
        <p:spPr>
          <a:xfrm>
            <a:off x="2392235" y="2407090"/>
            <a:ext cx="89452" cy="89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D41E0-6529-4047-B9F4-9E3733390AB2}"/>
              </a:ext>
            </a:extLst>
          </p:cNvPr>
          <p:cNvSpPr txBox="1"/>
          <p:nvPr/>
        </p:nvSpPr>
        <p:spPr>
          <a:xfrm>
            <a:off x="838200" y="431279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-dimensional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BF24A-6112-452E-A7DF-B332F605B555}"/>
              </a:ext>
            </a:extLst>
          </p:cNvPr>
          <p:cNvSpPr txBox="1"/>
          <p:nvPr/>
        </p:nvSpPr>
        <p:spPr>
          <a:xfrm>
            <a:off x="1246846" y="33670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2324D-9565-4B4C-BE6E-8AB06920E3A5}"/>
              </a:ext>
            </a:extLst>
          </p:cNvPr>
          <p:cNvSpPr txBox="1"/>
          <p:nvPr/>
        </p:nvSpPr>
        <p:spPr>
          <a:xfrm>
            <a:off x="1566596" y="37091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E10AA-FC1E-4191-9FEF-7EDC407AB1E9}"/>
              </a:ext>
            </a:extLst>
          </p:cNvPr>
          <p:cNvSpPr txBox="1"/>
          <p:nvPr/>
        </p:nvSpPr>
        <p:spPr>
          <a:xfrm>
            <a:off x="2451543" y="22672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DA426-DE0F-4E52-A75F-5C5AA052E124}"/>
              </a:ext>
            </a:extLst>
          </p:cNvPr>
          <p:cNvSpPr txBox="1"/>
          <p:nvPr/>
        </p:nvSpPr>
        <p:spPr>
          <a:xfrm>
            <a:off x="2579944" y="349785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baseline="-25000" dirty="0"/>
              <a:t>12</a:t>
            </a:r>
            <a:r>
              <a:rPr lang="en-US" dirty="0"/>
              <a:t> &gt;&gt; </a:t>
            </a:r>
            <a:r>
              <a:rPr lang="en-US" i="1" dirty="0"/>
              <a:t>P</a:t>
            </a:r>
            <a:r>
              <a:rPr lang="en-US" baseline="-25000" dirty="0"/>
              <a:t>13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441FFC-6220-412C-8BB3-54321564FD53}"/>
              </a:ext>
            </a:extLst>
          </p:cNvPr>
          <p:cNvGrpSpPr/>
          <p:nvPr/>
        </p:nvGrpSpPr>
        <p:grpSpPr>
          <a:xfrm>
            <a:off x="6096000" y="3075038"/>
            <a:ext cx="2087431" cy="1607086"/>
            <a:chOff x="6096000" y="3075038"/>
            <a:chExt cx="2087431" cy="16070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3257BA-7A48-4B9C-B942-9985ABEDFECC}"/>
                </a:ext>
              </a:extLst>
            </p:cNvPr>
            <p:cNvSpPr txBox="1"/>
            <p:nvPr/>
          </p:nvSpPr>
          <p:spPr>
            <a:xfrm>
              <a:off x="6096000" y="4312792"/>
              <a:ext cx="208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dirty="0"/>
                <a:t>-dimensional space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75DBA5-189A-4A97-B3C4-BFE07D0EF84A}"/>
                </a:ext>
              </a:extLst>
            </p:cNvPr>
            <p:cNvSpPr/>
            <p:nvPr/>
          </p:nvSpPr>
          <p:spPr>
            <a:xfrm>
              <a:off x="6661110" y="3300677"/>
              <a:ext cx="89452" cy="894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F7BA85-1F19-4CA1-9581-3D36FB8C6EC6}"/>
                </a:ext>
              </a:extLst>
            </p:cNvPr>
            <p:cNvSpPr/>
            <p:nvPr/>
          </p:nvSpPr>
          <p:spPr>
            <a:xfrm>
              <a:off x="6750562" y="3075038"/>
              <a:ext cx="89452" cy="894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60D5B9-860C-491D-BCC4-9BB90FA7DFB3}"/>
                </a:ext>
              </a:extLst>
            </p:cNvPr>
            <p:cNvSpPr/>
            <p:nvPr/>
          </p:nvSpPr>
          <p:spPr>
            <a:xfrm>
              <a:off x="7639149" y="3811740"/>
              <a:ext cx="89452" cy="8945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B7E3A-4C2B-47D4-A7A7-6870DFBB7B3E}"/>
                </a:ext>
              </a:extLst>
            </p:cNvPr>
            <p:cNvSpPr txBox="1"/>
            <p:nvPr/>
          </p:nvSpPr>
          <p:spPr>
            <a:xfrm>
              <a:off x="6493760" y="312851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5DD3B1-4C75-48D5-9216-E5EFFC59894B}"/>
                </a:ext>
              </a:extLst>
            </p:cNvPr>
            <p:cNvSpPr txBox="1"/>
            <p:nvPr/>
          </p:nvSpPr>
          <p:spPr>
            <a:xfrm>
              <a:off x="6750562" y="309254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361F98-CD74-435C-82D1-2C5DC5B38456}"/>
                </a:ext>
              </a:extLst>
            </p:cNvPr>
            <p:cNvSpPr txBox="1"/>
            <p:nvPr/>
          </p:nvSpPr>
          <p:spPr>
            <a:xfrm>
              <a:off x="7698457" y="367190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B6F05F1-7E84-42D9-AF16-BCC270BFECC6}"/>
              </a:ext>
            </a:extLst>
          </p:cNvPr>
          <p:cNvSpPr txBox="1"/>
          <p:nvPr/>
        </p:nvSpPr>
        <p:spPr>
          <a:xfrm>
            <a:off x="7826858" y="325932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&gt;&gt; </a:t>
            </a:r>
            <a:r>
              <a:rPr lang="en-US" i="1" dirty="0"/>
              <a:t>Q</a:t>
            </a:r>
            <a:r>
              <a:rPr lang="en-US" baseline="-25000" dirty="0"/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DCF88-002B-4695-9A16-D3D1F5307570}"/>
              </a:ext>
            </a:extLst>
          </p:cNvPr>
          <p:cNvSpPr txBox="1"/>
          <p:nvPr/>
        </p:nvSpPr>
        <p:spPr>
          <a:xfrm>
            <a:off x="2839852" y="5346760"/>
            <a:ext cx="49870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Minimize divergence between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9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0CAD-7FFE-425B-A67A-099BBDC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EDA3-2931-4A08-9CB9-B86B4455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Data: </a:t>
            </a:r>
            <a:r>
              <a:rPr lang="en-US" i="1" dirty="0"/>
              <a:t>n</a:t>
            </a:r>
            <a:r>
              <a:rPr lang="en-US" dirty="0"/>
              <a:t> observations of </a:t>
            </a:r>
            <a:r>
              <a:rPr lang="en-US" i="1" dirty="0"/>
              <a:t>p</a:t>
            </a:r>
            <a:r>
              <a:rPr lang="en-US" dirty="0"/>
              <a:t> variables</a:t>
            </a:r>
          </a:p>
          <a:p>
            <a:r>
              <a:rPr lang="en-US" dirty="0"/>
              <a:t>Compute probabilities in </a:t>
            </a:r>
            <a:r>
              <a:rPr lang="en-US" i="1" dirty="0"/>
              <a:t>p</a:t>
            </a:r>
            <a:r>
              <a:rPr lang="en-US" dirty="0"/>
              <a:t>-dimensional space</a:t>
            </a:r>
          </a:p>
          <a:p>
            <a:endParaRPr lang="en-US" dirty="0"/>
          </a:p>
          <a:p>
            <a:r>
              <a:rPr lang="en-US" dirty="0"/>
              <a:t>Compute map to in </a:t>
            </a:r>
            <a:r>
              <a:rPr lang="en-US" i="1" dirty="0"/>
              <a:t>L</a:t>
            </a:r>
            <a:r>
              <a:rPr lang="en-US" dirty="0"/>
              <a:t>-dimensional space</a:t>
            </a:r>
          </a:p>
          <a:p>
            <a:endParaRPr lang="en-US" b="1" dirty="0"/>
          </a:p>
          <a:p>
            <a:r>
              <a:rPr lang="en-US" dirty="0"/>
              <a:t>Compute probabilities in </a:t>
            </a:r>
            <a:r>
              <a:rPr lang="en-US" i="1" dirty="0"/>
              <a:t>L</a:t>
            </a:r>
            <a:r>
              <a:rPr lang="en-US" dirty="0"/>
              <a:t>-dimensional space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Optimize map to minimize </a:t>
            </a:r>
            <a:r>
              <a:rPr lang="en-US" dirty="0" err="1"/>
              <a:t>Kullback-Leibler</a:t>
            </a:r>
            <a:r>
              <a:rPr lang="en-US" dirty="0"/>
              <a:t> divergence</a:t>
            </a:r>
            <a:br>
              <a:rPr lang="en-US" dirty="0"/>
            </a:br>
            <a:r>
              <a:rPr lang="en-US" dirty="0"/>
              <a:t>using gradient descent</a:t>
            </a:r>
            <a:endParaRPr lang="en-US" b="1" dirty="0"/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A4BBB-55BA-4242-884E-B23E4B66F8B2}"/>
                  </a:ext>
                </a:extLst>
              </p:cNvPr>
              <p:cNvSpPr txBox="1"/>
              <p:nvPr/>
            </p:nvSpPr>
            <p:spPr>
              <a:xfrm>
                <a:off x="8398607" y="1825625"/>
                <a:ext cx="2160142" cy="1214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A4BBB-55BA-4242-884E-B23E4B66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607" y="1825625"/>
                <a:ext cx="2160142" cy="1214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15056-8591-4DC2-A9F2-D3B7C4EE3DBC}"/>
                  </a:ext>
                </a:extLst>
              </p:cNvPr>
              <p:cNvSpPr txBox="1"/>
              <p:nvPr/>
            </p:nvSpPr>
            <p:spPr>
              <a:xfrm>
                <a:off x="8393742" y="3718027"/>
                <a:ext cx="3371243" cy="795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15056-8591-4DC2-A9F2-D3B7C4EE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742" y="3718027"/>
                <a:ext cx="3371243" cy="7950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3CFDE-FAEC-40DE-A4A3-84D4B24499D0}"/>
                  </a:ext>
                </a:extLst>
              </p:cNvPr>
              <p:cNvSpPr txBox="1"/>
              <p:nvPr/>
            </p:nvSpPr>
            <p:spPr>
              <a:xfrm>
                <a:off x="8584658" y="5261694"/>
                <a:ext cx="2585708" cy="6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3CFDE-FAEC-40DE-A4A3-84D4B2449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58" y="5261694"/>
                <a:ext cx="2585708" cy="676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60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0AC8-596D-49C8-85B7-A734A1CA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Manifold Approximation and Projection (UMAP)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8810-E731-4A59-AA2D-E3D838D3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It's complicated</a:t>
            </a:r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https://umap-learn.readthedocs.io/en/latest/how_umap_works.html</a:t>
            </a:r>
            <a:r>
              <a:rPr lang="en-US" sz="2000" dirty="0"/>
              <a:t> </a:t>
            </a:r>
            <a:r>
              <a:rPr lang="en-US" dirty="0"/>
              <a:t> </a:t>
            </a:r>
          </a:p>
        </p:txBody>
      </p:sp>
      <p:pic>
        <p:nvPicPr>
          <p:cNvPr id="5" name="Graphic 4" descr="Dizzy face outline with solid fill">
            <a:extLst>
              <a:ext uri="{FF2B5EF4-FFF2-40B4-BE49-F238E27FC236}">
                <a16:creationId xmlns:a16="http://schemas.microsoft.com/office/drawing/2014/main" id="{20EEFB43-4B4C-4D7A-AA63-E66DE9ADC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3268" y="21060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EC48-9B0E-438F-B431-E6540B64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from algebraic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DAE3-8D09-4D01-983B-A51DD4399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-simplices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Simplicial complexes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4AFE6B-057B-409F-8ABC-3D60169C9BB8}"/>
              </a:ext>
            </a:extLst>
          </p:cNvPr>
          <p:cNvSpPr/>
          <p:nvPr/>
        </p:nvSpPr>
        <p:spPr>
          <a:xfrm>
            <a:off x="1785668" y="2829464"/>
            <a:ext cx="77638" cy="77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75F8AB-D4D6-4D29-9455-F318540AC112}"/>
              </a:ext>
            </a:extLst>
          </p:cNvPr>
          <p:cNvGrpSpPr/>
          <p:nvPr/>
        </p:nvGrpSpPr>
        <p:grpSpPr>
          <a:xfrm>
            <a:off x="3037936" y="2829464"/>
            <a:ext cx="501774" cy="77638"/>
            <a:chOff x="3037936" y="2829464"/>
            <a:chExt cx="501774" cy="776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528F25-BFB0-4FA6-8A7E-C66531D85F55}"/>
                </a:ext>
              </a:extLst>
            </p:cNvPr>
            <p:cNvSpPr/>
            <p:nvPr/>
          </p:nvSpPr>
          <p:spPr>
            <a:xfrm>
              <a:off x="3037936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4F0093-53E9-423C-B766-961839680388}"/>
                </a:ext>
              </a:extLst>
            </p:cNvPr>
            <p:cNvSpPr/>
            <p:nvPr/>
          </p:nvSpPr>
          <p:spPr>
            <a:xfrm>
              <a:off x="3462072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316EE9-1C49-4360-B978-9B3D4066DE11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3115574" y="2868283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321C59-EF94-4AAF-9E5C-CA4C311A44DC}"/>
              </a:ext>
            </a:extLst>
          </p:cNvPr>
          <p:cNvGrpSpPr/>
          <p:nvPr/>
        </p:nvGrpSpPr>
        <p:grpSpPr>
          <a:xfrm>
            <a:off x="4509982" y="2546230"/>
            <a:ext cx="501774" cy="365185"/>
            <a:chOff x="4509982" y="2546230"/>
            <a:chExt cx="501774" cy="3651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95A2DE-4DB9-4F71-9CC3-F18D9C92C7FA}"/>
                </a:ext>
              </a:extLst>
            </p:cNvPr>
            <p:cNvSpPr/>
            <p:nvPr/>
          </p:nvSpPr>
          <p:spPr>
            <a:xfrm>
              <a:off x="4509982" y="283377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074E097-27A9-499C-A0C8-5632A50B9A59}"/>
                </a:ext>
              </a:extLst>
            </p:cNvPr>
            <p:cNvSpPr/>
            <p:nvPr/>
          </p:nvSpPr>
          <p:spPr>
            <a:xfrm>
              <a:off x="4934118" y="283377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684DE9-5819-4DA7-A4B2-29DC1298EB6D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4587620" y="2872596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339D69-6ACE-4E77-A8D0-0D95FDC6391F}"/>
                </a:ext>
              </a:extLst>
            </p:cNvPr>
            <p:cNvSpPr/>
            <p:nvPr/>
          </p:nvSpPr>
          <p:spPr>
            <a:xfrm>
              <a:off x="4688261" y="2546230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268371-4332-4347-9E91-2E0D5BE4AA63}"/>
                </a:ext>
              </a:extLst>
            </p:cNvPr>
            <p:cNvCxnSpPr>
              <a:cxnSpLocks/>
              <a:stCxn id="14" idx="5"/>
              <a:endCxn id="12" idx="1"/>
            </p:cNvCxnSpPr>
            <p:nvPr/>
          </p:nvCxnSpPr>
          <p:spPr>
            <a:xfrm>
              <a:off x="4754529" y="2612498"/>
              <a:ext cx="190959" cy="232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4C96ED-9DA8-4930-B03C-898D4DD5EE18}"/>
                </a:ext>
              </a:extLst>
            </p:cNvPr>
            <p:cNvCxnSpPr>
              <a:cxnSpLocks/>
              <a:stCxn id="14" idx="3"/>
              <a:endCxn id="11" idx="7"/>
            </p:cNvCxnSpPr>
            <p:nvPr/>
          </p:nvCxnSpPr>
          <p:spPr>
            <a:xfrm flipH="1">
              <a:off x="4576250" y="2612498"/>
              <a:ext cx="123381" cy="232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156104-1E29-4656-8925-E93F7434ACC2}"/>
              </a:ext>
            </a:extLst>
          </p:cNvPr>
          <p:cNvSpPr txBox="1"/>
          <p:nvPr/>
        </p:nvSpPr>
        <p:spPr>
          <a:xfrm>
            <a:off x="1243019" y="314095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0-simplex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B7C308-4899-49CC-8272-7AEA094880AE}"/>
              </a:ext>
            </a:extLst>
          </p:cNvPr>
          <p:cNvSpPr txBox="1"/>
          <p:nvPr/>
        </p:nvSpPr>
        <p:spPr>
          <a:xfrm>
            <a:off x="2733135" y="314095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1-simplex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F8F4B9-520F-4CC2-A746-CF8958E6A867}"/>
              </a:ext>
            </a:extLst>
          </p:cNvPr>
          <p:cNvSpPr txBox="1"/>
          <p:nvPr/>
        </p:nvSpPr>
        <p:spPr>
          <a:xfrm>
            <a:off x="4223251" y="314095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2-simplex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84C79-65CF-411D-98AD-F28A829CA435}"/>
              </a:ext>
            </a:extLst>
          </p:cNvPr>
          <p:cNvSpPr txBox="1"/>
          <p:nvPr/>
        </p:nvSpPr>
        <p:spPr>
          <a:xfrm>
            <a:off x="5896828" y="314095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3-simplex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A9968D4-4809-4DE7-9027-83F0B177133A}"/>
              </a:ext>
            </a:extLst>
          </p:cNvPr>
          <p:cNvGrpSpPr/>
          <p:nvPr/>
        </p:nvGrpSpPr>
        <p:grpSpPr>
          <a:xfrm>
            <a:off x="6152678" y="2541917"/>
            <a:ext cx="501774" cy="365185"/>
            <a:chOff x="6351850" y="2541917"/>
            <a:chExt cx="501774" cy="3651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A779C96-F220-4BCA-A495-5CC3193234C9}"/>
                </a:ext>
              </a:extLst>
            </p:cNvPr>
            <p:cNvSpPr/>
            <p:nvPr/>
          </p:nvSpPr>
          <p:spPr>
            <a:xfrm>
              <a:off x="6351850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477D633-ACC8-4313-B853-3143BB6F9305}"/>
                </a:ext>
              </a:extLst>
            </p:cNvPr>
            <p:cNvSpPr/>
            <p:nvPr/>
          </p:nvSpPr>
          <p:spPr>
            <a:xfrm>
              <a:off x="6775986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AF0C5B-7B77-41A6-9DD0-CE4CD979123B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6429488" y="2868283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18724D-931F-4AA5-A1B2-F06F8C56C3AF}"/>
                </a:ext>
              </a:extLst>
            </p:cNvPr>
            <p:cNvSpPr/>
            <p:nvPr/>
          </p:nvSpPr>
          <p:spPr>
            <a:xfrm>
              <a:off x="6530129" y="254191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AD58F0-3FAD-4DC6-8763-D5BC35079AC1}"/>
                </a:ext>
              </a:extLst>
            </p:cNvPr>
            <p:cNvCxnSpPr>
              <a:cxnSpLocks/>
              <a:stCxn id="29" idx="4"/>
              <a:endCxn id="27" idx="1"/>
            </p:cNvCxnSpPr>
            <p:nvPr/>
          </p:nvCxnSpPr>
          <p:spPr>
            <a:xfrm>
              <a:off x="6568948" y="2619555"/>
              <a:ext cx="218408" cy="221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77BE370-99CA-4721-9593-5A7010BF7C77}"/>
                </a:ext>
              </a:extLst>
            </p:cNvPr>
            <p:cNvCxnSpPr>
              <a:cxnSpLocks/>
              <a:stCxn id="29" idx="3"/>
              <a:endCxn id="26" idx="7"/>
            </p:cNvCxnSpPr>
            <p:nvPr/>
          </p:nvCxnSpPr>
          <p:spPr>
            <a:xfrm flipH="1">
              <a:off x="6418118" y="2608185"/>
              <a:ext cx="123381" cy="232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8E0868-9F81-438C-931F-5F48561980C7}"/>
                </a:ext>
              </a:extLst>
            </p:cNvPr>
            <p:cNvSpPr/>
            <p:nvPr/>
          </p:nvSpPr>
          <p:spPr>
            <a:xfrm>
              <a:off x="6748537" y="267584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F8C9A33-27E9-4BCE-8BB9-E96F96F1396E}"/>
                </a:ext>
              </a:extLst>
            </p:cNvPr>
            <p:cNvCxnSpPr>
              <a:cxnSpLocks/>
              <a:stCxn id="29" idx="5"/>
              <a:endCxn id="34" idx="1"/>
            </p:cNvCxnSpPr>
            <p:nvPr/>
          </p:nvCxnSpPr>
          <p:spPr>
            <a:xfrm>
              <a:off x="6596397" y="2608185"/>
              <a:ext cx="163510" cy="79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8C60BBB-4B4A-4677-99A2-90FF7A421FC7}"/>
                </a:ext>
              </a:extLst>
            </p:cNvPr>
            <p:cNvCxnSpPr>
              <a:cxnSpLocks/>
              <a:stCxn id="27" idx="0"/>
              <a:endCxn id="34" idx="4"/>
            </p:cNvCxnSpPr>
            <p:nvPr/>
          </p:nvCxnSpPr>
          <p:spPr>
            <a:xfrm flipH="1" flipV="1">
              <a:off x="6787356" y="2753482"/>
              <a:ext cx="27449" cy="7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EA860E6-67C2-49A8-AA12-95DE51720CBF}"/>
                </a:ext>
              </a:extLst>
            </p:cNvPr>
            <p:cNvCxnSpPr>
              <a:stCxn id="26" idx="7"/>
              <a:endCxn id="34" idx="2"/>
            </p:cNvCxnSpPr>
            <p:nvPr/>
          </p:nvCxnSpPr>
          <p:spPr>
            <a:xfrm flipV="1">
              <a:off x="6418118" y="2714663"/>
              <a:ext cx="330419" cy="1261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D8B431-7824-4AD4-9943-1A3E8B0B603D}"/>
              </a:ext>
            </a:extLst>
          </p:cNvPr>
          <p:cNvGrpSpPr/>
          <p:nvPr/>
        </p:nvGrpSpPr>
        <p:grpSpPr>
          <a:xfrm>
            <a:off x="2445198" y="4841849"/>
            <a:ext cx="856281" cy="365185"/>
            <a:chOff x="5997343" y="2541917"/>
            <a:chExt cx="856281" cy="36518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E877E2-1998-4F6C-AE6A-3FCF36F0AF5F}"/>
                </a:ext>
              </a:extLst>
            </p:cNvPr>
            <p:cNvSpPr/>
            <p:nvPr/>
          </p:nvSpPr>
          <p:spPr>
            <a:xfrm>
              <a:off x="6351850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B6277A-B82A-41E7-BF90-FB836B5F0DE6}"/>
                </a:ext>
              </a:extLst>
            </p:cNvPr>
            <p:cNvSpPr/>
            <p:nvPr/>
          </p:nvSpPr>
          <p:spPr>
            <a:xfrm>
              <a:off x="6775986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AEE998-DAB7-4DBF-8090-6FFA4C23DA13}"/>
                </a:ext>
              </a:extLst>
            </p:cNvPr>
            <p:cNvCxnSpPr>
              <a:cxnSpLocks/>
              <a:stCxn id="49" idx="6"/>
            </p:cNvCxnSpPr>
            <p:nvPr/>
          </p:nvCxnSpPr>
          <p:spPr>
            <a:xfrm>
              <a:off x="6429488" y="2868283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24A7DC-D190-4998-9414-ACD5F2D1B113}"/>
                </a:ext>
              </a:extLst>
            </p:cNvPr>
            <p:cNvSpPr/>
            <p:nvPr/>
          </p:nvSpPr>
          <p:spPr>
            <a:xfrm>
              <a:off x="6530129" y="254191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5EC7E7E-013B-4441-A6C2-5E4481BB0B94}"/>
                </a:ext>
              </a:extLst>
            </p:cNvPr>
            <p:cNvCxnSpPr>
              <a:cxnSpLocks/>
              <a:stCxn id="52" idx="4"/>
              <a:endCxn id="50" idx="1"/>
            </p:cNvCxnSpPr>
            <p:nvPr/>
          </p:nvCxnSpPr>
          <p:spPr>
            <a:xfrm>
              <a:off x="6568948" y="2619555"/>
              <a:ext cx="218408" cy="221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66A7646-830D-4180-9210-A84A53E2AFA3}"/>
                </a:ext>
              </a:extLst>
            </p:cNvPr>
            <p:cNvCxnSpPr>
              <a:cxnSpLocks/>
              <a:stCxn id="52" idx="3"/>
              <a:endCxn id="49" idx="7"/>
            </p:cNvCxnSpPr>
            <p:nvPr/>
          </p:nvCxnSpPr>
          <p:spPr>
            <a:xfrm flipH="1">
              <a:off x="6418118" y="2608185"/>
              <a:ext cx="123381" cy="232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7CC88D3-451A-4F18-BF78-13F3570BAD38}"/>
                </a:ext>
              </a:extLst>
            </p:cNvPr>
            <p:cNvSpPr/>
            <p:nvPr/>
          </p:nvSpPr>
          <p:spPr>
            <a:xfrm>
              <a:off x="6748537" y="267584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5EB149-16FA-4EFE-8586-69FDF06D387C}"/>
                </a:ext>
              </a:extLst>
            </p:cNvPr>
            <p:cNvCxnSpPr>
              <a:cxnSpLocks/>
              <a:stCxn id="52" idx="5"/>
              <a:endCxn id="55" idx="1"/>
            </p:cNvCxnSpPr>
            <p:nvPr/>
          </p:nvCxnSpPr>
          <p:spPr>
            <a:xfrm>
              <a:off x="6596397" y="2608185"/>
              <a:ext cx="163510" cy="79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272AD-6DAC-4A94-8E00-F5135FA485CC}"/>
                </a:ext>
              </a:extLst>
            </p:cNvPr>
            <p:cNvCxnSpPr>
              <a:cxnSpLocks/>
              <a:stCxn id="50" idx="0"/>
              <a:endCxn id="55" idx="4"/>
            </p:cNvCxnSpPr>
            <p:nvPr/>
          </p:nvCxnSpPr>
          <p:spPr>
            <a:xfrm flipH="1" flipV="1">
              <a:off x="6787356" y="2753482"/>
              <a:ext cx="27449" cy="7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CBC4B6D-773D-4943-974D-B4E0A9C21B77}"/>
                </a:ext>
              </a:extLst>
            </p:cNvPr>
            <p:cNvCxnSpPr>
              <a:stCxn id="49" idx="7"/>
              <a:endCxn id="55" idx="2"/>
            </p:cNvCxnSpPr>
            <p:nvPr/>
          </p:nvCxnSpPr>
          <p:spPr>
            <a:xfrm flipV="1">
              <a:off x="6418118" y="2714663"/>
              <a:ext cx="330419" cy="1261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7AE5496-8646-4FAB-A06F-6D60DFE5FF80}"/>
                </a:ext>
              </a:extLst>
            </p:cNvPr>
            <p:cNvSpPr/>
            <p:nvPr/>
          </p:nvSpPr>
          <p:spPr>
            <a:xfrm>
              <a:off x="5997343" y="262614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DB7CFD-4A65-45DC-A589-2BE8F8F40FDE}"/>
              </a:ext>
            </a:extLst>
          </p:cNvPr>
          <p:cNvGrpSpPr/>
          <p:nvPr/>
        </p:nvGrpSpPr>
        <p:grpSpPr>
          <a:xfrm>
            <a:off x="3493971" y="4634132"/>
            <a:ext cx="501774" cy="392895"/>
            <a:chOff x="6351850" y="2514207"/>
            <a:chExt cx="501774" cy="39289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05ED45C-04B9-4F1A-A891-F148813E6EEB}"/>
                </a:ext>
              </a:extLst>
            </p:cNvPr>
            <p:cNvSpPr/>
            <p:nvPr/>
          </p:nvSpPr>
          <p:spPr>
            <a:xfrm>
              <a:off x="6351850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E63A29-850B-418D-BEC3-04316547771D}"/>
                </a:ext>
              </a:extLst>
            </p:cNvPr>
            <p:cNvSpPr/>
            <p:nvPr/>
          </p:nvSpPr>
          <p:spPr>
            <a:xfrm>
              <a:off x="6775986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2297466-4124-44C0-A3F4-465A78D38397}"/>
                </a:ext>
              </a:extLst>
            </p:cNvPr>
            <p:cNvCxnSpPr>
              <a:cxnSpLocks/>
              <a:stCxn id="60" idx="6"/>
            </p:cNvCxnSpPr>
            <p:nvPr/>
          </p:nvCxnSpPr>
          <p:spPr>
            <a:xfrm>
              <a:off x="6429488" y="2868283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526B801-8320-4618-ACD5-CA588BF0D7E3}"/>
                </a:ext>
              </a:extLst>
            </p:cNvPr>
            <p:cNvSpPr/>
            <p:nvPr/>
          </p:nvSpPr>
          <p:spPr>
            <a:xfrm>
              <a:off x="6630831" y="251420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A62F5B7-2FFE-457D-A555-D3213E1C6652}"/>
                </a:ext>
              </a:extLst>
            </p:cNvPr>
            <p:cNvCxnSpPr>
              <a:cxnSpLocks/>
              <a:stCxn id="63" idx="4"/>
              <a:endCxn id="61" idx="1"/>
            </p:cNvCxnSpPr>
            <p:nvPr/>
          </p:nvCxnSpPr>
          <p:spPr>
            <a:xfrm>
              <a:off x="6669650" y="2591845"/>
              <a:ext cx="117706" cy="248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1C43FB4-6685-49F6-B3FF-46AF8CC7E19C}"/>
                </a:ext>
              </a:extLst>
            </p:cNvPr>
            <p:cNvCxnSpPr>
              <a:cxnSpLocks/>
              <a:stCxn id="63" idx="3"/>
              <a:endCxn id="60" idx="7"/>
            </p:cNvCxnSpPr>
            <p:nvPr/>
          </p:nvCxnSpPr>
          <p:spPr>
            <a:xfrm flipH="1">
              <a:off x="6418118" y="2580475"/>
              <a:ext cx="224083" cy="260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DA003BB-E560-44C8-BCF1-ECC908D125EF}"/>
                </a:ext>
              </a:extLst>
            </p:cNvPr>
            <p:cNvSpPr/>
            <p:nvPr/>
          </p:nvSpPr>
          <p:spPr>
            <a:xfrm>
              <a:off x="6748537" y="267584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C7BB46-172D-418C-955D-A9BFFE308BF7}"/>
                </a:ext>
              </a:extLst>
            </p:cNvPr>
            <p:cNvCxnSpPr>
              <a:cxnSpLocks/>
              <a:stCxn id="63" idx="5"/>
              <a:endCxn id="66" idx="1"/>
            </p:cNvCxnSpPr>
            <p:nvPr/>
          </p:nvCxnSpPr>
          <p:spPr>
            <a:xfrm>
              <a:off x="6697099" y="2580475"/>
              <a:ext cx="62808" cy="106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A218E3-F8EB-447D-9299-813762154649}"/>
                </a:ext>
              </a:extLst>
            </p:cNvPr>
            <p:cNvCxnSpPr>
              <a:cxnSpLocks/>
              <a:stCxn id="61" idx="0"/>
              <a:endCxn id="66" idx="4"/>
            </p:cNvCxnSpPr>
            <p:nvPr/>
          </p:nvCxnSpPr>
          <p:spPr>
            <a:xfrm flipH="1" flipV="1">
              <a:off x="6787356" y="2753482"/>
              <a:ext cx="27449" cy="7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E2B228-6117-4BF9-A222-0C310AA51D68}"/>
                </a:ext>
              </a:extLst>
            </p:cNvPr>
            <p:cNvCxnSpPr>
              <a:stCxn id="60" idx="7"/>
              <a:endCxn id="66" idx="2"/>
            </p:cNvCxnSpPr>
            <p:nvPr/>
          </p:nvCxnSpPr>
          <p:spPr>
            <a:xfrm flipV="1">
              <a:off x="6418118" y="2714663"/>
              <a:ext cx="330419" cy="1261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B330B3-FDD6-4026-B638-532A68287D14}"/>
              </a:ext>
            </a:extLst>
          </p:cNvPr>
          <p:cNvCxnSpPr>
            <a:stCxn id="50" idx="6"/>
            <a:endCxn id="60" idx="3"/>
          </p:cNvCxnSpPr>
          <p:nvPr/>
        </p:nvCxnSpPr>
        <p:spPr>
          <a:xfrm flipV="1">
            <a:off x="3301479" y="5015657"/>
            <a:ext cx="203862" cy="15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DC4B47-4DBD-4090-9389-5873D504EEB1}"/>
              </a:ext>
            </a:extLst>
          </p:cNvPr>
          <p:cNvCxnSpPr>
            <a:stCxn id="55" idx="6"/>
            <a:endCxn id="60" idx="2"/>
          </p:cNvCxnSpPr>
          <p:nvPr/>
        </p:nvCxnSpPr>
        <p:spPr>
          <a:xfrm flipV="1">
            <a:off x="3274030" y="4988208"/>
            <a:ext cx="219941" cy="2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BBACE5-4388-4458-A924-263578D867D3}"/>
              </a:ext>
            </a:extLst>
          </p:cNvPr>
          <p:cNvGrpSpPr/>
          <p:nvPr/>
        </p:nvGrpSpPr>
        <p:grpSpPr>
          <a:xfrm>
            <a:off x="4174773" y="4791760"/>
            <a:ext cx="501774" cy="271500"/>
            <a:chOff x="4509982" y="2639915"/>
            <a:chExt cx="501774" cy="2715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CCA78B8-68C1-4543-AC76-1F704B4AFFB1}"/>
                </a:ext>
              </a:extLst>
            </p:cNvPr>
            <p:cNvSpPr/>
            <p:nvPr/>
          </p:nvSpPr>
          <p:spPr>
            <a:xfrm>
              <a:off x="4509982" y="283377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4245B01-A565-4A3F-AE62-7C99F04B45A1}"/>
                </a:ext>
              </a:extLst>
            </p:cNvPr>
            <p:cNvSpPr/>
            <p:nvPr/>
          </p:nvSpPr>
          <p:spPr>
            <a:xfrm>
              <a:off x="4934118" y="283377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254CC3A-3E7D-4E6E-B693-7F8784D55419}"/>
                </a:ext>
              </a:extLst>
            </p:cNvPr>
            <p:cNvCxnSpPr>
              <a:cxnSpLocks/>
              <a:stCxn id="78" idx="6"/>
            </p:cNvCxnSpPr>
            <p:nvPr/>
          </p:nvCxnSpPr>
          <p:spPr>
            <a:xfrm>
              <a:off x="4587620" y="2872596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FEAAAA-41D2-4845-8850-06720CCD360E}"/>
                </a:ext>
              </a:extLst>
            </p:cNvPr>
            <p:cNvSpPr/>
            <p:nvPr/>
          </p:nvSpPr>
          <p:spPr>
            <a:xfrm>
              <a:off x="4856480" y="2639915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EB6F99A-A2FE-4B20-88F5-215ED7A4B34D}"/>
                </a:ext>
              </a:extLst>
            </p:cNvPr>
            <p:cNvCxnSpPr>
              <a:cxnSpLocks/>
              <a:stCxn id="81" idx="4"/>
              <a:endCxn id="79" idx="1"/>
            </p:cNvCxnSpPr>
            <p:nvPr/>
          </p:nvCxnSpPr>
          <p:spPr>
            <a:xfrm>
              <a:off x="4895299" y="2717553"/>
              <a:ext cx="50189" cy="127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DE840F4-E69E-4466-8F16-AB32B56FE894}"/>
                </a:ext>
              </a:extLst>
            </p:cNvPr>
            <p:cNvCxnSpPr>
              <a:cxnSpLocks/>
              <a:stCxn id="81" idx="3"/>
              <a:endCxn id="78" idx="7"/>
            </p:cNvCxnSpPr>
            <p:nvPr/>
          </p:nvCxnSpPr>
          <p:spPr>
            <a:xfrm flipH="1">
              <a:off x="4576250" y="2706183"/>
              <a:ext cx="291600" cy="13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B71B93E-6FC3-478B-AA4F-7946FAC41BD7}"/>
              </a:ext>
            </a:extLst>
          </p:cNvPr>
          <p:cNvCxnSpPr>
            <a:stCxn id="66" idx="6"/>
            <a:endCxn id="78" idx="1"/>
          </p:cNvCxnSpPr>
          <p:nvPr/>
        </p:nvCxnSpPr>
        <p:spPr>
          <a:xfrm>
            <a:off x="3968296" y="4834588"/>
            <a:ext cx="217847" cy="16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D57C23-9B38-406F-AA08-0560D9947BD2}"/>
              </a:ext>
            </a:extLst>
          </p:cNvPr>
          <p:cNvCxnSpPr>
            <a:stCxn id="90" idx="6"/>
            <a:endCxn id="49" idx="1"/>
          </p:cNvCxnSpPr>
          <p:nvPr/>
        </p:nvCxnSpPr>
        <p:spPr>
          <a:xfrm>
            <a:off x="2522836" y="4964898"/>
            <a:ext cx="288239" cy="17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3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Dimensionality reduction</vt:lpstr>
      <vt:lpstr>High-dimensional data</vt:lpstr>
      <vt:lpstr>Many techniques</vt:lpstr>
      <vt:lpstr>Principal Component Analysis</vt:lpstr>
      <vt:lpstr>PCA math</vt:lpstr>
      <vt:lpstr>t-distributed Stochastic Neighborhood Embedding (t-SNE)</vt:lpstr>
      <vt:lpstr>t-SNE math</vt:lpstr>
      <vt:lpstr>Uniform Manifold Approximation and Projection (UMAP)</vt:lpstr>
      <vt:lpstr>Ideas from algebraic topology</vt:lpstr>
      <vt:lpstr>Running example data</vt:lpstr>
      <vt:lpstr>Open sets</vt:lpstr>
      <vt:lpstr>Construct simplicial complex</vt:lpstr>
      <vt:lpstr>Problem</vt:lpstr>
      <vt:lpstr>Ideal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Geert Jan Bex</dc:creator>
  <cp:lastModifiedBy>Geert Jan Bex</cp:lastModifiedBy>
  <cp:revision>3</cp:revision>
  <dcterms:created xsi:type="dcterms:W3CDTF">2022-01-25T20:19:12Z</dcterms:created>
  <dcterms:modified xsi:type="dcterms:W3CDTF">2022-02-15T07:46:22Z</dcterms:modified>
</cp:coreProperties>
</file>