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73" r:id="rId15"/>
    <p:sldId id="276" r:id="rId16"/>
    <p:sldId id="751" r:id="rId17"/>
    <p:sldId id="263" r:id="rId18"/>
    <p:sldId id="761" r:id="rId19"/>
    <p:sldId id="754" r:id="rId20"/>
    <p:sldId id="779" r:id="rId21"/>
    <p:sldId id="762" r:id="rId22"/>
    <p:sldId id="755" r:id="rId23"/>
    <p:sldId id="760" r:id="rId24"/>
    <p:sldId id="756" r:id="rId25"/>
    <p:sldId id="757" r:id="rId26"/>
    <p:sldId id="758" r:id="rId27"/>
    <p:sldId id="759" r:id="rId28"/>
    <p:sldId id="763" r:id="rId29"/>
    <p:sldId id="764" r:id="rId30"/>
    <p:sldId id="765" r:id="rId31"/>
    <p:sldId id="766" r:id="rId32"/>
    <p:sldId id="768" r:id="rId33"/>
    <p:sldId id="767" r:id="rId34"/>
    <p:sldId id="771" r:id="rId35"/>
    <p:sldId id="772" r:id="rId36"/>
    <p:sldId id="773" r:id="rId37"/>
    <p:sldId id="774" r:id="rId38"/>
    <p:sldId id="775" r:id="rId39"/>
    <p:sldId id="776" r:id="rId40"/>
    <p:sldId id="777" r:id="rId41"/>
    <p:sldId id="778" r:id="rId42"/>
    <p:sldId id="780" r:id="rId43"/>
    <p:sldId id="781" r:id="rId44"/>
    <p:sldId id="783" r:id="rId45"/>
    <p:sldId id="264" r:id="rId46"/>
    <p:sldId id="270" r:id="rId47"/>
    <p:sldId id="271" r:id="rId48"/>
    <p:sldId id="272" r:id="rId49"/>
    <p:sldId id="279" r:id="rId50"/>
    <p:sldId id="280" r:id="rId51"/>
    <p:sldId id="275" r:id="rId52"/>
    <p:sldId id="278" r:id="rId53"/>
    <p:sldId id="269" r:id="rId54"/>
    <p:sldId id="282" r:id="rId55"/>
    <p:sldId id="283" r:id="rId56"/>
    <p:sldId id="286" r:id="rId57"/>
    <p:sldId id="287" r:id="rId58"/>
    <p:sldId id="285" r:id="rId59"/>
    <p:sldId id="288" r:id="rId60"/>
    <p:sldId id="284" r:id="rId61"/>
    <p:sldId id="769" r:id="rId62"/>
    <p:sldId id="77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9F8CD-7950-4357-AE6E-4FA8C309AE03}">
          <p14:sldIdLst>
            <p14:sldId id="257"/>
            <p14:sldId id="281"/>
            <p14:sldId id="258"/>
            <p14:sldId id="259"/>
            <p14:sldId id="260"/>
            <p14:sldId id="261"/>
            <p14:sldId id="266"/>
            <p14:sldId id="265"/>
            <p14:sldId id="274"/>
            <p14:sldId id="267"/>
            <p14:sldId id="277"/>
            <p14:sldId id="268"/>
            <p14:sldId id="262"/>
            <p14:sldId id="273"/>
            <p14:sldId id="276"/>
          </p14:sldIdLst>
        </p14:section>
        <p14:section name="scikit-learn" id="{82873838-D687-4616-BE1C-69F7C2075341}">
          <p14:sldIdLst>
            <p14:sldId id="751"/>
            <p14:sldId id="263"/>
            <p14:sldId id="761"/>
            <p14:sldId id="754"/>
            <p14:sldId id="779"/>
            <p14:sldId id="762"/>
            <p14:sldId id="755"/>
            <p14:sldId id="760"/>
            <p14:sldId id="756"/>
            <p14:sldId id="757"/>
            <p14:sldId id="758"/>
            <p14:sldId id="759"/>
            <p14:sldId id="763"/>
            <p14:sldId id="764"/>
            <p14:sldId id="765"/>
            <p14:sldId id="766"/>
            <p14:sldId id="768"/>
            <p14:sldId id="767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80"/>
            <p14:sldId id="781"/>
          </p14:sldIdLst>
        </p14:section>
        <p14:section name="Keras" id="{9F3F42B8-B707-44BB-A726-56CA00C9AC2D}">
          <p14:sldIdLst>
            <p14:sldId id="783"/>
            <p14:sldId id="264"/>
            <p14:sldId id="270"/>
            <p14:sldId id="271"/>
            <p14:sldId id="272"/>
            <p14:sldId id="279"/>
            <p14:sldId id="280"/>
            <p14:sldId id="275"/>
            <p14:sldId id="278"/>
            <p14:sldId id="269"/>
            <p14:sldId id="282"/>
            <p14:sldId id="283"/>
            <p14:sldId id="286"/>
            <p14:sldId id="287"/>
            <p14:sldId id="285"/>
            <p14:sldId id="288"/>
          </p14:sldIdLst>
        </p14:section>
        <p14:section name="Conclusions" id="{A9B2E2E8-EE28-4C08-9F33-76B98F6A83CB}">
          <p14:sldIdLst>
            <p14:sldId id="284"/>
            <p14:sldId id="769"/>
            <p14:sldId id="7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90" d="100"/>
          <a:sy n="90" d="100"/>
        </p:scale>
        <p:origin x="5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2020-01-24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2020-01-24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24/01/2020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04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24/01/2020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cikitLearn" TargetMode="Externa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cikitLearn" TargetMode="Externa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6.png"/><Relationship Id="rId15" Type="http://schemas.openxmlformats.org/officeDocument/2006/relationships/image" Target="../media/image37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https://github.com/gjbex/training-material/tree/master/Python/ScikitLearn</a:t>
            </a:r>
            <a:r>
              <a:rPr lang="en-US" sz="1800" dirty="0"/>
              <a:t>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2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 material available on GitHub</a:t>
            </a:r>
          </a:p>
          <a:p>
            <a:pPr lvl="1"/>
            <a:r>
              <a:rPr lang="en-BE" dirty="0"/>
              <a:t>this presentation</a:t>
            </a:r>
          </a:p>
          <a:p>
            <a:pPr lvl="1"/>
            <a:r>
              <a:rPr lang="en-BE" dirty="0"/>
              <a:t>conda environments</a:t>
            </a:r>
          </a:p>
          <a:p>
            <a:pPr lvl="1"/>
            <a:r>
              <a:rPr lang="en-BE" dirty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7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9299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9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1301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6741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70748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2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200240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826939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978868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82257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82257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9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0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2067" y="47609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350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859347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58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5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511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41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845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https://github.com/gjbex/training-material/tree/master/Python/ScikitLearn</a:t>
            </a:r>
            <a:r>
              <a:rPr lang="en-US" sz="1800" dirty="0"/>
              <a:t>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779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47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57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very versatile</a:t>
            </a:r>
          </a:p>
          <a:p>
            <a:pPr lvl="1"/>
            <a:r>
              <a:rPr lang="en-US" dirty="0"/>
              <a:t>offers access to TensorFlow backend for low-level</a:t>
            </a:r>
          </a:p>
          <a:p>
            <a:pPr lvl="1"/>
            <a:r>
              <a:rPr lang="en-US" dirty="0"/>
              <a:t>Consider using pre-trained networks</a:t>
            </a:r>
          </a:p>
          <a:p>
            <a:pPr lvl="1"/>
            <a:endParaRPr lang="en-US" dirty="0"/>
          </a:p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2687</Words>
  <Application>Microsoft Office PowerPoint</Application>
  <PresentationFormat>Widescreen</PresentationFormat>
  <Paragraphs>667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Data pipelines</vt:lpstr>
      <vt:lpstr>Supervised learning: methodology</vt:lpstr>
      <vt:lpstr>scikit-learn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Data preparation &amp; Training</vt:lpstr>
      <vt:lpstr>Examine clusters</vt:lpstr>
      <vt:lpstr>And the winners are…</vt:lpstr>
      <vt:lpstr>Keras</vt:lpstr>
      <vt:lpstr>Keras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103</cp:revision>
  <dcterms:created xsi:type="dcterms:W3CDTF">2019-05-02T08:06:12Z</dcterms:created>
  <dcterms:modified xsi:type="dcterms:W3CDTF">2020-01-24T11:53:15Z</dcterms:modified>
</cp:coreProperties>
</file>