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6309D-C54D-4FC9-A95B-9FAA3357086F}" v="194" dt="2022-01-25T22:15:17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27B6309D-C54D-4FC9-A95B-9FAA3357086F}"/>
    <pc:docChg chg="custSel addSld modSld">
      <pc:chgData name="Geert Jan Bex" userId="b602d378c858ceb4" providerId="LiveId" clId="{27B6309D-C54D-4FC9-A95B-9FAA3357086F}" dt="2022-01-25T22:16:20.596" v="302" actId="114"/>
      <pc:docMkLst>
        <pc:docMk/>
      </pc:docMkLst>
      <pc:sldChg chg="modSp mod">
        <pc:chgData name="Geert Jan Bex" userId="b602d378c858ceb4" providerId="LiveId" clId="{27B6309D-C54D-4FC9-A95B-9FAA3357086F}" dt="2022-01-25T22:16:20.596" v="302" actId="114"/>
        <pc:sldMkLst>
          <pc:docMk/>
          <pc:sldMk cId="1736810741" sldId="258"/>
        </pc:sldMkLst>
        <pc:spChg chg="mod">
          <ac:chgData name="Geert Jan Bex" userId="b602d378c858ceb4" providerId="LiveId" clId="{27B6309D-C54D-4FC9-A95B-9FAA3357086F}" dt="2022-01-25T22:16:20.596" v="302" actId="114"/>
          <ac:spMkLst>
            <pc:docMk/>
            <pc:sldMk cId="1736810741" sldId="258"/>
            <ac:spMk id="3" creationId="{8FFE682C-92D1-4655-AB67-F39BB848300C}"/>
          </ac:spMkLst>
        </pc:spChg>
      </pc:sldChg>
      <pc:sldChg chg="addSp delSp modSp mod delAnim modAnim">
        <pc:chgData name="Geert Jan Bex" userId="b602d378c858ceb4" providerId="LiveId" clId="{27B6309D-C54D-4FC9-A95B-9FAA3357086F}" dt="2022-01-25T21:56:30.679" v="210"/>
        <pc:sldMkLst>
          <pc:docMk/>
          <pc:sldMk cId="2899601472" sldId="262"/>
        </pc:sldMkLst>
        <pc:spChg chg="mod">
          <ac:chgData name="Geert Jan Bex" userId="b602d378c858ceb4" providerId="LiveId" clId="{27B6309D-C54D-4FC9-A95B-9FAA3357086F}" dt="2022-01-25T21:54:21.517" v="201" actId="27636"/>
          <ac:spMkLst>
            <pc:docMk/>
            <pc:sldMk cId="2899601472" sldId="262"/>
            <ac:spMk id="3" creationId="{2019EDA3-2931-4A08-9CB9-B86B44558BF9}"/>
          </ac:spMkLst>
        </pc:spChg>
        <pc:spChg chg="del">
          <ac:chgData name="Geert Jan Bex" userId="b602d378c858ceb4" providerId="LiveId" clId="{27B6309D-C54D-4FC9-A95B-9FAA3357086F}" dt="2022-01-25T21:54:32.762" v="202" actId="478"/>
          <ac:spMkLst>
            <pc:docMk/>
            <pc:sldMk cId="2899601472" sldId="262"/>
            <ac:spMk id="4" creationId="{E969F366-2E38-44C7-8C2E-1956969EDBA2}"/>
          </ac:spMkLst>
        </pc:spChg>
        <pc:spChg chg="mod">
          <ac:chgData name="Geert Jan Bex" userId="b602d378c858ceb4" providerId="LiveId" clId="{27B6309D-C54D-4FC9-A95B-9FAA3357086F}" dt="2022-01-25T21:54:47.896" v="203" actId="1076"/>
          <ac:spMkLst>
            <pc:docMk/>
            <pc:sldMk cId="2899601472" sldId="262"/>
            <ac:spMk id="5" creationId="{2F4A4BBB-55BA-4242-884E-B23E4B66F8B2}"/>
          </ac:spMkLst>
        </pc:spChg>
        <pc:spChg chg="add mod">
          <ac:chgData name="Geert Jan Bex" userId="b602d378c858ceb4" providerId="LiveId" clId="{27B6309D-C54D-4FC9-A95B-9FAA3357086F}" dt="2022-01-25T21:54:56.727" v="204" actId="1076"/>
          <ac:spMkLst>
            <pc:docMk/>
            <pc:sldMk cId="2899601472" sldId="262"/>
            <ac:spMk id="6" creationId="{65A15056-8591-4DC2-A9F2-D3B7C4EE3DBC}"/>
          </ac:spMkLst>
        </pc:spChg>
        <pc:spChg chg="add mod">
          <ac:chgData name="Geert Jan Bex" userId="b602d378c858ceb4" providerId="LiveId" clId="{27B6309D-C54D-4FC9-A95B-9FAA3357086F}" dt="2022-01-25T21:55:03.929" v="205" actId="1076"/>
          <ac:spMkLst>
            <pc:docMk/>
            <pc:sldMk cId="2899601472" sldId="262"/>
            <ac:spMk id="7" creationId="{6D23CFDE-FAEC-40DE-A4A3-84D4B24499D0}"/>
          </ac:spMkLst>
        </pc:spChg>
      </pc:sldChg>
      <pc:sldChg chg="addSp modSp new mod">
        <pc:chgData name="Geert Jan Bex" userId="b602d378c858ceb4" providerId="LiveId" clId="{27B6309D-C54D-4FC9-A95B-9FAA3357086F}" dt="2022-01-25T22:15:38.086" v="301" actId="1076"/>
        <pc:sldMkLst>
          <pc:docMk/>
          <pc:sldMk cId="195612874" sldId="263"/>
        </pc:sldMkLst>
        <pc:spChg chg="mod">
          <ac:chgData name="Geert Jan Bex" userId="b602d378c858ceb4" providerId="LiveId" clId="{27B6309D-C54D-4FC9-A95B-9FAA3357086F}" dt="2022-01-25T22:01:01.048" v="273"/>
          <ac:spMkLst>
            <pc:docMk/>
            <pc:sldMk cId="195612874" sldId="263"/>
            <ac:spMk id="2" creationId="{13310AC8-596D-49C8-85B7-A734A1CAF50A}"/>
          </ac:spMkLst>
        </pc:spChg>
        <pc:spChg chg="mod">
          <ac:chgData name="Geert Jan Bex" userId="b602d378c858ceb4" providerId="LiveId" clId="{27B6309D-C54D-4FC9-A95B-9FAA3357086F}" dt="2022-01-25T22:15:33.180" v="300" actId="20577"/>
          <ac:spMkLst>
            <pc:docMk/>
            <pc:sldMk cId="195612874" sldId="263"/>
            <ac:spMk id="3" creationId="{85798810-E731-4A59-AA2D-E3D838D39F8B}"/>
          </ac:spMkLst>
        </pc:spChg>
        <pc:picChg chg="add mod">
          <ac:chgData name="Geert Jan Bex" userId="b602d378c858ceb4" providerId="LiveId" clId="{27B6309D-C54D-4FC9-A95B-9FAA3357086F}" dt="2022-01-25T22:15:38.086" v="301" actId="1076"/>
          <ac:picMkLst>
            <pc:docMk/>
            <pc:sldMk cId="195612874" sldId="263"/>
            <ac:picMk id="5" creationId="{20EEFB43-4B4C-4D7A-AA63-E66DE9ADC7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FACD-EC45-42F8-A7F7-797C8039F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7B5A-E836-45E9-B909-981946988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6FBB-5EC9-4389-8383-FEEF8705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45E7-6178-4A5E-94B4-63393CA2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4F6D-D05A-4A6C-B65F-60A05402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96D9-2C66-49ED-AB47-98BF835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23A05-1918-4BB2-AAA7-1420A872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7FD7-217A-44C5-9031-CE3CD692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4E64-8B40-436B-82AB-BAD10548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05824-E855-446E-9A66-A725A48D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C8649-5ADD-40FF-897F-9C6546B75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7FED7-6C8D-4293-9E1C-7EC5A18E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1C7C-BA5A-4015-B2A6-145ADF3A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4892-E58F-4CB3-B57A-E8AF5B88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BF54-6F6E-4659-95AE-71E36355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9570-EBE0-40B2-99AA-823DFE67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6AB9-3587-48C4-965B-1E3DCB17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48BF-D3E8-4165-A2E5-AB64BC01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C1FC-D683-4525-8539-6A75F8EF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DA06-A1D8-4CAD-A212-25BC2C57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6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23F1-4631-4D16-889B-A60B663C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F0E6-4DB1-4F8D-97B2-445E6FA4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9726-4B1B-4B98-9202-E13EB5A2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A2FE-F180-4275-B9AB-60C3AD5B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9E11-9486-4526-BF35-5F152A7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33D2-EC17-4525-BAAC-FCDCD32F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8DA0-8022-47A0-9BC6-55110F42A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923D9-33C2-4AE5-8141-2215CF37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F13C-D426-4E07-A441-A5AAF3BA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FF84-0BF6-4218-9DAF-63D6F538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C0308-1568-42F1-BA9D-5314B1E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562D-24C3-43DA-A43B-5917BCED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FF5E-8CF8-43C9-B622-91E0CDDB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CC326-ADC0-47AF-A0CD-CFBEB0B24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EF6EC-ADED-4A5E-86D6-5FA378859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251C6-3BFB-41B0-AA34-4610C1E8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FC8F3-A518-49CB-9529-8F02DC02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7C2E0-C4EB-463A-9B9C-D49BD8E4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047F2-6F53-4281-9FC6-6B6E111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A51F-D96C-4ADC-948F-E69B77F5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3689B-9405-4BC9-9EF0-295D310C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7ED55-36CC-4301-BEE0-56B81081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10A75-B795-4F8A-8198-5856500C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3389A-64DA-4FDD-BA5B-3A18B3D8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E7BA6-3E89-42B9-9E52-CB4234D2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F262C-286A-4B8B-9E4B-98BFD21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A9A7-263D-4E48-9C13-95DBBF30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4583-0F6A-41B1-BBA9-7C0BE4DD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32334-6F4E-411D-9D63-63613F573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166BA-962D-4399-B561-FD35135A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22610-05B9-461F-8DD0-608C2E12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5451-C74E-438F-8B84-AEBD6B2E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B4E0-525A-45B9-B68D-C25CA57D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62476-24BF-4571-8212-4FDA4C6A7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7A44-333D-4A15-ADF3-CCD59F622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C3054-3170-4246-B026-81C3A4A4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F9F-6433-47AA-8792-63EFAF83C877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68C18-D2D9-4453-B99E-71C6E619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40E7-424D-4537-AC56-393B325B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38BA6-DF6B-4386-BF4A-DAA8C139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72E2-FCEA-49C8-B5CD-7C5DFD76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68BC-58E1-4E7C-AF8D-25047F4D9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CF9F-6433-47AA-8792-63EFAF83C877}" type="datetimeFigureOut">
              <a:rPr lang="en-US" smtClean="0"/>
              <a:t>2022-01-25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C3E2-4A12-4409-B267-EAB3AFE26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DEF9-1640-4614-ADAB-C14FE40E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6BB3-ED3B-4435-B972-F95AF847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ckhoury.github.io/blog/counterintuitive-properties-of-high-dimensional-spa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map-learn.readthedocs.io/en/latest/how_umap_work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716B-27DC-4CB4-A656-D2C68B66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044A6-1A3C-4F20-A0F8-24CCC4678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535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64AD-0013-4787-A9E2-688ADD32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CA79-4008-406A-9751-084C8BB3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 doesn't hold!</a:t>
            </a:r>
            <a:br>
              <a:rPr lang="en-US" dirty="0"/>
            </a:br>
            <a:r>
              <a:rPr lang="en-US" sz="2000" dirty="0">
                <a:hlinkClick r:id="rId2"/>
              </a:rPr>
              <a:t>https://marckhoury.github.io/blog/counterintuitive-properties-of-high-dimensional-space/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Data is sparse</a:t>
            </a:r>
          </a:p>
          <a:p>
            <a:pPr lvl="1"/>
            <a:r>
              <a:rPr lang="en-US" dirty="0"/>
              <a:t>Distance differences can be small</a:t>
            </a:r>
          </a:p>
          <a:p>
            <a:r>
              <a:rPr lang="en-US" dirty="0"/>
              <a:t>How to visualize?</a:t>
            </a:r>
          </a:p>
          <a:p>
            <a:r>
              <a:rPr lang="en-US" dirty="0"/>
              <a:t>Dimensions can be "redundant" (correlation)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2D00-8126-4D74-B3EA-9CD7692C23B6}"/>
              </a:ext>
            </a:extLst>
          </p:cNvPr>
          <p:cNvSpPr txBox="1"/>
          <p:nvPr/>
        </p:nvSpPr>
        <p:spPr>
          <a:xfrm>
            <a:off x="3245997" y="5127157"/>
            <a:ext cx="49953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</a:t>
            </a:r>
            <a:r>
              <a:rPr lang="en-US" sz="2800" dirty="0"/>
              <a:t> reduce number of dimensions</a:t>
            </a:r>
          </a:p>
        </p:txBody>
      </p:sp>
    </p:spTree>
    <p:extLst>
      <p:ext uri="{BB962C8B-B14F-4D97-AF65-F5344CB8AC3E}">
        <p14:creationId xmlns:p14="http://schemas.microsoft.com/office/powerpoint/2010/main" val="19565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CAAD-CE96-4E3C-853B-6A16308C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682C-92D1-4655-AB67-F39BB848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t-distributed Stochastic Neighborhood Embedding (t-SNE)</a:t>
            </a:r>
          </a:p>
          <a:p>
            <a:r>
              <a:rPr lang="en-US" dirty="0"/>
              <a:t>…</a:t>
            </a:r>
          </a:p>
          <a:p>
            <a:r>
              <a:rPr lang="en-US" i="1" dirty="0"/>
              <a:t>Uniform Manifold Approximation and Projection (UMAP)</a:t>
            </a:r>
          </a:p>
        </p:txBody>
      </p:sp>
    </p:spTree>
    <p:extLst>
      <p:ext uri="{BB962C8B-B14F-4D97-AF65-F5344CB8AC3E}">
        <p14:creationId xmlns:p14="http://schemas.microsoft.com/office/powerpoint/2010/main" val="173681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7D74-CB4E-495B-AE9D-FBBF7359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23618E-0FFF-4511-9204-2697448AE132}"/>
              </a:ext>
            </a:extLst>
          </p:cNvPr>
          <p:cNvSpPr/>
          <p:nvPr/>
        </p:nvSpPr>
        <p:spPr>
          <a:xfrm>
            <a:off x="2067339" y="437321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728DA7-5358-4C50-9B8B-F76647770EC0}"/>
              </a:ext>
            </a:extLst>
          </p:cNvPr>
          <p:cNvSpPr/>
          <p:nvPr/>
        </p:nvSpPr>
        <p:spPr>
          <a:xfrm>
            <a:off x="2112065" y="426719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343384-2BD4-49F2-8B58-3DCD9C6F08E0}"/>
              </a:ext>
            </a:extLst>
          </p:cNvPr>
          <p:cNvSpPr/>
          <p:nvPr/>
        </p:nvSpPr>
        <p:spPr>
          <a:xfrm>
            <a:off x="2372139" y="467801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9814B3-406A-4CBF-87AA-2BD35654A0C5}"/>
              </a:ext>
            </a:extLst>
          </p:cNvPr>
          <p:cNvSpPr/>
          <p:nvPr/>
        </p:nvSpPr>
        <p:spPr>
          <a:xfrm>
            <a:off x="2342321" y="43334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BBA4B9-41F6-49FE-A1CB-623811F36F01}"/>
              </a:ext>
            </a:extLst>
          </p:cNvPr>
          <p:cNvSpPr/>
          <p:nvPr/>
        </p:nvSpPr>
        <p:spPr>
          <a:xfrm>
            <a:off x="2526194" y="42440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263B4C-A4F5-47A9-B836-56734414A06D}"/>
              </a:ext>
            </a:extLst>
          </p:cNvPr>
          <p:cNvSpPr/>
          <p:nvPr/>
        </p:nvSpPr>
        <p:spPr>
          <a:xfrm>
            <a:off x="2720009" y="446266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720E8A-C19A-4668-93E5-43D74902CD86}"/>
              </a:ext>
            </a:extLst>
          </p:cNvPr>
          <p:cNvSpPr/>
          <p:nvPr/>
        </p:nvSpPr>
        <p:spPr>
          <a:xfrm>
            <a:off x="2819400" y="413964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A44858-FE6F-4E29-A0CF-54E673861956}"/>
              </a:ext>
            </a:extLst>
          </p:cNvPr>
          <p:cNvSpPr/>
          <p:nvPr/>
        </p:nvSpPr>
        <p:spPr>
          <a:xfrm>
            <a:off x="2463247" y="39392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CC29AD-C25C-4C2F-8D26-948BB49EC54C}"/>
              </a:ext>
            </a:extLst>
          </p:cNvPr>
          <p:cNvSpPr/>
          <p:nvPr/>
        </p:nvSpPr>
        <p:spPr>
          <a:xfrm>
            <a:off x="2507973" y="38331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E08EE6-0BDA-40B3-97AC-79EBF705BCAD}"/>
              </a:ext>
            </a:extLst>
          </p:cNvPr>
          <p:cNvSpPr/>
          <p:nvPr/>
        </p:nvSpPr>
        <p:spPr>
          <a:xfrm>
            <a:off x="2768047" y="424400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9794E2-B22C-4999-AC1B-E42738FA164D}"/>
              </a:ext>
            </a:extLst>
          </p:cNvPr>
          <p:cNvSpPr/>
          <p:nvPr/>
        </p:nvSpPr>
        <p:spPr>
          <a:xfrm>
            <a:off x="2738229" y="389945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2123FD-15E2-43F1-B177-79B86F31B66C}"/>
              </a:ext>
            </a:extLst>
          </p:cNvPr>
          <p:cNvSpPr/>
          <p:nvPr/>
        </p:nvSpPr>
        <p:spPr>
          <a:xfrm>
            <a:off x="2922102" y="380999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5C158A-8D6A-4030-9CB3-3F27F4871A57}"/>
              </a:ext>
            </a:extLst>
          </p:cNvPr>
          <p:cNvSpPr/>
          <p:nvPr/>
        </p:nvSpPr>
        <p:spPr>
          <a:xfrm>
            <a:off x="3115917" y="40286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18097-9C3D-4000-9DA5-4D4E0D8E9427}"/>
              </a:ext>
            </a:extLst>
          </p:cNvPr>
          <p:cNvSpPr/>
          <p:nvPr/>
        </p:nvSpPr>
        <p:spPr>
          <a:xfrm>
            <a:off x="3215308" y="370563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F982F8-D217-4391-BDD6-9BA9E23C513C}"/>
              </a:ext>
            </a:extLst>
          </p:cNvPr>
          <p:cNvSpPr/>
          <p:nvPr/>
        </p:nvSpPr>
        <p:spPr>
          <a:xfrm>
            <a:off x="2917132" y="360127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F57ACF-C55C-4F86-ABE3-5F45DF11F42A}"/>
              </a:ext>
            </a:extLst>
          </p:cNvPr>
          <p:cNvSpPr/>
          <p:nvPr/>
        </p:nvSpPr>
        <p:spPr>
          <a:xfrm>
            <a:off x="2961858" y="349525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EC3DE-C384-441A-914B-350456DC5472}"/>
              </a:ext>
            </a:extLst>
          </p:cNvPr>
          <p:cNvSpPr/>
          <p:nvPr/>
        </p:nvSpPr>
        <p:spPr>
          <a:xfrm>
            <a:off x="3221932" y="390607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0BB1FF-8024-4218-BAB7-62639D9FA0E7}"/>
              </a:ext>
            </a:extLst>
          </p:cNvPr>
          <p:cNvSpPr/>
          <p:nvPr/>
        </p:nvSpPr>
        <p:spPr>
          <a:xfrm>
            <a:off x="3192114" y="35615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5C8EA7-F15F-4ABF-93C0-5B9E7870E11F}"/>
              </a:ext>
            </a:extLst>
          </p:cNvPr>
          <p:cNvSpPr/>
          <p:nvPr/>
        </p:nvSpPr>
        <p:spPr>
          <a:xfrm>
            <a:off x="3375987" y="34720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C24F97-DF72-4CEE-8A08-42372424CFE8}"/>
              </a:ext>
            </a:extLst>
          </p:cNvPr>
          <p:cNvSpPr/>
          <p:nvPr/>
        </p:nvSpPr>
        <p:spPr>
          <a:xfrm>
            <a:off x="3569802" y="369072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5CFB8B-EA3A-4C5C-B573-EC8D2A4D7675}"/>
              </a:ext>
            </a:extLst>
          </p:cNvPr>
          <p:cNvSpPr/>
          <p:nvPr/>
        </p:nvSpPr>
        <p:spPr>
          <a:xfrm>
            <a:off x="3669193" y="336770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AA9F08-A1BF-4B1E-9442-ADBCB04929DA}"/>
              </a:ext>
            </a:extLst>
          </p:cNvPr>
          <p:cNvSpPr/>
          <p:nvPr/>
        </p:nvSpPr>
        <p:spPr>
          <a:xfrm>
            <a:off x="3313040" y="31672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C1C5A4-77DC-4F21-A510-DF63CAFA1D18}"/>
              </a:ext>
            </a:extLst>
          </p:cNvPr>
          <p:cNvSpPr/>
          <p:nvPr/>
        </p:nvSpPr>
        <p:spPr>
          <a:xfrm>
            <a:off x="3357766" y="306125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E9FB8-E6ED-4682-99BF-5E18F69684AF}"/>
              </a:ext>
            </a:extLst>
          </p:cNvPr>
          <p:cNvSpPr/>
          <p:nvPr/>
        </p:nvSpPr>
        <p:spPr>
          <a:xfrm>
            <a:off x="3617840" y="347206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584AB1-79E1-44EC-BEAB-676C3CA5D86E}"/>
              </a:ext>
            </a:extLst>
          </p:cNvPr>
          <p:cNvSpPr/>
          <p:nvPr/>
        </p:nvSpPr>
        <p:spPr>
          <a:xfrm>
            <a:off x="3588022" y="312751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4FD563-34DF-4C4A-9C39-180F9DDCE045}"/>
              </a:ext>
            </a:extLst>
          </p:cNvPr>
          <p:cNvSpPr/>
          <p:nvPr/>
        </p:nvSpPr>
        <p:spPr>
          <a:xfrm>
            <a:off x="3771895" y="303805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95C11A-0200-4BAE-A790-166F7924B0D2}"/>
              </a:ext>
            </a:extLst>
          </p:cNvPr>
          <p:cNvSpPr/>
          <p:nvPr/>
        </p:nvSpPr>
        <p:spPr>
          <a:xfrm>
            <a:off x="3965710" y="32567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247598-A76C-4906-A4DA-D85725F19A72}"/>
              </a:ext>
            </a:extLst>
          </p:cNvPr>
          <p:cNvSpPr/>
          <p:nvPr/>
        </p:nvSpPr>
        <p:spPr>
          <a:xfrm>
            <a:off x="4065101" y="293369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BE4212-D412-4FF7-AE04-ED9CC749B1CA}"/>
              </a:ext>
            </a:extLst>
          </p:cNvPr>
          <p:cNvSpPr/>
          <p:nvPr/>
        </p:nvSpPr>
        <p:spPr>
          <a:xfrm>
            <a:off x="3657591" y="380503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56EA9E-4D98-4210-8DAE-BFD49B11E9F8}"/>
              </a:ext>
            </a:extLst>
          </p:cNvPr>
          <p:cNvSpPr/>
          <p:nvPr/>
        </p:nvSpPr>
        <p:spPr>
          <a:xfrm>
            <a:off x="3702317" y="369901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71E9B2-D738-4066-9120-F9F75D94C76A}"/>
              </a:ext>
            </a:extLst>
          </p:cNvPr>
          <p:cNvSpPr/>
          <p:nvPr/>
        </p:nvSpPr>
        <p:spPr>
          <a:xfrm>
            <a:off x="3962391" y="410983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ABA8D8-D9C1-4904-8FB4-A1C399C826E3}"/>
              </a:ext>
            </a:extLst>
          </p:cNvPr>
          <p:cNvSpPr/>
          <p:nvPr/>
        </p:nvSpPr>
        <p:spPr>
          <a:xfrm>
            <a:off x="3932573" y="376527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9C0003-AD3A-4029-98BB-66FA928A7C3C}"/>
              </a:ext>
            </a:extLst>
          </p:cNvPr>
          <p:cNvSpPr/>
          <p:nvPr/>
        </p:nvSpPr>
        <p:spPr>
          <a:xfrm>
            <a:off x="4116446" y="36758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D3E3994-95BD-4507-A841-44787EF70F8C}"/>
              </a:ext>
            </a:extLst>
          </p:cNvPr>
          <p:cNvSpPr/>
          <p:nvPr/>
        </p:nvSpPr>
        <p:spPr>
          <a:xfrm>
            <a:off x="4310261" y="389448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A7E23F-C314-48FD-BD1D-6BFCA4B5B628}"/>
              </a:ext>
            </a:extLst>
          </p:cNvPr>
          <p:cNvSpPr/>
          <p:nvPr/>
        </p:nvSpPr>
        <p:spPr>
          <a:xfrm>
            <a:off x="4409652" y="357146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72CB85-C9A5-4727-8610-EA7943A5E262}"/>
              </a:ext>
            </a:extLst>
          </p:cNvPr>
          <p:cNvSpPr/>
          <p:nvPr/>
        </p:nvSpPr>
        <p:spPr>
          <a:xfrm>
            <a:off x="4053499" y="33710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390E22-370D-41CA-A724-AF5CB9273025}"/>
              </a:ext>
            </a:extLst>
          </p:cNvPr>
          <p:cNvSpPr/>
          <p:nvPr/>
        </p:nvSpPr>
        <p:spPr>
          <a:xfrm>
            <a:off x="4098225" y="326500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94B37A-515D-466B-BD64-605042AB1C06}"/>
              </a:ext>
            </a:extLst>
          </p:cNvPr>
          <p:cNvSpPr/>
          <p:nvPr/>
        </p:nvSpPr>
        <p:spPr>
          <a:xfrm>
            <a:off x="4358299" y="367582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A8D4758-9E3D-4ED8-AE53-33F4A5AB6043}"/>
              </a:ext>
            </a:extLst>
          </p:cNvPr>
          <p:cNvSpPr/>
          <p:nvPr/>
        </p:nvSpPr>
        <p:spPr>
          <a:xfrm>
            <a:off x="4328481" y="333126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7CF820-24DD-49B6-BECC-7258607B00AD}"/>
              </a:ext>
            </a:extLst>
          </p:cNvPr>
          <p:cNvSpPr/>
          <p:nvPr/>
        </p:nvSpPr>
        <p:spPr>
          <a:xfrm>
            <a:off x="4512354" y="324181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562A1E-C479-410E-8E00-070607783D68}"/>
              </a:ext>
            </a:extLst>
          </p:cNvPr>
          <p:cNvSpPr/>
          <p:nvPr/>
        </p:nvSpPr>
        <p:spPr>
          <a:xfrm>
            <a:off x="4706169" y="346047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5E5F3F-A6B2-4649-9118-5E4032EB702D}"/>
              </a:ext>
            </a:extLst>
          </p:cNvPr>
          <p:cNvSpPr/>
          <p:nvPr/>
        </p:nvSpPr>
        <p:spPr>
          <a:xfrm>
            <a:off x="4805560" y="313745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B74AE0-B0C7-4E5A-ADEB-93B6EEE74198}"/>
              </a:ext>
            </a:extLst>
          </p:cNvPr>
          <p:cNvSpPr/>
          <p:nvPr/>
        </p:nvSpPr>
        <p:spPr>
          <a:xfrm>
            <a:off x="4507384" y="30330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4E37D6-5687-4C11-A8E6-972C8506E7B0}"/>
              </a:ext>
            </a:extLst>
          </p:cNvPr>
          <p:cNvSpPr/>
          <p:nvPr/>
        </p:nvSpPr>
        <p:spPr>
          <a:xfrm>
            <a:off x="4552110" y="29270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CD5A01-CE85-4090-A5DA-3EFF5DA06695}"/>
              </a:ext>
            </a:extLst>
          </p:cNvPr>
          <p:cNvSpPr/>
          <p:nvPr/>
        </p:nvSpPr>
        <p:spPr>
          <a:xfrm>
            <a:off x="4812184" y="333789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9842838-229B-4B8C-AE1F-1B8AD6D7544D}"/>
              </a:ext>
            </a:extLst>
          </p:cNvPr>
          <p:cNvSpPr/>
          <p:nvPr/>
        </p:nvSpPr>
        <p:spPr>
          <a:xfrm>
            <a:off x="4782366" y="29933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5870D1C-CE57-4FF7-A985-3D2B3B67FDEA}"/>
              </a:ext>
            </a:extLst>
          </p:cNvPr>
          <p:cNvSpPr/>
          <p:nvPr/>
        </p:nvSpPr>
        <p:spPr>
          <a:xfrm>
            <a:off x="4966239" y="29038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A474F8-D55E-472B-8543-D04460384F4B}"/>
              </a:ext>
            </a:extLst>
          </p:cNvPr>
          <p:cNvSpPr/>
          <p:nvPr/>
        </p:nvSpPr>
        <p:spPr>
          <a:xfrm>
            <a:off x="5160054" y="312254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77DDF6-4834-4796-850D-B160B9C447BD}"/>
              </a:ext>
            </a:extLst>
          </p:cNvPr>
          <p:cNvSpPr/>
          <p:nvPr/>
        </p:nvSpPr>
        <p:spPr>
          <a:xfrm>
            <a:off x="5259445" y="279952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F54F98-E7ED-465C-88B1-144B076AADC8}"/>
              </a:ext>
            </a:extLst>
          </p:cNvPr>
          <p:cNvSpPr/>
          <p:nvPr/>
        </p:nvSpPr>
        <p:spPr>
          <a:xfrm>
            <a:off x="4903292" y="25990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77D7F15-03E4-41EC-B8EB-EAC71F881F0C}"/>
              </a:ext>
            </a:extLst>
          </p:cNvPr>
          <p:cNvSpPr/>
          <p:nvPr/>
        </p:nvSpPr>
        <p:spPr>
          <a:xfrm>
            <a:off x="4948018" y="249306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3F2DA-D363-4CDB-8CEB-FE83E791231E}"/>
              </a:ext>
            </a:extLst>
          </p:cNvPr>
          <p:cNvSpPr/>
          <p:nvPr/>
        </p:nvSpPr>
        <p:spPr>
          <a:xfrm>
            <a:off x="5208092" y="290388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3A319D-93D2-47E9-9152-BC54E39CF001}"/>
              </a:ext>
            </a:extLst>
          </p:cNvPr>
          <p:cNvSpPr/>
          <p:nvPr/>
        </p:nvSpPr>
        <p:spPr>
          <a:xfrm>
            <a:off x="5178274" y="255932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2B4E96-CEB9-4499-821E-053CC50A11E2}"/>
              </a:ext>
            </a:extLst>
          </p:cNvPr>
          <p:cNvSpPr/>
          <p:nvPr/>
        </p:nvSpPr>
        <p:spPr>
          <a:xfrm>
            <a:off x="5362147" y="24698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E7D9970-C9C7-4BE4-B071-E4B048CB747C}"/>
              </a:ext>
            </a:extLst>
          </p:cNvPr>
          <p:cNvSpPr/>
          <p:nvPr/>
        </p:nvSpPr>
        <p:spPr>
          <a:xfrm>
            <a:off x="5555962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3EEC1B3-7C86-4AEF-BE0F-EB2A138E7D0A}"/>
              </a:ext>
            </a:extLst>
          </p:cNvPr>
          <p:cNvSpPr/>
          <p:nvPr/>
        </p:nvSpPr>
        <p:spPr>
          <a:xfrm>
            <a:off x="5655353" y="236551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E0A6731-1EBF-4DD4-80A9-B8EDF0532595}"/>
              </a:ext>
            </a:extLst>
          </p:cNvPr>
          <p:cNvSpPr/>
          <p:nvPr/>
        </p:nvSpPr>
        <p:spPr>
          <a:xfrm>
            <a:off x="2675257" y="37729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D1CCA23-1651-4A6C-91B4-5FA1A25E1DD7}"/>
              </a:ext>
            </a:extLst>
          </p:cNvPr>
          <p:cNvSpPr/>
          <p:nvPr/>
        </p:nvSpPr>
        <p:spPr>
          <a:xfrm>
            <a:off x="2719983" y="366691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6E078DF-748C-446E-9C7B-D7AFF17E05A9}"/>
              </a:ext>
            </a:extLst>
          </p:cNvPr>
          <p:cNvSpPr/>
          <p:nvPr/>
        </p:nvSpPr>
        <p:spPr>
          <a:xfrm>
            <a:off x="2980057" y="40777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1D71FB-40EE-4489-A540-B7AEE8C159A6}"/>
              </a:ext>
            </a:extLst>
          </p:cNvPr>
          <p:cNvSpPr/>
          <p:nvPr/>
        </p:nvSpPr>
        <p:spPr>
          <a:xfrm>
            <a:off x="2950239" y="373318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F388CB-0A51-4A80-92EC-FD4540DD32AE}"/>
              </a:ext>
            </a:extLst>
          </p:cNvPr>
          <p:cNvSpPr/>
          <p:nvPr/>
        </p:nvSpPr>
        <p:spPr>
          <a:xfrm>
            <a:off x="3134112" y="36437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C8C959-FE54-4D1B-A6F2-AEBB6613048F}"/>
              </a:ext>
            </a:extLst>
          </p:cNvPr>
          <p:cNvSpPr/>
          <p:nvPr/>
        </p:nvSpPr>
        <p:spPr>
          <a:xfrm>
            <a:off x="3327927" y="386238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C074EFF-47DB-4BDD-970A-B95C736F78C4}"/>
              </a:ext>
            </a:extLst>
          </p:cNvPr>
          <p:cNvSpPr/>
          <p:nvPr/>
        </p:nvSpPr>
        <p:spPr>
          <a:xfrm>
            <a:off x="3427318" y="353936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CE4BFF-F020-4DF3-B014-D51DEBB1590F}"/>
              </a:ext>
            </a:extLst>
          </p:cNvPr>
          <p:cNvSpPr/>
          <p:nvPr/>
        </p:nvSpPr>
        <p:spPr>
          <a:xfrm>
            <a:off x="3071165" y="33389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BEAE76D-512C-4B37-A192-B983BE44A54E}"/>
              </a:ext>
            </a:extLst>
          </p:cNvPr>
          <p:cNvSpPr/>
          <p:nvPr/>
        </p:nvSpPr>
        <p:spPr>
          <a:xfrm>
            <a:off x="3115891" y="323291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D2C782-DD9A-41F5-833E-72EFCFDECB9A}"/>
              </a:ext>
            </a:extLst>
          </p:cNvPr>
          <p:cNvSpPr/>
          <p:nvPr/>
        </p:nvSpPr>
        <p:spPr>
          <a:xfrm>
            <a:off x="3375965" y="364372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918EC01-FA9B-45F5-B913-3495155989C5}"/>
              </a:ext>
            </a:extLst>
          </p:cNvPr>
          <p:cNvSpPr/>
          <p:nvPr/>
        </p:nvSpPr>
        <p:spPr>
          <a:xfrm>
            <a:off x="3346147" y="329917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4C2D800-556D-4E4E-9AC7-FBC94922ACE4}"/>
              </a:ext>
            </a:extLst>
          </p:cNvPr>
          <p:cNvSpPr/>
          <p:nvPr/>
        </p:nvSpPr>
        <p:spPr>
          <a:xfrm>
            <a:off x="3530020" y="320971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0723AF-2946-4005-A722-E015D2AD1A43}"/>
              </a:ext>
            </a:extLst>
          </p:cNvPr>
          <p:cNvSpPr/>
          <p:nvPr/>
        </p:nvSpPr>
        <p:spPr>
          <a:xfrm>
            <a:off x="3723835" y="342838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C55B73A-7E06-4E4B-8A23-6D31AA18A97E}"/>
              </a:ext>
            </a:extLst>
          </p:cNvPr>
          <p:cNvSpPr/>
          <p:nvPr/>
        </p:nvSpPr>
        <p:spPr>
          <a:xfrm>
            <a:off x="3823226" y="310535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BC4B7F3-2F3C-4C4A-AE81-6C03AC9B37EA}"/>
              </a:ext>
            </a:extLst>
          </p:cNvPr>
          <p:cNvSpPr/>
          <p:nvPr/>
        </p:nvSpPr>
        <p:spPr>
          <a:xfrm>
            <a:off x="3525050" y="300099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92AD82C-50BE-4E86-ABEE-908D05196440}"/>
              </a:ext>
            </a:extLst>
          </p:cNvPr>
          <p:cNvSpPr/>
          <p:nvPr/>
        </p:nvSpPr>
        <p:spPr>
          <a:xfrm>
            <a:off x="3569776" y="289497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E6BE797-F717-4604-B064-06637B772306}"/>
              </a:ext>
            </a:extLst>
          </p:cNvPr>
          <p:cNvSpPr/>
          <p:nvPr/>
        </p:nvSpPr>
        <p:spPr>
          <a:xfrm>
            <a:off x="3829850" y="330579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22FF8E7-D9FE-455A-B95E-BD7BBE7682C2}"/>
              </a:ext>
            </a:extLst>
          </p:cNvPr>
          <p:cNvSpPr/>
          <p:nvPr/>
        </p:nvSpPr>
        <p:spPr>
          <a:xfrm>
            <a:off x="3800032" y="296124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7C74559-1E8C-47A3-B763-FA0DA660C8EE}"/>
              </a:ext>
            </a:extLst>
          </p:cNvPr>
          <p:cNvSpPr/>
          <p:nvPr/>
        </p:nvSpPr>
        <p:spPr>
          <a:xfrm>
            <a:off x="3983905" y="28717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37C7EF7-6526-499A-917F-4CEE0766658A}"/>
              </a:ext>
            </a:extLst>
          </p:cNvPr>
          <p:cNvSpPr/>
          <p:nvPr/>
        </p:nvSpPr>
        <p:spPr>
          <a:xfrm>
            <a:off x="4177720" y="309044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FACED1-B55A-4A2F-B9BE-EFBF6977D004}"/>
              </a:ext>
            </a:extLst>
          </p:cNvPr>
          <p:cNvSpPr/>
          <p:nvPr/>
        </p:nvSpPr>
        <p:spPr>
          <a:xfrm>
            <a:off x="4277111" y="276742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E9BB733-9DD2-47DE-9EBC-43BD2186D9EB}"/>
              </a:ext>
            </a:extLst>
          </p:cNvPr>
          <p:cNvSpPr/>
          <p:nvPr/>
        </p:nvSpPr>
        <p:spPr>
          <a:xfrm>
            <a:off x="3920958" y="25669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6C6F212-23E6-45CD-9712-B6D5F0C4908C}"/>
              </a:ext>
            </a:extLst>
          </p:cNvPr>
          <p:cNvSpPr/>
          <p:nvPr/>
        </p:nvSpPr>
        <p:spPr>
          <a:xfrm>
            <a:off x="3965684" y="246097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235247-C192-47F2-A115-691842D3243A}"/>
              </a:ext>
            </a:extLst>
          </p:cNvPr>
          <p:cNvSpPr/>
          <p:nvPr/>
        </p:nvSpPr>
        <p:spPr>
          <a:xfrm>
            <a:off x="4225758" y="287178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76C18D4-2205-4E8E-B5FE-47849423B573}"/>
              </a:ext>
            </a:extLst>
          </p:cNvPr>
          <p:cNvSpPr/>
          <p:nvPr/>
        </p:nvSpPr>
        <p:spPr>
          <a:xfrm>
            <a:off x="4195940" y="2527231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DF3CB67-F0A6-47EE-8E64-FB301306869D}"/>
              </a:ext>
            </a:extLst>
          </p:cNvPr>
          <p:cNvSpPr/>
          <p:nvPr/>
        </p:nvSpPr>
        <p:spPr>
          <a:xfrm>
            <a:off x="4379813" y="2437779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7C51E18-F9B3-4892-AB3E-D832647A959B}"/>
              </a:ext>
            </a:extLst>
          </p:cNvPr>
          <p:cNvSpPr/>
          <p:nvPr/>
        </p:nvSpPr>
        <p:spPr>
          <a:xfrm>
            <a:off x="4573628" y="2656440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5A1B426-50C0-4626-90A9-C92383E93081}"/>
              </a:ext>
            </a:extLst>
          </p:cNvPr>
          <p:cNvSpPr/>
          <p:nvPr/>
        </p:nvSpPr>
        <p:spPr>
          <a:xfrm>
            <a:off x="4673019" y="233341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B446943-4EF1-4FD4-8BC3-6E68096BEFC2}"/>
              </a:ext>
            </a:extLst>
          </p:cNvPr>
          <p:cNvSpPr/>
          <p:nvPr/>
        </p:nvSpPr>
        <p:spPr>
          <a:xfrm>
            <a:off x="5126911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96CDCCC-FD72-4193-93FA-9CC49C9D5A65}"/>
              </a:ext>
            </a:extLst>
          </p:cNvPr>
          <p:cNvSpPr/>
          <p:nvPr/>
        </p:nvSpPr>
        <p:spPr>
          <a:xfrm>
            <a:off x="5420117" y="258417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AD37E10-2DC5-482E-8664-0E1FF4BEC51E}"/>
              </a:ext>
            </a:extLst>
          </p:cNvPr>
          <p:cNvSpPr/>
          <p:nvPr/>
        </p:nvSpPr>
        <p:spPr>
          <a:xfrm>
            <a:off x="5063964" y="23837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C168CE-6487-4A25-BF07-E3DE2B083FE9}"/>
              </a:ext>
            </a:extLst>
          </p:cNvPr>
          <p:cNvSpPr/>
          <p:nvPr/>
        </p:nvSpPr>
        <p:spPr>
          <a:xfrm>
            <a:off x="5108690" y="227771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102F52-3FC0-4006-B61E-2BBC66223D8E}"/>
              </a:ext>
            </a:extLst>
          </p:cNvPr>
          <p:cNvSpPr/>
          <p:nvPr/>
        </p:nvSpPr>
        <p:spPr>
          <a:xfrm>
            <a:off x="5368764" y="26885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A834859-E5E3-49D8-A9B5-4F156A56A81A}"/>
              </a:ext>
            </a:extLst>
          </p:cNvPr>
          <p:cNvSpPr/>
          <p:nvPr/>
        </p:nvSpPr>
        <p:spPr>
          <a:xfrm>
            <a:off x="5338946" y="234397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7DD7899-1BFC-4F9A-A987-558795E566B4}"/>
              </a:ext>
            </a:extLst>
          </p:cNvPr>
          <p:cNvSpPr/>
          <p:nvPr/>
        </p:nvSpPr>
        <p:spPr>
          <a:xfrm>
            <a:off x="5522819" y="225452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6D444DF-FE4F-4D67-95FF-EF6CF5CAE02F}"/>
              </a:ext>
            </a:extLst>
          </p:cNvPr>
          <p:cNvSpPr/>
          <p:nvPr/>
        </p:nvSpPr>
        <p:spPr>
          <a:xfrm>
            <a:off x="5716634" y="247318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857A37-39F7-45E7-B444-BFB5702B3784}"/>
              </a:ext>
            </a:extLst>
          </p:cNvPr>
          <p:cNvSpPr/>
          <p:nvPr/>
        </p:nvSpPr>
        <p:spPr>
          <a:xfrm>
            <a:off x="5816025" y="215016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E09223C-20E9-4B83-8584-3D8889651E55}"/>
              </a:ext>
            </a:extLst>
          </p:cNvPr>
          <p:cNvSpPr/>
          <p:nvPr/>
        </p:nvSpPr>
        <p:spPr>
          <a:xfrm>
            <a:off x="5517849" y="204580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44751A2-EE48-47C3-8891-09D2E79D1FB6}"/>
              </a:ext>
            </a:extLst>
          </p:cNvPr>
          <p:cNvSpPr/>
          <p:nvPr/>
        </p:nvSpPr>
        <p:spPr>
          <a:xfrm>
            <a:off x="5822649" y="235060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5DFDA0-ABBC-45AB-8180-06745F39B959}"/>
              </a:ext>
            </a:extLst>
          </p:cNvPr>
          <p:cNvSpPr/>
          <p:nvPr/>
        </p:nvSpPr>
        <p:spPr>
          <a:xfrm>
            <a:off x="6170519" y="213525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FC2FA36-EFDD-49E8-8EE4-F13B7DF9C1AC}"/>
              </a:ext>
            </a:extLst>
          </p:cNvPr>
          <p:cNvSpPr/>
          <p:nvPr/>
        </p:nvSpPr>
        <p:spPr>
          <a:xfrm>
            <a:off x="6258308" y="224955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C1BF75D-0C05-42C6-9F2A-D5138A04EDA7}"/>
              </a:ext>
            </a:extLst>
          </p:cNvPr>
          <p:cNvSpPr/>
          <p:nvPr/>
        </p:nvSpPr>
        <p:spPr>
          <a:xfrm>
            <a:off x="6303034" y="21435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1F580A-4EBA-4D20-A093-738F8EA314B5}"/>
              </a:ext>
            </a:extLst>
          </p:cNvPr>
          <p:cNvSpPr/>
          <p:nvPr/>
        </p:nvSpPr>
        <p:spPr>
          <a:xfrm>
            <a:off x="6563108" y="255435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C027010-8D3A-47D4-8A7E-A2801E871037}"/>
              </a:ext>
            </a:extLst>
          </p:cNvPr>
          <p:cNvSpPr/>
          <p:nvPr/>
        </p:nvSpPr>
        <p:spPr>
          <a:xfrm>
            <a:off x="6533290" y="2209798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65E7F8B-8536-4AFC-A50A-0422C134B4E9}"/>
              </a:ext>
            </a:extLst>
          </p:cNvPr>
          <p:cNvSpPr/>
          <p:nvPr/>
        </p:nvSpPr>
        <p:spPr>
          <a:xfrm>
            <a:off x="6717163" y="212034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9D5C4C-A846-4E83-AEB8-D0CE09803346}"/>
              </a:ext>
            </a:extLst>
          </p:cNvPr>
          <p:cNvSpPr/>
          <p:nvPr/>
        </p:nvSpPr>
        <p:spPr>
          <a:xfrm>
            <a:off x="5275974" y="221746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91DAF3C-7DF5-411B-AA7F-2A7485B78512}"/>
              </a:ext>
            </a:extLst>
          </p:cNvPr>
          <p:cNvSpPr/>
          <p:nvPr/>
        </p:nvSpPr>
        <p:spPr>
          <a:xfrm>
            <a:off x="5320700" y="211144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9427626-6C04-4254-8F2E-003939E4783F}"/>
              </a:ext>
            </a:extLst>
          </p:cNvPr>
          <p:cNvSpPr/>
          <p:nvPr/>
        </p:nvSpPr>
        <p:spPr>
          <a:xfrm>
            <a:off x="5580774" y="2522262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56B9369-D51D-48FD-9706-CD771D6A9C13}"/>
              </a:ext>
            </a:extLst>
          </p:cNvPr>
          <p:cNvSpPr/>
          <p:nvPr/>
        </p:nvSpPr>
        <p:spPr>
          <a:xfrm>
            <a:off x="5550956" y="217770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8F5A0CC-7572-401E-8F27-688816A5C835}"/>
              </a:ext>
            </a:extLst>
          </p:cNvPr>
          <p:cNvSpPr/>
          <p:nvPr/>
        </p:nvSpPr>
        <p:spPr>
          <a:xfrm>
            <a:off x="5734829" y="208825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D1A5AED-F8D0-47E0-A5A2-212C485EB8FE}"/>
              </a:ext>
            </a:extLst>
          </p:cNvPr>
          <p:cNvSpPr/>
          <p:nvPr/>
        </p:nvSpPr>
        <p:spPr>
          <a:xfrm>
            <a:off x="5928644" y="230691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F86F626-17EA-4442-9AD3-4EE5E1BB99EB}"/>
              </a:ext>
            </a:extLst>
          </p:cNvPr>
          <p:cNvSpPr/>
          <p:nvPr/>
        </p:nvSpPr>
        <p:spPr>
          <a:xfrm>
            <a:off x="5976682" y="208825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553808-2B6C-47BC-B688-3E1DD1556766}"/>
              </a:ext>
            </a:extLst>
          </p:cNvPr>
          <p:cNvSpPr/>
          <p:nvPr/>
        </p:nvSpPr>
        <p:spPr>
          <a:xfrm>
            <a:off x="3675837" y="319045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D17A630-DDEA-4533-946C-27D1FD79DC66}"/>
              </a:ext>
            </a:extLst>
          </p:cNvPr>
          <p:cNvSpPr/>
          <p:nvPr/>
        </p:nvSpPr>
        <p:spPr>
          <a:xfrm>
            <a:off x="4089966" y="316726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D7F73A1-EF39-4299-B297-EFBAA7C778E9}"/>
              </a:ext>
            </a:extLst>
          </p:cNvPr>
          <p:cNvSpPr/>
          <p:nvPr/>
        </p:nvSpPr>
        <p:spPr>
          <a:xfrm>
            <a:off x="4383172" y="30629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C4F5248-C555-4D91-A31E-D68DE06B92BF}"/>
              </a:ext>
            </a:extLst>
          </p:cNvPr>
          <p:cNvSpPr/>
          <p:nvPr/>
        </p:nvSpPr>
        <p:spPr>
          <a:xfrm>
            <a:off x="4084996" y="295854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C3E76D3-12AD-4E50-A0F8-6685117A1B13}"/>
              </a:ext>
            </a:extLst>
          </p:cNvPr>
          <p:cNvSpPr/>
          <p:nvPr/>
        </p:nvSpPr>
        <p:spPr>
          <a:xfrm>
            <a:off x="4129722" y="285252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61CEDB-0B32-422E-A3B4-3D5837B5B22A}"/>
              </a:ext>
            </a:extLst>
          </p:cNvPr>
          <p:cNvSpPr/>
          <p:nvPr/>
        </p:nvSpPr>
        <p:spPr>
          <a:xfrm>
            <a:off x="4359978" y="291878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D40639D-D629-4493-AF57-E0AADDC9CC22}"/>
              </a:ext>
            </a:extLst>
          </p:cNvPr>
          <p:cNvSpPr/>
          <p:nvPr/>
        </p:nvSpPr>
        <p:spPr>
          <a:xfrm>
            <a:off x="4543851" y="282933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3C55E7-1D3E-4386-9387-7805856FF45E}"/>
              </a:ext>
            </a:extLst>
          </p:cNvPr>
          <p:cNvSpPr/>
          <p:nvPr/>
        </p:nvSpPr>
        <p:spPr>
          <a:xfrm>
            <a:off x="4480904" y="252453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61C8D6-E880-4C7D-B81E-8E6A1BDBB53A}"/>
              </a:ext>
            </a:extLst>
          </p:cNvPr>
          <p:cNvSpPr/>
          <p:nvPr/>
        </p:nvSpPr>
        <p:spPr>
          <a:xfrm>
            <a:off x="3843121" y="313020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25B517E-373F-472B-98BD-83CA687D66B2}"/>
              </a:ext>
            </a:extLst>
          </p:cNvPr>
          <p:cNvSpPr/>
          <p:nvPr/>
        </p:nvSpPr>
        <p:spPr>
          <a:xfrm>
            <a:off x="3887847" y="3024185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8558E7E-304C-44A7-9D6B-4E703F518A9F}"/>
              </a:ext>
            </a:extLst>
          </p:cNvPr>
          <p:cNvSpPr/>
          <p:nvPr/>
        </p:nvSpPr>
        <p:spPr>
          <a:xfrm>
            <a:off x="4118103" y="309044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1FAAB8F-9ECD-4A22-A7AA-BEFF1F2C6A7D}"/>
              </a:ext>
            </a:extLst>
          </p:cNvPr>
          <p:cNvSpPr/>
          <p:nvPr/>
        </p:nvSpPr>
        <p:spPr>
          <a:xfrm>
            <a:off x="4301976" y="30009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6BAB0DA-04DB-4C7D-9C6A-81C79EABF4B2}"/>
              </a:ext>
            </a:extLst>
          </p:cNvPr>
          <p:cNvSpPr/>
          <p:nvPr/>
        </p:nvSpPr>
        <p:spPr>
          <a:xfrm>
            <a:off x="4595182" y="2896633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FF7C266-2099-46C8-8DE1-1F55A31DE6A3}"/>
              </a:ext>
            </a:extLst>
          </p:cNvPr>
          <p:cNvSpPr/>
          <p:nvPr/>
        </p:nvSpPr>
        <p:spPr>
          <a:xfrm>
            <a:off x="4239029" y="26961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38FC057-5D3E-4D69-A9E4-BB3388965345}"/>
              </a:ext>
            </a:extLst>
          </p:cNvPr>
          <p:cNvSpPr/>
          <p:nvPr/>
        </p:nvSpPr>
        <p:spPr>
          <a:xfrm>
            <a:off x="4283755" y="2590176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969F341-B034-49C8-B6C8-8F38F9E9EC03}"/>
              </a:ext>
            </a:extLst>
          </p:cNvPr>
          <p:cNvSpPr/>
          <p:nvPr/>
        </p:nvSpPr>
        <p:spPr>
          <a:xfrm>
            <a:off x="4543829" y="300099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D67D97B-7267-4646-AD14-A8A111CBF928}"/>
              </a:ext>
            </a:extLst>
          </p:cNvPr>
          <p:cNvSpPr/>
          <p:nvPr/>
        </p:nvSpPr>
        <p:spPr>
          <a:xfrm>
            <a:off x="4514011" y="2656437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ECFC80C-4BFB-4646-A46A-44AC23F7DB42}"/>
              </a:ext>
            </a:extLst>
          </p:cNvPr>
          <p:cNvCxnSpPr/>
          <p:nvPr/>
        </p:nvCxnSpPr>
        <p:spPr>
          <a:xfrm flipV="1">
            <a:off x="765313" y="1461052"/>
            <a:ext cx="0" cy="44825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2A02489-7436-466C-8FC8-1645503B24F2}"/>
              </a:ext>
            </a:extLst>
          </p:cNvPr>
          <p:cNvCxnSpPr>
            <a:cxnSpLocks/>
          </p:cNvCxnSpPr>
          <p:nvPr/>
        </p:nvCxnSpPr>
        <p:spPr>
          <a:xfrm>
            <a:off x="780327" y="5937592"/>
            <a:ext cx="7377875" cy="7855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091CFD2-64F3-415B-A9EF-2EDE9C9DFF7C}"/>
              </a:ext>
            </a:extLst>
          </p:cNvPr>
          <p:cNvCxnSpPr/>
          <p:nvPr/>
        </p:nvCxnSpPr>
        <p:spPr>
          <a:xfrm>
            <a:off x="1354974" y="3137451"/>
            <a:ext cx="621226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CF6E918-747E-4487-9209-0661031381BD}"/>
              </a:ext>
            </a:extLst>
          </p:cNvPr>
          <p:cNvCxnSpPr>
            <a:cxnSpLocks/>
          </p:cNvCxnSpPr>
          <p:nvPr/>
        </p:nvCxnSpPr>
        <p:spPr>
          <a:xfrm flipH="1" flipV="1">
            <a:off x="3744400" y="2270876"/>
            <a:ext cx="1146332" cy="15641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009C558-77F7-4521-A600-32168E8C73F8}"/>
              </a:ext>
            </a:extLst>
          </p:cNvPr>
          <p:cNvSpPr txBox="1"/>
          <p:nvPr/>
        </p:nvSpPr>
        <p:spPr>
          <a:xfrm>
            <a:off x="8336849" y="2537789"/>
            <a:ext cx="2794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component that shows</a:t>
            </a:r>
          </a:p>
          <a:p>
            <a:r>
              <a:rPr lang="en-US" dirty="0"/>
              <a:t>maximum variance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072402-8409-4C27-A523-5603239E1B32}"/>
              </a:ext>
            </a:extLst>
          </p:cNvPr>
          <p:cNvSpPr txBox="1"/>
          <p:nvPr/>
        </p:nvSpPr>
        <p:spPr>
          <a:xfrm>
            <a:off x="8331319" y="3420716"/>
            <a:ext cx="324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orthogonal component that</a:t>
            </a:r>
          </a:p>
          <a:p>
            <a:r>
              <a:rPr lang="en-US" dirty="0"/>
              <a:t>Shows maximum variance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9B3D505-F9E4-4290-B636-D37B2299D9A9}"/>
              </a:ext>
            </a:extLst>
          </p:cNvPr>
          <p:cNvSpPr txBox="1"/>
          <p:nvPr/>
        </p:nvSpPr>
        <p:spPr>
          <a:xfrm>
            <a:off x="8336849" y="45521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98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0CAD-7FFE-425B-A67A-099BBDC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EDA3-2931-4A08-9CB9-B86B4455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</a:t>
            </a:r>
            <a:r>
              <a:rPr lang="en-US" i="1" dirty="0"/>
              <a:t>n</a:t>
            </a:r>
            <a:r>
              <a:rPr lang="en-US" dirty="0"/>
              <a:t> observations of </a:t>
            </a:r>
            <a:r>
              <a:rPr lang="en-US" i="1" dirty="0"/>
              <a:t>p</a:t>
            </a:r>
            <a:r>
              <a:rPr lang="en-US" dirty="0"/>
              <a:t> variables</a:t>
            </a:r>
          </a:p>
          <a:p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p </a:t>
            </a:r>
            <a:r>
              <a:rPr lang="en-US" dirty="0"/>
              <a:t>data matrix </a:t>
            </a:r>
            <a:r>
              <a:rPr lang="en-US" b="1" dirty="0"/>
              <a:t>X</a:t>
            </a:r>
            <a:endParaRPr lang="en-US" dirty="0"/>
          </a:p>
          <a:p>
            <a:r>
              <a:rPr lang="en-US" dirty="0"/>
              <a:t>Compute mean subtracted data B = </a:t>
            </a:r>
            <a:r>
              <a:rPr lang="en-US" b="1" dirty="0"/>
              <a:t>X</a:t>
            </a:r>
            <a:r>
              <a:rPr lang="en-US" dirty="0"/>
              <a:t> – </a:t>
            </a:r>
            <a:r>
              <a:rPr lang="en-US" b="1" dirty="0"/>
              <a:t>x</a:t>
            </a:r>
          </a:p>
          <a:p>
            <a:r>
              <a:rPr lang="en-US" dirty="0"/>
              <a:t>Compute covariance matrix </a:t>
            </a: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baseline="30000" dirty="0"/>
              <a:t>T</a:t>
            </a:r>
            <a:r>
              <a:rPr lang="en-US" b="1" dirty="0"/>
              <a:t>B</a:t>
            </a:r>
            <a:r>
              <a:rPr lang="en-US" dirty="0"/>
              <a:t>/(</a:t>
            </a:r>
            <a:r>
              <a:rPr lang="en-US" i="1" dirty="0"/>
              <a:t>n</a:t>
            </a:r>
            <a:r>
              <a:rPr lang="en-US" dirty="0"/>
              <a:t> – 1)</a:t>
            </a:r>
          </a:p>
          <a:p>
            <a:r>
              <a:rPr lang="en-US" dirty="0"/>
              <a:t>Find eigenvector and eigenvalues of C: </a:t>
            </a:r>
            <a:r>
              <a:rPr lang="en-US" b="1" dirty="0"/>
              <a:t>V</a:t>
            </a:r>
            <a:r>
              <a:rPr lang="en-US" baseline="30000" dirty="0"/>
              <a:t>-1</a:t>
            </a:r>
            <a:r>
              <a:rPr lang="en-US" b="1" dirty="0"/>
              <a:t>CV</a:t>
            </a:r>
            <a:r>
              <a:rPr lang="en-US" dirty="0"/>
              <a:t> = </a:t>
            </a:r>
            <a:r>
              <a:rPr lang="en-US" b="1" dirty="0"/>
              <a:t>D</a:t>
            </a:r>
          </a:p>
          <a:p>
            <a:r>
              <a:rPr lang="en-US" dirty="0"/>
              <a:t>Reorder such that eigenvalues are in decreasing order</a:t>
            </a:r>
          </a:p>
          <a:p>
            <a:r>
              <a:rPr lang="en-US" dirty="0"/>
              <a:t>Consider only first </a:t>
            </a:r>
            <a:r>
              <a:rPr lang="en-US" i="1" dirty="0"/>
              <a:t>L</a:t>
            </a:r>
            <a:r>
              <a:rPr lang="en-US" dirty="0"/>
              <a:t> eigenvalues, i.e., dimensions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9F366-2E38-44C7-8C2E-1956969EDBA2}"/>
              </a:ext>
            </a:extLst>
          </p:cNvPr>
          <p:cNvSpPr txBox="1"/>
          <p:nvPr/>
        </p:nvSpPr>
        <p:spPr>
          <a:xfrm>
            <a:off x="2704699" y="5653743"/>
            <a:ext cx="65339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Reduce </a:t>
            </a:r>
            <a:r>
              <a:rPr lang="en-US" sz="2800" i="1" dirty="0"/>
              <a:t>p</a:t>
            </a:r>
            <a:r>
              <a:rPr lang="en-US" sz="2800" dirty="0"/>
              <a:t> dimensional space to </a:t>
            </a:r>
            <a:r>
              <a:rPr lang="en-US" sz="2800" i="1" dirty="0"/>
              <a:t>L</a:t>
            </a:r>
            <a:r>
              <a:rPr lang="en-US" sz="2800" dirty="0"/>
              <a:t> </a:t>
            </a:r>
            <a:r>
              <a:rPr lang="en-US" sz="2800" dirty="0" err="1"/>
              <a:t>dimenions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9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A915-7946-4002-9805-D447EFAE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Neighborhood Embedding (t-SNE)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D45533-C5C5-4935-B386-48DECD251F3F}"/>
              </a:ext>
            </a:extLst>
          </p:cNvPr>
          <p:cNvSpPr/>
          <p:nvPr/>
        </p:nvSpPr>
        <p:spPr>
          <a:xfrm>
            <a:off x="1414196" y="35392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3708BE-3FD6-4D6C-A377-94E372E10D3C}"/>
              </a:ext>
            </a:extLst>
          </p:cNvPr>
          <p:cNvSpPr/>
          <p:nvPr/>
        </p:nvSpPr>
        <p:spPr>
          <a:xfrm>
            <a:off x="1566596" y="3691604"/>
            <a:ext cx="89452" cy="89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EE888C-6439-49F3-AC34-D342E231A0CC}"/>
              </a:ext>
            </a:extLst>
          </p:cNvPr>
          <p:cNvSpPr/>
          <p:nvPr/>
        </p:nvSpPr>
        <p:spPr>
          <a:xfrm>
            <a:off x="2392235" y="2407090"/>
            <a:ext cx="89452" cy="89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D41E0-6529-4047-B9F4-9E3733390AB2}"/>
              </a:ext>
            </a:extLst>
          </p:cNvPr>
          <p:cNvSpPr txBox="1"/>
          <p:nvPr/>
        </p:nvSpPr>
        <p:spPr>
          <a:xfrm>
            <a:off x="838200" y="431279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-dimensional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BF24A-6112-452E-A7DF-B332F605B555}"/>
              </a:ext>
            </a:extLst>
          </p:cNvPr>
          <p:cNvSpPr txBox="1"/>
          <p:nvPr/>
        </p:nvSpPr>
        <p:spPr>
          <a:xfrm>
            <a:off x="1246846" y="33670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2324D-9565-4B4C-BE6E-8AB06920E3A5}"/>
              </a:ext>
            </a:extLst>
          </p:cNvPr>
          <p:cNvSpPr txBox="1"/>
          <p:nvPr/>
        </p:nvSpPr>
        <p:spPr>
          <a:xfrm>
            <a:off x="1566596" y="37091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E10AA-FC1E-4191-9FEF-7EDC407AB1E9}"/>
              </a:ext>
            </a:extLst>
          </p:cNvPr>
          <p:cNvSpPr txBox="1"/>
          <p:nvPr/>
        </p:nvSpPr>
        <p:spPr>
          <a:xfrm>
            <a:off x="2451543" y="22672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DA426-DE0F-4E52-A75F-5C5AA052E124}"/>
              </a:ext>
            </a:extLst>
          </p:cNvPr>
          <p:cNvSpPr txBox="1"/>
          <p:nvPr/>
        </p:nvSpPr>
        <p:spPr>
          <a:xfrm>
            <a:off x="2579944" y="349785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baseline="-25000" dirty="0"/>
              <a:t>12</a:t>
            </a:r>
            <a:r>
              <a:rPr lang="en-US" dirty="0"/>
              <a:t> &gt;&gt; </a:t>
            </a:r>
            <a:r>
              <a:rPr lang="en-US" i="1" dirty="0"/>
              <a:t>P</a:t>
            </a:r>
            <a:r>
              <a:rPr lang="en-US" baseline="-25000" dirty="0"/>
              <a:t>13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441FFC-6220-412C-8BB3-54321564FD53}"/>
              </a:ext>
            </a:extLst>
          </p:cNvPr>
          <p:cNvGrpSpPr/>
          <p:nvPr/>
        </p:nvGrpSpPr>
        <p:grpSpPr>
          <a:xfrm>
            <a:off x="6096000" y="3075038"/>
            <a:ext cx="2087431" cy="1607086"/>
            <a:chOff x="6096000" y="3075038"/>
            <a:chExt cx="2087431" cy="16070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3257BA-7A48-4B9C-B942-9985ABEDFECC}"/>
                </a:ext>
              </a:extLst>
            </p:cNvPr>
            <p:cNvSpPr txBox="1"/>
            <p:nvPr/>
          </p:nvSpPr>
          <p:spPr>
            <a:xfrm>
              <a:off x="6096000" y="4312792"/>
              <a:ext cx="208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dirty="0"/>
                <a:t>-dimensional space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75DBA5-189A-4A97-B3C4-BFE07D0EF84A}"/>
                </a:ext>
              </a:extLst>
            </p:cNvPr>
            <p:cNvSpPr/>
            <p:nvPr/>
          </p:nvSpPr>
          <p:spPr>
            <a:xfrm>
              <a:off x="6661110" y="3300677"/>
              <a:ext cx="89452" cy="894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F7BA85-1F19-4CA1-9581-3D36FB8C6EC6}"/>
                </a:ext>
              </a:extLst>
            </p:cNvPr>
            <p:cNvSpPr/>
            <p:nvPr/>
          </p:nvSpPr>
          <p:spPr>
            <a:xfrm>
              <a:off x="6750562" y="3075038"/>
              <a:ext cx="89452" cy="894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60D5B9-860C-491D-BCC4-9BB90FA7DFB3}"/>
                </a:ext>
              </a:extLst>
            </p:cNvPr>
            <p:cNvSpPr/>
            <p:nvPr/>
          </p:nvSpPr>
          <p:spPr>
            <a:xfrm>
              <a:off x="7639149" y="3811740"/>
              <a:ext cx="89452" cy="8945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B7E3A-4C2B-47D4-A7A7-6870DFBB7B3E}"/>
                </a:ext>
              </a:extLst>
            </p:cNvPr>
            <p:cNvSpPr txBox="1"/>
            <p:nvPr/>
          </p:nvSpPr>
          <p:spPr>
            <a:xfrm>
              <a:off x="6493760" y="312851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5DD3B1-4C75-48D5-9216-E5EFFC59894B}"/>
                </a:ext>
              </a:extLst>
            </p:cNvPr>
            <p:cNvSpPr txBox="1"/>
            <p:nvPr/>
          </p:nvSpPr>
          <p:spPr>
            <a:xfrm>
              <a:off x="6750562" y="309254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361F98-CD74-435C-82D1-2C5DC5B38456}"/>
                </a:ext>
              </a:extLst>
            </p:cNvPr>
            <p:cNvSpPr txBox="1"/>
            <p:nvPr/>
          </p:nvSpPr>
          <p:spPr>
            <a:xfrm>
              <a:off x="7698457" y="367190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B6F05F1-7E84-42D9-AF16-BCC270BFECC6}"/>
              </a:ext>
            </a:extLst>
          </p:cNvPr>
          <p:cNvSpPr txBox="1"/>
          <p:nvPr/>
        </p:nvSpPr>
        <p:spPr>
          <a:xfrm>
            <a:off x="7826858" y="325932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&gt;&gt; </a:t>
            </a:r>
            <a:r>
              <a:rPr lang="en-US" i="1" dirty="0"/>
              <a:t>Q</a:t>
            </a:r>
            <a:r>
              <a:rPr lang="en-US" baseline="-25000" dirty="0"/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DCF88-002B-4695-9A16-D3D1F5307570}"/>
              </a:ext>
            </a:extLst>
          </p:cNvPr>
          <p:cNvSpPr txBox="1"/>
          <p:nvPr/>
        </p:nvSpPr>
        <p:spPr>
          <a:xfrm>
            <a:off x="2839852" y="5346760"/>
            <a:ext cx="49870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Minimize divergence between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9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0CAD-7FFE-425B-A67A-099BBDC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EDA3-2931-4A08-9CB9-B86B4455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Data: </a:t>
            </a:r>
            <a:r>
              <a:rPr lang="en-US" i="1" dirty="0"/>
              <a:t>n</a:t>
            </a:r>
            <a:r>
              <a:rPr lang="en-US" dirty="0"/>
              <a:t> observations of </a:t>
            </a:r>
            <a:r>
              <a:rPr lang="en-US" i="1" dirty="0"/>
              <a:t>p</a:t>
            </a:r>
            <a:r>
              <a:rPr lang="en-US" dirty="0"/>
              <a:t> variables</a:t>
            </a:r>
          </a:p>
          <a:p>
            <a:r>
              <a:rPr lang="en-US" dirty="0"/>
              <a:t>Compute probabilities in </a:t>
            </a:r>
            <a:r>
              <a:rPr lang="en-US" i="1" dirty="0"/>
              <a:t>p</a:t>
            </a:r>
            <a:r>
              <a:rPr lang="en-US" dirty="0"/>
              <a:t>-dimensional space</a:t>
            </a:r>
          </a:p>
          <a:p>
            <a:endParaRPr lang="en-US" dirty="0"/>
          </a:p>
          <a:p>
            <a:r>
              <a:rPr lang="en-US" dirty="0"/>
              <a:t>Compute map to in </a:t>
            </a:r>
            <a:r>
              <a:rPr lang="en-US" i="1" dirty="0"/>
              <a:t>L</a:t>
            </a:r>
            <a:r>
              <a:rPr lang="en-US" dirty="0"/>
              <a:t>-dimensional space</a:t>
            </a:r>
          </a:p>
          <a:p>
            <a:endParaRPr lang="en-US" b="1" dirty="0"/>
          </a:p>
          <a:p>
            <a:r>
              <a:rPr lang="en-US" dirty="0"/>
              <a:t>Compute probabilities in </a:t>
            </a:r>
            <a:r>
              <a:rPr lang="en-US" i="1" dirty="0"/>
              <a:t>L</a:t>
            </a:r>
            <a:r>
              <a:rPr lang="en-US" dirty="0"/>
              <a:t>-dimensional space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Optimize map to minimize </a:t>
            </a:r>
            <a:r>
              <a:rPr lang="en-US" dirty="0" err="1"/>
              <a:t>Kullback-Leibler</a:t>
            </a:r>
            <a:r>
              <a:rPr lang="en-US" dirty="0"/>
              <a:t> divergence</a:t>
            </a:r>
            <a:br>
              <a:rPr lang="en-US" dirty="0"/>
            </a:br>
            <a:r>
              <a:rPr lang="en-US" dirty="0"/>
              <a:t>using gradient descent</a:t>
            </a:r>
            <a:endParaRPr lang="en-US" b="1" dirty="0"/>
          </a:p>
          <a:p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A4BBB-55BA-4242-884E-B23E4B66F8B2}"/>
                  </a:ext>
                </a:extLst>
              </p:cNvPr>
              <p:cNvSpPr txBox="1"/>
              <p:nvPr/>
            </p:nvSpPr>
            <p:spPr>
              <a:xfrm>
                <a:off x="8398607" y="1825625"/>
                <a:ext cx="2160142" cy="1214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A4BBB-55BA-4242-884E-B23E4B66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607" y="1825625"/>
                <a:ext cx="2160142" cy="1214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15056-8591-4DC2-A9F2-D3B7C4EE3DBC}"/>
                  </a:ext>
                </a:extLst>
              </p:cNvPr>
              <p:cNvSpPr txBox="1"/>
              <p:nvPr/>
            </p:nvSpPr>
            <p:spPr>
              <a:xfrm>
                <a:off x="8393742" y="3718027"/>
                <a:ext cx="3371243" cy="795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15056-8591-4DC2-A9F2-D3B7C4EE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742" y="3718027"/>
                <a:ext cx="3371243" cy="7950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3CFDE-FAEC-40DE-A4A3-84D4B24499D0}"/>
                  </a:ext>
                </a:extLst>
              </p:cNvPr>
              <p:cNvSpPr txBox="1"/>
              <p:nvPr/>
            </p:nvSpPr>
            <p:spPr>
              <a:xfrm>
                <a:off x="8584658" y="5261694"/>
                <a:ext cx="2585708" cy="6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3CFDE-FAEC-40DE-A4A3-84D4B2449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58" y="5261694"/>
                <a:ext cx="2585708" cy="676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60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0AC8-596D-49C8-85B7-A734A1CA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Manifold Approximation and Projection (UMAP)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8810-E731-4A59-AA2D-E3D838D3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It's complicated</a:t>
            </a:r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https://umap-learn.readthedocs.io/en/latest/how_umap_works.html</a:t>
            </a:r>
            <a:r>
              <a:rPr lang="en-US" sz="2000" dirty="0"/>
              <a:t> </a:t>
            </a:r>
            <a:r>
              <a:rPr lang="en-US" dirty="0"/>
              <a:t> </a:t>
            </a:r>
          </a:p>
        </p:txBody>
      </p:sp>
      <p:pic>
        <p:nvPicPr>
          <p:cNvPr id="5" name="Graphic 4" descr="Dizzy face outline with solid fill">
            <a:extLst>
              <a:ext uri="{FF2B5EF4-FFF2-40B4-BE49-F238E27FC236}">
                <a16:creationId xmlns:a16="http://schemas.microsoft.com/office/drawing/2014/main" id="{20EEFB43-4B4C-4D7A-AA63-E66DE9ADC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3268" y="21060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Dimensionality reduction</vt:lpstr>
      <vt:lpstr>High-dimensional data</vt:lpstr>
      <vt:lpstr>Many techniques</vt:lpstr>
      <vt:lpstr>Principal Component Analysis</vt:lpstr>
      <vt:lpstr>PCA math</vt:lpstr>
      <vt:lpstr>t-distributed Stochastic Neighborhood Embedding (t-SNE)</vt:lpstr>
      <vt:lpstr>t-SNE math</vt:lpstr>
      <vt:lpstr>Uniform Manifold Approximation and Projection (UMAP)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Geert Jan Bex</dc:creator>
  <cp:lastModifiedBy>Geert Jan Bex</cp:lastModifiedBy>
  <cp:revision>1</cp:revision>
  <dcterms:created xsi:type="dcterms:W3CDTF">2022-01-25T20:19:12Z</dcterms:created>
  <dcterms:modified xsi:type="dcterms:W3CDTF">2022-01-25T22:16:25Z</dcterms:modified>
</cp:coreProperties>
</file>