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200" d="100"/>
          <a:sy n="200" d="100"/>
        </p:scale>
        <p:origin x="106" y="-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0350-B404-4E32-A59D-EF92DF4F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8E02-B86D-411F-84E4-161CF755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54F7-66B3-46B0-8249-078EC0CE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86B4-F5EF-4B2E-9D95-9440D96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CE06-7BD1-455B-A955-9EA6BADD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77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E0DE-5C4D-4D7E-BFD6-749584F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EA26B-DDDE-47FF-83C4-4E575A95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D052-7498-4399-B1CD-2F9E234D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6F99-2493-4DC6-A113-C33D0809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4695-21C8-48FC-939F-CF1094AF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8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10C60-FD4A-4667-8DC2-726BFFEB5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C1D63-51CC-4BC1-962F-4B146D4A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2719-9B60-4A42-88CB-D4888E6B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6CB7-633D-49B6-B6DE-92805815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C0B5-D722-4D19-854F-6FF6378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12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BAAC-E5A6-4D4E-A6CE-90B4D01D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CF0E-29B3-4CAA-9406-FB1FEAEC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AB45-BFDA-40A3-921C-2FBFEB13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2136-05A7-4E26-83E7-203D09C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C939-9704-4D1F-9AEA-AEB52D5D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984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9B3B-B087-4BF6-8736-CF5E3A35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2FE5-7099-403B-A7F5-BB3C5EC3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75C-C51C-419A-B0DC-222935DA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D788-A6D8-4AE4-B630-B4072BE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9688-7658-4997-AB47-407299FD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04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9EF4-CAF1-4837-99E6-36D0D252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E3C2-C48D-4D4C-AF7B-B6B90A7E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53E9-9FA0-4CA8-A502-EACA2B43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CCBD-4906-47F6-ABA3-35CACBB3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547D-DE55-4C11-8FFE-4745449B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60686-16B6-4000-A11E-43B45458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77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19BE-A7E2-4D5C-A4E9-77EDA7C4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B7D2-2BC9-42D3-BBBA-1AD8218D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9A68-A4A3-4B98-80A3-7DB2E158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10C73-EF35-4F91-ADE6-FC15CE4D7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861F6-D64B-41F9-BD31-06FABB5F9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9090A-3346-48EF-A0C6-0332F00A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D8203-E090-45C7-BC69-5E7C093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C212-8B5E-4C3D-BE03-A3B073E3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0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0164-CA83-4775-9221-15C47AA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F9008-0C44-4E0F-ADDC-27971E49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8003A-1BBA-4A7F-B41F-CF879E3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50C27-A1E8-424A-868B-865EA98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86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472A5-F6FA-4FF5-BAFE-F8D2D389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E3222-68C7-4B85-B4A5-E5233EB6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37BB2-192C-4211-AB56-2A6A5CB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80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8C7A-46C1-41B8-89AA-B2DD143C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36EA-804F-4AC0-BB51-353F31D8A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A4388-DCB6-4183-BA70-8CAADDBA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A4EA-1ECE-4948-8568-50321442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87C54-B3A8-47C1-A1CC-1135A779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3871-5DC7-446B-9BD7-8E94113F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14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D3F-999B-489C-86F6-C8E037B7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7D968-B677-4613-AA3A-044078A5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681C-DBB4-4BC6-A573-5FC79017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85DD-194B-4A09-A713-B4E91D72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5F99D-6D00-4BEF-BA64-AB3F7FB7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5600-2A79-4370-9E0E-7730B8C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07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5480E-2042-4729-BB89-BAB0AA85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80A9-4FA3-48F0-ACC1-DC9466C9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C09C-661F-4F15-A072-BA0FD9BB7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22C6-2558-4A0B-8372-DD95DA97BDA7}" type="datetimeFigureOut">
              <a:rPr lang="en-BE" smtClean="0"/>
              <a:t>06/02/2022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F32F-CBFF-4EF1-BC25-EB31B7ED8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FC0C-7FED-4727-BDC9-337D3995F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F20A-3E9E-4281-8616-66A0C8A754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43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94B819-2558-4AEB-A4F2-C38CA25148A9}"/>
              </a:ext>
            </a:extLst>
          </p:cNvPr>
          <p:cNvSpPr/>
          <p:nvPr/>
        </p:nvSpPr>
        <p:spPr>
          <a:xfrm>
            <a:off x="3411166" y="1634247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BE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93CC25-0C03-468C-B4EC-57D5FA2DC661}"/>
              </a:ext>
            </a:extLst>
          </p:cNvPr>
          <p:cNvSpPr/>
          <p:nvPr/>
        </p:nvSpPr>
        <p:spPr>
          <a:xfrm>
            <a:off x="2114073" y="1634247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  <a:endParaRPr lang="en-BE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ACA7B7-B542-4731-9DF6-EB10CD687063}"/>
              </a:ext>
            </a:extLst>
          </p:cNvPr>
          <p:cNvSpPr/>
          <p:nvPr/>
        </p:nvSpPr>
        <p:spPr>
          <a:xfrm>
            <a:off x="4708259" y="1634247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BE" baseline="-25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6B4609-5DF1-425B-B799-DF6BC8A84A38}"/>
              </a:ext>
            </a:extLst>
          </p:cNvPr>
          <p:cNvSpPr/>
          <p:nvPr/>
        </p:nvSpPr>
        <p:spPr>
          <a:xfrm>
            <a:off x="4708259" y="2748064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  <a:endParaRPr lang="en-BE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29AB8E-43D4-4BD9-A8D2-96E4ED0DD1E6}"/>
              </a:ext>
            </a:extLst>
          </p:cNvPr>
          <p:cNvSpPr/>
          <p:nvPr/>
        </p:nvSpPr>
        <p:spPr>
          <a:xfrm>
            <a:off x="3414739" y="2748064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  <a:endParaRPr lang="en-BE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FED56C-5A7E-4EA0-93A4-D22596B5F099}"/>
              </a:ext>
            </a:extLst>
          </p:cNvPr>
          <p:cNvSpPr/>
          <p:nvPr/>
        </p:nvSpPr>
        <p:spPr>
          <a:xfrm>
            <a:off x="4708258" y="3861881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7DCE35-B8F1-4986-AD9D-791BFC4E6A7A}"/>
              </a:ext>
            </a:extLst>
          </p:cNvPr>
          <p:cNvSpPr/>
          <p:nvPr/>
        </p:nvSpPr>
        <p:spPr>
          <a:xfrm>
            <a:off x="816980" y="1634247"/>
            <a:ext cx="758757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BE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21-4A23-4E79-A63D-49CCE2575FA9}"/>
              </a:ext>
            </a:extLst>
          </p:cNvPr>
          <p:cNvCxnSpPr>
            <a:stCxn id="20" idx="6"/>
            <a:endCxn id="5" idx="2"/>
          </p:cNvCxnSpPr>
          <p:nvPr/>
        </p:nvCxnSpPr>
        <p:spPr>
          <a:xfrm>
            <a:off x="1575737" y="1974715"/>
            <a:ext cx="53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BCDD4A-4BD7-4433-8E4F-AD9055C993BE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872830" y="1974715"/>
            <a:ext cx="53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2F22-1BA9-4422-8202-35D7080D88E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169923" y="1974715"/>
            <a:ext cx="53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4C835-C317-4810-BCFA-1D1B541213B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794118" y="3429000"/>
            <a:ext cx="1293519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3C044-D299-4C5B-AB8B-5A193F402F6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5087637" y="3429000"/>
            <a:ext cx="1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9932C1-73AA-4EBF-BE95-8F3809B259C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790545" y="2315183"/>
            <a:ext cx="3573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A225D0-DB9F-4138-83FD-6DB35AF98CB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087638" y="2315183"/>
            <a:ext cx="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E13ECF-4E5E-4199-A8F8-48604779BF16}"/>
              </a:ext>
            </a:extLst>
          </p:cNvPr>
          <p:cNvSpPr/>
          <p:nvPr/>
        </p:nvSpPr>
        <p:spPr>
          <a:xfrm>
            <a:off x="1473200" y="1422154"/>
            <a:ext cx="1905000" cy="584446"/>
          </a:xfrm>
          <a:custGeom>
            <a:avLst/>
            <a:gdLst>
              <a:gd name="connsiteX0" fmla="*/ 0 w 1905000"/>
              <a:gd name="connsiteY0" fmla="*/ 345686 h 584446"/>
              <a:gd name="connsiteX1" fmla="*/ 1000760 w 1905000"/>
              <a:gd name="connsiteY1" fmla="*/ 5326 h 584446"/>
              <a:gd name="connsiteX2" fmla="*/ 1905000 w 1905000"/>
              <a:gd name="connsiteY2" fmla="*/ 584446 h 5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584446">
                <a:moveTo>
                  <a:pt x="0" y="345686"/>
                </a:moveTo>
                <a:cubicBezTo>
                  <a:pt x="341630" y="155609"/>
                  <a:pt x="683260" y="-34467"/>
                  <a:pt x="1000760" y="5326"/>
                </a:cubicBezTo>
                <a:cubicBezTo>
                  <a:pt x="1318260" y="45119"/>
                  <a:pt x="1611630" y="314782"/>
                  <a:pt x="1905000" y="584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3042443-8A33-4ADE-B56E-E10800B62705}"/>
              </a:ext>
            </a:extLst>
          </p:cNvPr>
          <p:cNvSpPr/>
          <p:nvPr/>
        </p:nvSpPr>
        <p:spPr>
          <a:xfrm>
            <a:off x="1412240" y="789159"/>
            <a:ext cx="3235960" cy="1176801"/>
          </a:xfrm>
          <a:custGeom>
            <a:avLst/>
            <a:gdLst>
              <a:gd name="connsiteX0" fmla="*/ 0 w 3235960"/>
              <a:gd name="connsiteY0" fmla="*/ 892321 h 1176801"/>
              <a:gd name="connsiteX1" fmla="*/ 2194560 w 3235960"/>
              <a:gd name="connsiteY1" fmla="*/ 3321 h 1176801"/>
              <a:gd name="connsiteX2" fmla="*/ 3235960 w 3235960"/>
              <a:gd name="connsiteY2" fmla="*/ 1176801 h 11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960" h="1176801">
                <a:moveTo>
                  <a:pt x="0" y="892321"/>
                </a:moveTo>
                <a:cubicBezTo>
                  <a:pt x="827616" y="424114"/>
                  <a:pt x="1655233" y="-44092"/>
                  <a:pt x="2194560" y="3321"/>
                </a:cubicBezTo>
                <a:cubicBezTo>
                  <a:pt x="2733887" y="50734"/>
                  <a:pt x="2984923" y="613767"/>
                  <a:pt x="3235960" y="11768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24066A-2AD5-4CB0-8F7D-F30BF6F17463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1464620" y="2215462"/>
            <a:ext cx="3623018" cy="53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70FBF3-E338-445C-96F9-43B55DDCBBD9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196359" y="2315183"/>
            <a:ext cx="2597759" cy="43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0F6375-CB2E-4B25-8A86-F56E325D6319}"/>
              </a:ext>
            </a:extLst>
          </p:cNvPr>
          <p:cNvSpPr txBox="1"/>
          <p:nvPr/>
        </p:nvSpPr>
        <p:spPr>
          <a:xfrm>
            <a:off x="1695278" y="1714892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0</a:t>
            </a:r>
            <a:endParaRPr lang="en-BE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4E727B-C6D7-446B-9796-2C58EFF9FFF8}"/>
              </a:ext>
            </a:extLst>
          </p:cNvPr>
          <p:cNvSpPr txBox="1"/>
          <p:nvPr/>
        </p:nvSpPr>
        <p:spPr>
          <a:xfrm>
            <a:off x="2985597" y="1721379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1</a:t>
            </a:r>
            <a:endParaRPr lang="en-BE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E846A3-1B5A-466D-B679-801CB409CCE2}"/>
              </a:ext>
            </a:extLst>
          </p:cNvPr>
          <p:cNvSpPr txBox="1"/>
          <p:nvPr/>
        </p:nvSpPr>
        <p:spPr>
          <a:xfrm>
            <a:off x="4283267" y="1725750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2</a:t>
            </a:r>
            <a:endParaRPr lang="en-BE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34DA3E-D912-42D5-A5F8-9A388BD24002}"/>
              </a:ext>
            </a:extLst>
          </p:cNvPr>
          <p:cNvSpPr txBox="1"/>
          <p:nvPr/>
        </p:nvSpPr>
        <p:spPr>
          <a:xfrm>
            <a:off x="4767597" y="3492549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BE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096B70-5E48-460E-95B0-4D501FA99DD3}"/>
              </a:ext>
            </a:extLst>
          </p:cNvPr>
          <p:cNvSpPr txBox="1"/>
          <p:nvPr/>
        </p:nvSpPr>
        <p:spPr>
          <a:xfrm>
            <a:off x="4708258" y="2410507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2</a:t>
            </a:r>
            <a:endParaRPr lang="en-BE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2A4AAD-16BF-47BE-937B-28F03A6F5391}"/>
              </a:ext>
            </a:extLst>
          </p:cNvPr>
          <p:cNvSpPr txBox="1"/>
          <p:nvPr/>
        </p:nvSpPr>
        <p:spPr>
          <a:xfrm>
            <a:off x="3411166" y="2414904"/>
            <a:ext cx="48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1</a:t>
            </a:r>
            <a:endParaRPr lang="en-BE" baseline="-25000" dirty="0"/>
          </a:p>
        </p:txBody>
      </p:sp>
    </p:spTree>
    <p:extLst>
      <p:ext uri="{BB962C8B-B14F-4D97-AF65-F5344CB8AC3E}">
        <p14:creationId xmlns:p14="http://schemas.microsoft.com/office/powerpoint/2010/main" val="120247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Strouwen</dc:creator>
  <cp:lastModifiedBy>Arno Strouwen</cp:lastModifiedBy>
  <cp:revision>2</cp:revision>
  <dcterms:created xsi:type="dcterms:W3CDTF">2022-02-06T00:27:38Z</dcterms:created>
  <dcterms:modified xsi:type="dcterms:W3CDTF">2022-02-06T18:09:07Z</dcterms:modified>
</cp:coreProperties>
</file>