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64" r:id="rId5"/>
    <p:sldId id="265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94660"/>
  </p:normalViewPr>
  <p:slideViewPr>
    <p:cSldViewPr snapToGrid="0">
      <p:cViewPr varScale="1">
        <p:scale>
          <a:sx n="39" d="100"/>
          <a:sy n="39" d="100"/>
        </p:scale>
        <p:origin x="67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5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5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808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9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8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74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25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4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6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5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0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6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27C953-6CC5-407F-A639-B7B539C0E41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F14AA4-8F3A-486F-9504-5A9E9581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9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ER DIAGRAM FOR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</a:rPr>
              <a:t>RESEARCHNET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8103" y="5791200"/>
            <a:ext cx="332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ID 1905107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ID 1905108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9454" y="0"/>
            <a:ext cx="323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47" y="369332"/>
            <a:ext cx="11141307" cy="634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0654" y="26785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Schema</a:t>
            </a:r>
            <a:endParaRPr lang="en-US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85091" y="951132"/>
            <a:ext cx="106957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Person(</a:t>
            </a:r>
            <a:r>
              <a:rPr lang="en-US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US" u="sng" dirty="0"/>
              <a:t>, </a:t>
            </a:r>
            <a:r>
              <a:rPr lang="en-US" dirty="0" smtClean="0"/>
              <a:t>Name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/>
              <a:t>Email, Address, Date of </a:t>
            </a:r>
            <a:r>
              <a:rPr lang="en-US" dirty="0" err="1" smtClean="0"/>
              <a:t>Birth,type</a:t>
            </a:r>
            <a:r>
              <a:rPr lang="en-US" dirty="0" err="1" smtClean="0">
                <a:solidFill>
                  <a:srgbClr val="FFC000"/>
                </a:solidFill>
              </a:rPr>
              <a:t>,type</a:t>
            </a:r>
            <a:r>
              <a:rPr lang="en-US" dirty="0" smtClean="0">
                <a:solidFill>
                  <a:srgbClr val="FFC000"/>
                </a:solidFill>
              </a:rPr>
              <a:t>, username, phone)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Student (</a:t>
            </a:r>
            <a:r>
              <a:rPr lang="en-US" u="sng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person_Id</a:t>
            </a:r>
            <a:r>
              <a:rPr lang="en-US" dirty="0" smtClean="0"/>
              <a:t>, department, level, term) </a:t>
            </a:r>
            <a:endParaRPr lang="en-US" dirty="0"/>
          </a:p>
          <a:p>
            <a:r>
              <a:rPr lang="en-US" dirty="0" smtClean="0"/>
              <a:t>Teacher(</a:t>
            </a:r>
            <a:r>
              <a:rPr lang="en-US" u="sng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person_Id</a:t>
            </a:r>
            <a:r>
              <a:rPr lang="en-US" dirty="0" smtClean="0"/>
              <a:t>, department, </a:t>
            </a:r>
            <a:r>
              <a:rPr lang="en-US" dirty="0" smtClean="0"/>
              <a:t>designation, </a:t>
            </a:r>
            <a:r>
              <a:rPr lang="en-US" dirty="0" err="1" smtClean="0"/>
              <a:t>working</a:t>
            </a:r>
            <a:r>
              <a:rPr lang="en-US" dirty="0" err="1" smtClean="0"/>
              <a:t>_field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Staff(</a:t>
            </a:r>
            <a:r>
              <a:rPr lang="en-US" dirty="0" err="1" smtClean="0">
                <a:solidFill>
                  <a:srgbClr val="FFC000"/>
                </a:solidFill>
              </a:rPr>
              <a:t>person_id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working_field</a:t>
            </a:r>
            <a:r>
              <a:rPr lang="en-US" dirty="0" smtClean="0">
                <a:solidFill>
                  <a:srgbClr val="FFC000"/>
                </a:solidFill>
              </a:rPr>
              <a:t>, expertise)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/>
              <a:t>Research </a:t>
            </a:r>
            <a:r>
              <a:rPr lang="en-US" dirty="0" smtClean="0"/>
              <a:t>Info(</a:t>
            </a:r>
            <a:r>
              <a:rPr lang="en-US" u="sng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research_Id</a:t>
            </a:r>
            <a:r>
              <a:rPr lang="en-US" dirty="0"/>
              <a:t>, </a:t>
            </a:r>
            <a:r>
              <a:rPr lang="en-US" dirty="0" err="1" smtClean="0"/>
              <a:t>project_Name</a:t>
            </a:r>
            <a:r>
              <a:rPr lang="en-US" dirty="0" smtClean="0"/>
              <a:t>, description, </a:t>
            </a:r>
            <a:r>
              <a:rPr lang="en-US" dirty="0" smtClean="0"/>
              <a:t>status,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catagory_id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Previous (</a:t>
            </a:r>
            <a:r>
              <a:rPr lang="en-US" u="sng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research_id</a:t>
            </a:r>
            <a:r>
              <a:rPr lang="en-US" dirty="0" smtClean="0"/>
              <a:t>, start</a:t>
            </a:r>
            <a:r>
              <a:rPr lang="en-US" dirty="0"/>
              <a:t>, finish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Current(</a:t>
            </a:r>
            <a:r>
              <a:rPr lang="en-US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research_id</a:t>
            </a:r>
            <a:r>
              <a:rPr lang="en-US" u="sng" dirty="0"/>
              <a:t> </a:t>
            </a:r>
            <a:r>
              <a:rPr lang="en-US" u="sng" dirty="0" smtClean="0"/>
              <a:t>, </a:t>
            </a:r>
            <a:r>
              <a:rPr lang="en-US" dirty="0" smtClean="0"/>
              <a:t>start)</a:t>
            </a:r>
            <a:endParaRPr lang="en-US" dirty="0"/>
          </a:p>
          <a:p>
            <a:r>
              <a:rPr lang="en-US" dirty="0" smtClean="0"/>
              <a:t>Category(</a:t>
            </a:r>
            <a:r>
              <a:rPr lang="en-US" u="sng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catagory_id</a:t>
            </a:r>
            <a:r>
              <a:rPr lang="en-US" dirty="0" smtClean="0"/>
              <a:t>, field, topic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Task(</a:t>
            </a:r>
            <a:r>
              <a:rPr lang="en-US" dirty="0" err="1" smtClean="0">
                <a:solidFill>
                  <a:srgbClr val="FFC000"/>
                </a:solidFill>
              </a:rPr>
              <a:t>teacher_id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student_id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research_id</a:t>
            </a:r>
            <a:r>
              <a:rPr lang="en-US" dirty="0" smtClean="0">
                <a:solidFill>
                  <a:srgbClr val="FFC000"/>
                </a:solidFill>
              </a:rPr>
              <a:t>, status,  description)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Lab facilities (</a:t>
            </a:r>
            <a:r>
              <a:rPr lang="en-US" u="sng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lab_id</a:t>
            </a:r>
            <a:r>
              <a:rPr lang="en-US" dirty="0" smtClean="0"/>
              <a:t>, name,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catagory_id</a:t>
            </a:r>
            <a:r>
              <a:rPr lang="en-US" dirty="0" smtClean="0"/>
              <a:t>)</a:t>
            </a:r>
          </a:p>
          <a:p>
            <a:r>
              <a:rPr lang="en-US" dirty="0"/>
              <a:t>Instrument(</a:t>
            </a:r>
            <a:r>
              <a:rPr lang="en-US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Instrument_Id</a:t>
            </a:r>
            <a:r>
              <a:rPr lang="en-US" dirty="0"/>
              <a:t>, </a:t>
            </a:r>
            <a:r>
              <a:rPr lang="en-US" dirty="0" smtClean="0"/>
              <a:t>name</a:t>
            </a:r>
            <a:r>
              <a:rPr lang="en-US" dirty="0"/>
              <a:t>, </a:t>
            </a:r>
            <a:r>
              <a:rPr lang="en-US" dirty="0" smtClean="0"/>
              <a:t>type, quantity,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lab_id</a:t>
            </a:r>
            <a:r>
              <a:rPr lang="en-US" dirty="0" smtClean="0"/>
              <a:t>)</a:t>
            </a:r>
          </a:p>
          <a:p>
            <a:r>
              <a:rPr lang="en-US" strike="sngStrike" dirty="0" smtClean="0"/>
              <a:t>Resource(</a:t>
            </a:r>
            <a:r>
              <a:rPr lang="en-US" strike="sngStrike" dirty="0" err="1" smtClean="0"/>
              <a:t>Resource_id</a:t>
            </a:r>
            <a:r>
              <a:rPr lang="en-US" strike="sngStrike" dirty="0" smtClean="0"/>
              <a:t>, name, short description, type, </a:t>
            </a:r>
            <a:r>
              <a:rPr lang="en-US" strike="sngStrike" dirty="0" err="1" smtClean="0"/>
              <a:t>category_id</a:t>
            </a:r>
            <a:r>
              <a:rPr lang="en-US" strike="sngStrike" dirty="0" smtClean="0"/>
              <a:t>)</a:t>
            </a:r>
            <a:endParaRPr lang="en-US" strike="sngStrike" dirty="0"/>
          </a:p>
          <a:p>
            <a:r>
              <a:rPr lang="en-US" strike="sngStrike" dirty="0" smtClean="0"/>
              <a:t>Journal(</a:t>
            </a:r>
            <a:r>
              <a:rPr lang="en-US" u="sng" strike="sngStrike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Resource_id</a:t>
            </a:r>
            <a:r>
              <a:rPr lang="en-US" strike="sngStrike" dirty="0" smtClean="0"/>
              <a:t> )</a:t>
            </a:r>
            <a:endParaRPr lang="en-US" strike="sngStrike" dirty="0"/>
          </a:p>
          <a:p>
            <a:r>
              <a:rPr lang="en-US" strike="sngStrike" dirty="0" smtClean="0"/>
              <a:t>Book(</a:t>
            </a:r>
            <a:r>
              <a:rPr lang="en-US" u="sng" strike="sngStrike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Resource_id</a:t>
            </a:r>
            <a:r>
              <a:rPr lang="en-US" u="sng" strike="sngStrik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ISBN</a:t>
            </a:r>
            <a:r>
              <a:rPr lang="en-US" strike="sngStrike" dirty="0" smtClean="0"/>
              <a:t>)</a:t>
            </a:r>
          </a:p>
          <a:p>
            <a:r>
              <a:rPr lang="en-US" dirty="0"/>
              <a:t>Answer (</a:t>
            </a:r>
            <a:r>
              <a:rPr lang="en-US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Answer_Id</a:t>
            </a:r>
            <a:r>
              <a:rPr lang="en-US" dirty="0"/>
              <a:t>, </a:t>
            </a:r>
            <a:r>
              <a:rPr lang="en-US" dirty="0" smtClean="0"/>
              <a:t>Description,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username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question_id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Question (</a:t>
            </a:r>
            <a:r>
              <a:rPr lang="en-US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Question_Id</a:t>
            </a:r>
            <a:r>
              <a:rPr lang="en-US" dirty="0"/>
              <a:t>, </a:t>
            </a:r>
            <a:r>
              <a:rPr lang="en-US" dirty="0" smtClean="0"/>
              <a:t>Description,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username</a:t>
            </a:r>
            <a:r>
              <a:rPr lang="en-US" dirty="0" smtClean="0"/>
              <a:t>, </a:t>
            </a:r>
            <a:r>
              <a:rPr lang="en-US" dirty="0" err="1" smtClean="0"/>
              <a:t>category_id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Event(</a:t>
            </a:r>
            <a:r>
              <a:rPr lang="en-US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Event_id</a:t>
            </a:r>
            <a:r>
              <a:rPr lang="en-US" dirty="0"/>
              <a:t>, </a:t>
            </a:r>
            <a:r>
              <a:rPr lang="en-US" dirty="0" err="1"/>
              <a:t>Event_Name</a:t>
            </a:r>
            <a:r>
              <a:rPr lang="en-US" dirty="0"/>
              <a:t>, Field, </a:t>
            </a:r>
            <a:r>
              <a:rPr lang="en-US" dirty="0" smtClean="0"/>
              <a:t>Topic</a:t>
            </a:r>
            <a:r>
              <a:rPr lang="en-US" dirty="0" smtClean="0"/>
              <a:t>, description)</a:t>
            </a:r>
            <a:endParaRPr lang="en-US" dirty="0"/>
          </a:p>
          <a:p>
            <a:r>
              <a:rPr lang="en-US" strike="sngStrike" dirty="0" smtClean="0"/>
              <a:t>Admin(</a:t>
            </a:r>
            <a:r>
              <a:rPr lang="en-US" u="sng" strike="sngStrike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admin_id</a:t>
            </a:r>
            <a:r>
              <a:rPr lang="en-US" strike="sngStrike" dirty="0" smtClean="0"/>
              <a:t>, name, </a:t>
            </a:r>
            <a:r>
              <a:rPr lang="en-US" strike="sngStrike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person_id</a:t>
            </a:r>
            <a:r>
              <a:rPr lang="en-US" strike="sngStrike" dirty="0" smtClean="0"/>
              <a:t>)</a:t>
            </a:r>
            <a:endParaRPr lang="en-US" strike="sngStrike" dirty="0"/>
          </a:p>
          <a:p>
            <a:r>
              <a:rPr lang="en-US" dirty="0" smtClean="0">
                <a:solidFill>
                  <a:srgbClr val="FFC000"/>
                </a:solidFill>
              </a:rPr>
              <a:t>New project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Problem_id</a:t>
            </a:r>
            <a:r>
              <a:rPr lang="en-US" dirty="0" smtClean="0"/>
              <a:t>, name, Description, </a:t>
            </a:r>
            <a:r>
              <a:rPr lang="en-US" dirty="0" err="1" smtClean="0"/>
              <a:t>numOfStudent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teacher_id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category_id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Student request(</a:t>
            </a:r>
            <a:r>
              <a:rPr lang="en-US" dirty="0" err="1" smtClean="0">
                <a:solidFill>
                  <a:srgbClr val="FFC000"/>
                </a:solidFill>
              </a:rPr>
              <a:t>Problem_id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student_id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0654" y="26785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Relational Schema</a:t>
            </a:r>
            <a:endParaRPr lang="en-US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85091" y="951132"/>
            <a:ext cx="106957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StudentPerticipate</a:t>
            </a:r>
            <a:r>
              <a:rPr lang="en-US" dirty="0" smtClean="0"/>
              <a:t>( </a:t>
            </a:r>
            <a:r>
              <a:rPr lang="en-US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person_Id</a:t>
            </a:r>
            <a:r>
              <a:rPr lang="en-US" u="sng" dirty="0" smtClean="0"/>
              <a:t> </a:t>
            </a:r>
            <a:r>
              <a:rPr lang="en-US" dirty="0" smtClean="0"/>
              <a:t>, </a:t>
            </a:r>
            <a:r>
              <a:rPr lang="en-US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research_id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TeacherDoesResearch</a:t>
            </a:r>
            <a:r>
              <a:rPr lang="en-US" dirty="0" smtClean="0"/>
              <a:t>( </a:t>
            </a:r>
            <a:r>
              <a:rPr lang="en-US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person_Id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research_Id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LabHasStaff</a:t>
            </a:r>
            <a:r>
              <a:rPr lang="en-US" dirty="0" smtClean="0"/>
              <a:t>( </a:t>
            </a:r>
            <a:r>
              <a:rPr lang="en-US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Person_id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,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lab_id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researchInLab</a:t>
            </a:r>
            <a:r>
              <a:rPr lang="en-US" dirty="0" smtClean="0"/>
              <a:t>(</a:t>
            </a:r>
            <a:r>
              <a:rPr lang="en-US" dirty="0" err="1" smtClean="0"/>
              <a:t>research_id</a:t>
            </a:r>
            <a:r>
              <a:rPr lang="en-US" dirty="0" smtClean="0"/>
              <a:t>, </a:t>
            </a:r>
            <a:r>
              <a:rPr lang="en-US" dirty="0" err="1" smtClean="0"/>
              <a:t>lab_id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staffInvolveInResearch</a:t>
            </a:r>
            <a:r>
              <a:rPr lang="en-US" dirty="0" smtClean="0"/>
              <a:t>(</a:t>
            </a:r>
            <a:r>
              <a:rPr lang="en-US" dirty="0" err="1" smtClean="0"/>
              <a:t>person_id</a:t>
            </a:r>
            <a:r>
              <a:rPr lang="en-US" dirty="0" smtClean="0"/>
              <a:t>, </a:t>
            </a:r>
            <a:r>
              <a:rPr lang="en-US" dirty="0" err="1" smtClean="0"/>
              <a:t>research_id</a:t>
            </a:r>
            <a:r>
              <a:rPr lang="en-US" dirty="0" smtClean="0"/>
              <a:t>, </a:t>
            </a:r>
            <a:r>
              <a:rPr lang="en-US" dirty="0" err="1" smtClean="0"/>
              <a:t>start_time</a:t>
            </a:r>
            <a:r>
              <a:rPr lang="en-US" dirty="0" smtClean="0"/>
              <a:t>, </a:t>
            </a:r>
            <a:r>
              <a:rPr lang="en-US" dirty="0" err="1" smtClean="0"/>
              <a:t>finish_time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InstrumentTaken</a:t>
            </a:r>
            <a:r>
              <a:rPr lang="en-US" dirty="0" smtClean="0"/>
              <a:t>(</a:t>
            </a:r>
            <a:r>
              <a:rPr lang="en-US" dirty="0" err="1" smtClean="0"/>
              <a:t>person_id</a:t>
            </a:r>
            <a:r>
              <a:rPr lang="en-US" dirty="0" smtClean="0"/>
              <a:t>, </a:t>
            </a:r>
            <a:r>
              <a:rPr lang="en-US" dirty="0" err="1" smtClean="0"/>
              <a:t>instrument_id</a:t>
            </a:r>
            <a:r>
              <a:rPr lang="en-US" dirty="0" smtClean="0"/>
              <a:t>, </a:t>
            </a:r>
            <a:r>
              <a:rPr lang="en-US" dirty="0" err="1" smtClean="0"/>
              <a:t>research_i</a:t>
            </a:r>
            <a:r>
              <a:rPr lang="en-US" dirty="0" smtClean="0"/>
              <a:t> status) </a:t>
            </a:r>
            <a:endParaRPr lang="en-US" dirty="0" smtClean="0"/>
          </a:p>
          <a:p>
            <a:endParaRPr lang="en-US" u="sng" dirty="0"/>
          </a:p>
          <a:p>
            <a:r>
              <a:rPr lang="en-US" u="sng" dirty="0" smtClean="0"/>
              <a:t>To do list-</a:t>
            </a:r>
          </a:p>
          <a:p>
            <a:r>
              <a:rPr lang="en-US" u="sng" dirty="0" err="1" smtClean="0"/>
              <a:t>Kon</a:t>
            </a:r>
            <a:r>
              <a:rPr lang="en-US" u="sng" dirty="0" smtClean="0"/>
              <a:t> </a:t>
            </a:r>
            <a:r>
              <a:rPr lang="en-US" u="sng" dirty="0" err="1" smtClean="0"/>
              <a:t>kon</a:t>
            </a:r>
            <a:r>
              <a:rPr lang="en-US" u="sng" dirty="0" smtClean="0"/>
              <a:t> book </a:t>
            </a:r>
            <a:r>
              <a:rPr lang="en-US" u="sng" dirty="0" err="1" smtClean="0"/>
              <a:t>porlo</a:t>
            </a:r>
            <a:endParaRPr lang="en-US" u="sng" dirty="0" smtClean="0"/>
          </a:p>
          <a:p>
            <a:r>
              <a:rPr lang="en-US" u="sng" dirty="0" err="1" smtClean="0"/>
              <a:t>Kon</a:t>
            </a:r>
            <a:r>
              <a:rPr lang="en-US" u="sng" dirty="0" smtClean="0"/>
              <a:t> </a:t>
            </a:r>
            <a:r>
              <a:rPr lang="en-US" u="sng" dirty="0" err="1" smtClean="0"/>
              <a:t>kon</a:t>
            </a:r>
            <a:r>
              <a:rPr lang="en-US" u="sng" dirty="0" smtClean="0"/>
              <a:t> </a:t>
            </a:r>
            <a:r>
              <a:rPr lang="en-US" u="sng" dirty="0" err="1" smtClean="0"/>
              <a:t>kaj</a:t>
            </a:r>
            <a:r>
              <a:rPr lang="en-US" u="sng" dirty="0" smtClean="0"/>
              <a:t> complete </a:t>
            </a:r>
            <a:r>
              <a:rPr lang="en-US" u="sng" dirty="0" err="1" smtClean="0"/>
              <a:t>korlo</a:t>
            </a:r>
            <a:r>
              <a:rPr lang="en-US" u="sng" dirty="0" smtClean="0"/>
              <a:t> /home page e show</a:t>
            </a:r>
          </a:p>
          <a:p>
            <a:endParaRPr lang="en-US" u="sng" dirty="0"/>
          </a:p>
          <a:p>
            <a:r>
              <a:rPr lang="en-US" u="sng" dirty="0" smtClean="0"/>
              <a:t>Instruments history table</a:t>
            </a:r>
          </a:p>
          <a:p>
            <a:endParaRPr lang="en-US" u="sng" dirty="0"/>
          </a:p>
          <a:p>
            <a:r>
              <a:rPr lang="en-US" u="sng" dirty="0" smtClean="0"/>
              <a:t>Question answer table under a project</a:t>
            </a:r>
          </a:p>
          <a:p>
            <a:endParaRPr lang="en-US" u="sng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9491" y="2170544"/>
            <a:ext cx="5975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THANK </a:t>
            </a:r>
          </a:p>
          <a:p>
            <a:r>
              <a:rPr lang="en-US" sz="5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5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YOU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95564"/>
            <a:ext cx="11388436" cy="64377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1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891" y="350982"/>
            <a:ext cx="445192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Student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1.uGrad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2.pGrad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2.Teacher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</a:t>
            </a:r>
          </a:p>
          <a:p>
            <a:endParaRPr lang="en-US" dirty="0" smtClean="0"/>
          </a:p>
          <a:p>
            <a:r>
              <a:rPr lang="en-US" dirty="0" smtClean="0"/>
              <a:t>3.Research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Previous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</a:t>
            </a:r>
          </a:p>
          <a:p>
            <a:r>
              <a:rPr lang="en-US" dirty="0" smtClean="0"/>
              <a:t>4.New research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student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Teacher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Budget</a:t>
            </a:r>
          </a:p>
          <a:p>
            <a:r>
              <a:rPr lang="en-US" dirty="0" smtClean="0"/>
              <a:t>5.Resource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Journal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project</a:t>
            </a:r>
          </a:p>
          <a:p>
            <a:r>
              <a:rPr lang="en-US" dirty="0" smtClean="0"/>
              <a:t>7.Lab facilities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Staff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Instruments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96182" y="466437"/>
            <a:ext cx="445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8291" y="350982"/>
            <a:ext cx="36853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Field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topic</a:t>
            </a:r>
          </a:p>
          <a:p>
            <a:endParaRPr lang="en-US" dirty="0" smtClean="0"/>
          </a:p>
          <a:p>
            <a:r>
              <a:rPr lang="en-US" dirty="0" smtClean="0"/>
              <a:t>9. Publications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Accepted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10.Annotations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Where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many</a:t>
            </a:r>
          </a:p>
          <a:p>
            <a:r>
              <a:rPr lang="en-US" dirty="0" smtClean="0"/>
              <a:t>11.Current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12.Q&amp;A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answer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16800" y="350982"/>
            <a:ext cx="44426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13.Research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14.Journal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15.Book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Topic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New  entity set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16. task for a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Ekhane</a:t>
            </a:r>
            <a:r>
              <a:rPr lang="en-US" dirty="0" smtClean="0">
                <a:solidFill>
                  <a:srgbClr val="FF0000"/>
                </a:solidFill>
              </a:rPr>
              <a:t> teacher student der task </a:t>
            </a:r>
            <a:r>
              <a:rPr lang="en-US" dirty="0" err="1" smtClean="0">
                <a:solidFill>
                  <a:srgbClr val="FF0000"/>
                </a:solidFill>
              </a:rPr>
              <a:t>dibe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17.Research </a:t>
            </a:r>
            <a:r>
              <a:rPr lang="en-US" dirty="0" err="1" smtClean="0">
                <a:solidFill>
                  <a:srgbClr val="FF0000"/>
                </a:solidFill>
              </a:rPr>
              <a:t>er</a:t>
            </a:r>
            <a:r>
              <a:rPr lang="en-US" dirty="0" smtClean="0">
                <a:solidFill>
                  <a:srgbClr val="FF0000"/>
                </a:solidFill>
              </a:rPr>
              <a:t> under e teacher-student discussion </a:t>
            </a:r>
            <a:r>
              <a:rPr lang="en-US" dirty="0" err="1" smtClean="0">
                <a:solidFill>
                  <a:srgbClr val="FF0000"/>
                </a:solidFill>
              </a:rPr>
              <a:t>hobe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3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2873" y="295564"/>
            <a:ext cx="9476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1.STUDENT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Department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 of birth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Qualification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2.Teacher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Department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 of birth</a:t>
            </a:r>
          </a:p>
          <a:p>
            <a:endParaRPr lang="en-US" dirty="0"/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9127" y="295564"/>
            <a:ext cx="35837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Field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Topic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4.Research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(Teacher 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(Student 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Status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Previous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finish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3454" y="415637"/>
            <a:ext cx="27616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.Journal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6.Book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Topic</a:t>
            </a:r>
          </a:p>
          <a:p>
            <a:r>
              <a:rPr lang="en-US" dirty="0" smtClean="0"/>
              <a:t>7.Staff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Category </a:t>
            </a:r>
          </a:p>
          <a:p>
            <a:r>
              <a:rPr lang="en-US" dirty="0" smtClean="0"/>
              <a:t>8.Instrument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04036" y="508000"/>
            <a:ext cx="26831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Topic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10.current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Description</a:t>
            </a:r>
          </a:p>
          <a:p>
            <a:endParaRPr lang="en-US" dirty="0" smtClean="0"/>
          </a:p>
          <a:p>
            <a:r>
              <a:rPr lang="en-US" dirty="0" smtClean="0"/>
              <a:t> Q&amp;A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11.Question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12.Answer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0822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1426</TotalTime>
  <Words>408</Words>
  <Application>Microsoft Office PowerPoint</Application>
  <PresentationFormat>Widescreen</PresentationFormat>
  <Paragraphs>181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ER DIAGRAM FOR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 FOR</dc:title>
  <dc:creator>Binary Gadget</dc:creator>
  <cp:lastModifiedBy>Binary Gadget</cp:lastModifiedBy>
  <cp:revision>57</cp:revision>
  <dcterms:created xsi:type="dcterms:W3CDTF">2022-06-21T08:34:34Z</dcterms:created>
  <dcterms:modified xsi:type="dcterms:W3CDTF">2022-08-11T16:33:53Z</dcterms:modified>
</cp:coreProperties>
</file>