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200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0"/>
            <a:ext cx="1219263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4445"/>
            <a:ext cx="12191365" cy="686244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-63500"/>
            <a:ext cx="12192635" cy="6921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-635"/>
            <a:ext cx="121913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0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6195" y="635"/>
            <a:ext cx="12227560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-635"/>
            <a:ext cx="12193270" cy="685927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5" y="635"/>
            <a:ext cx="12191365" cy="68573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63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WPS Presentation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3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KIIT</cp:lastModifiedBy>
  <cp:revision>2</cp:revision>
  <dcterms:created xsi:type="dcterms:W3CDTF">2025-03-30T18:15:31Z</dcterms:created>
  <dcterms:modified xsi:type="dcterms:W3CDTF">2025-03-30T18:22:36Z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EAE13D528DCC43E1984D422FB9896803_13</vt:lpwstr>
  </property>
  <property fmtid="{D5CDD505-2E9C-101B-9397-08002B2CF9AE}" pid="3" name="KSOProductBuildVer">
    <vt:lpwstr>1033-12.2.0.20326</vt:lpwstr>
  </property>
</Properties>
</file>