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7" d="100"/>
          <a:sy n="67" d="100"/>
        </p:scale>
        <p:origin x="14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9274" y="141287"/>
            <a:ext cx="7806055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006" y="1617319"/>
            <a:ext cx="7489190" cy="3113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533400"/>
            <a:ext cx="7806055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84200" marR="5080" indent="-571500">
              <a:lnSpc>
                <a:spcPts val="5250"/>
              </a:lnSpc>
              <a:spcBef>
                <a:spcPts val="229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Gases: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74" y="2443797"/>
            <a:ext cx="7438390" cy="19704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19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(CO₂,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3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₄,</a:t>
            </a:r>
            <a:r>
              <a:rPr sz="30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N₂O,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H₂O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vapor),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behavior,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74" y="141287"/>
            <a:ext cx="7806055" cy="1026563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1617319"/>
            <a:ext cx="7887334" cy="3122521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1262380" indent="-38036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9243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Earth's atmosphere.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GHGs: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CO₂,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3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₄,</a:t>
            </a:r>
            <a:r>
              <a:rPr sz="30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N₂O,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H₂O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74" y="141287"/>
            <a:ext cx="7806055" cy="1026563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150812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(CO₂)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1543024"/>
            <a:ext cx="8061959" cy="27019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2430" indent="-3797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Fossil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combustion,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426720" indent="-380365">
              <a:lnSpc>
                <a:spcPct val="101600"/>
              </a:lnSpc>
              <a:spcBef>
                <a:spcPts val="52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3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atmospheric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(~100 years).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546100" indent="-380365">
              <a:lnSpc>
                <a:spcPct val="101600"/>
              </a:lnSpc>
              <a:spcBef>
                <a:spcPts val="52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anthropogenic warming.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06" y="457200"/>
            <a:ext cx="7806055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270250" marR="5080" indent="-3171825">
              <a:lnSpc>
                <a:spcPts val="5250"/>
              </a:lnSpc>
              <a:spcBef>
                <a:spcPts val="229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</a:t>
            </a:r>
            <a:r>
              <a:rPr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Nitrous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Oxide (N₂O)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271" y="2590800"/>
            <a:ext cx="7717790" cy="31134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318135" indent="-38036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3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₄:</a:t>
            </a:r>
            <a:r>
              <a:rPr sz="30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Emitted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(ruminants),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landfills,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fossil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N₂O: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Originates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3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use,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activities.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494030" indent="-380365">
              <a:lnSpc>
                <a:spcPct val="101600"/>
              </a:lnSpc>
              <a:spcBef>
                <a:spcPts val="52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GWP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CO₂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74" y="141287"/>
            <a:ext cx="7806055" cy="1026563"/>
          </a:xfrm>
          <a:prstGeom prst="rect">
            <a:avLst/>
          </a:prstGeom>
          <a:noFill/>
        </p:spPr>
        <p:txBody>
          <a:bodyPr vert="horz" wrap="square" lIns="0" tIns="346075" rIns="0" bIns="0" rtlCol="0">
            <a:spAutoFit/>
          </a:bodyPr>
          <a:lstStyle/>
          <a:p>
            <a:pPr marL="178435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(H₂O)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1617319"/>
            <a:ext cx="7626984" cy="26181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5080" indent="-38036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abundant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GHG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forcing.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1194435" indent="-380365">
              <a:lnSpc>
                <a:spcPct val="101600"/>
              </a:lnSpc>
              <a:spcBef>
                <a:spcPts val="39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warming,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03" y="609600"/>
            <a:ext cx="7806055" cy="1362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774950" marR="5080" indent="-2009775">
              <a:lnSpc>
                <a:spcPts val="5250"/>
              </a:lnSpc>
              <a:spcBef>
                <a:spcPts val="229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 Potentials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274" y="2362200"/>
            <a:ext cx="7792084" cy="33591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2430" indent="-3797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GWP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years):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CO₂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sz="3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₄</a:t>
            </a:r>
            <a:r>
              <a:rPr sz="30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sz="30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N₂O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5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sz="305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265-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298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marR="5080" indent="-380365">
              <a:lnSpc>
                <a:spcPct val="101600"/>
              </a:lnSpc>
              <a:spcBef>
                <a:spcPts val="59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GWP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74" y="141287"/>
            <a:ext cx="7806055" cy="1026563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154622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06" y="1543024"/>
            <a:ext cx="6495415" cy="289630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2430" indent="-37973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sz="3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sz="3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2430" indent="-37973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9243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forests)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5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274" y="141287"/>
            <a:ext cx="7806055" cy="1026563"/>
          </a:xfrm>
          <a:prstGeom prst="rect">
            <a:avLst/>
          </a:prstGeom>
        </p:spPr>
        <p:txBody>
          <a:bodyPr vert="horz" wrap="square" lIns="0" tIns="346075" rIns="0" bIns="0" rtlCol="0">
            <a:spAutoFit/>
          </a:bodyPr>
          <a:lstStyle/>
          <a:p>
            <a:pPr marL="26600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2430" marR="648970" indent="-380365">
              <a:lnSpc>
                <a:spcPts val="3829"/>
              </a:lnSpc>
              <a:spcBef>
                <a:spcPts val="235"/>
              </a:spcBef>
              <a:buFont typeface="Arial"/>
              <a:buChar char="•"/>
              <a:tabLst>
                <a:tab pos="392430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gases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impacts.</a:t>
            </a:r>
          </a:p>
          <a:p>
            <a:pPr marL="392430" marR="5080" indent="-380365">
              <a:lnSpc>
                <a:spcPct val="101600"/>
              </a:lnSpc>
              <a:spcBef>
                <a:spcPts val="390"/>
              </a:spcBef>
              <a:buFont typeface="Arial"/>
              <a:buChar char="•"/>
              <a:tabLst>
                <a:tab pos="39243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science-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strategies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cooperation.</a:t>
            </a:r>
          </a:p>
          <a:p>
            <a:pPr marL="392430" marR="277495" indent="-380365">
              <a:lnSpc>
                <a:spcPct val="101600"/>
              </a:lnSpc>
              <a:spcBef>
                <a:spcPts val="525"/>
              </a:spcBef>
              <a:buFont typeface="Arial"/>
              <a:buChar char="•"/>
              <a:tabLst>
                <a:tab pos="39243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climate.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288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Greenhouse Gases: Chemistry and Their Role in Global Warming</vt:lpstr>
      <vt:lpstr>Understanding Greenhouse Gases</vt:lpstr>
      <vt:lpstr>Carbon Dioxide (CO₂)</vt:lpstr>
      <vt:lpstr>Methane (CH₄) and Nitrous Oxide (N₂O)</vt:lpstr>
      <vt:lpstr>Water Vapor (H₂O)</vt:lpstr>
      <vt:lpstr>Comparing Global Warming Potentials</vt:lpstr>
      <vt:lpstr>Mitigation Strategies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Tahseen Hassan</cp:lastModifiedBy>
  <cp:revision>2</cp:revision>
  <dcterms:created xsi:type="dcterms:W3CDTF">2025-05-22T07:22:53Z</dcterms:created>
  <dcterms:modified xsi:type="dcterms:W3CDTF">2025-05-22T07:48:27Z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LastSaved">
    <vt:filetime>2025-05-22T00:00:00Z</vt:filetime>
  </property>
  <property fmtid="{D5CDD505-2E9C-101B-9397-08002B2CF9AE}" pid="4" name="Producer">
    <vt:lpwstr>3-Heights(TM) PDF Security Shell 4.8.25.2 (http://www.pdf-tools.com)</vt:lpwstr>
  </property>
</Properties>
</file>