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5" r:id="rId5"/>
    <p:sldId id="276" r:id="rId6"/>
    <p:sldId id="259" r:id="rId7"/>
    <p:sldId id="274" r:id="rId8"/>
    <p:sldId id="273" r:id="rId9"/>
    <p:sldId id="271" r:id="rId10"/>
    <p:sldId id="272" r:id="rId11"/>
    <p:sldId id="270" r:id="rId12"/>
    <p:sldId id="260" r:id="rId13"/>
    <p:sldId id="267" r:id="rId14"/>
    <p:sldId id="268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2160" autoAdjust="0"/>
  </p:normalViewPr>
  <p:slideViewPr>
    <p:cSldViewPr snapToGrid="0">
      <p:cViewPr varScale="1">
        <p:scale>
          <a:sx n="67" d="100"/>
          <a:sy n="67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Controlled variables</a:t>
          </a:r>
        </a:p>
      </dsp:txBody>
      <dsp:txXfrm>
        <a:off x="3143" y="31343"/>
        <a:ext cx="3064668" cy="897883"/>
      </dsp:txXfrm>
    </dsp:sp>
    <dsp:sp modelId="{9B31B566-F93C-4932-9C27-2AC260B106B4}">
      <dsp:nvSpPr>
        <dsp:cNvPr id="0" name=""/>
        <dsp:cNvSpPr/>
      </dsp:nvSpPr>
      <dsp:spPr>
        <a:xfrm>
          <a:off x="3143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These are kept the same throughout your experiments</a:t>
          </a:r>
        </a:p>
      </dsp:txBody>
      <dsp:txXfrm>
        <a:off x="3143" y="929226"/>
        <a:ext cx="3064668" cy="3497130"/>
      </dsp:txXfrm>
    </dsp:sp>
    <dsp:sp modelId="{7C161E6A-A933-4F26-AC69-DB5355D2DFE6}">
      <dsp:nvSpPr>
        <dsp:cNvPr id="0" name=""/>
        <dsp:cNvSpPr/>
      </dsp:nvSpPr>
      <dsp:spPr>
        <a:xfrm>
          <a:off x="3496865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Independent variable</a:t>
          </a:r>
        </a:p>
      </dsp:txBody>
      <dsp:txXfrm>
        <a:off x="3496865" y="31343"/>
        <a:ext cx="3064668" cy="897883"/>
      </dsp:txXfrm>
    </dsp:sp>
    <dsp:sp modelId="{571D68AB-B350-4D5C-AB6A-ABC40C2D8986}">
      <dsp:nvSpPr>
        <dsp:cNvPr id="0" name=""/>
        <dsp:cNvSpPr/>
      </dsp:nvSpPr>
      <dsp:spPr>
        <a:xfrm>
          <a:off x="3496865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</a:t>
          </a:r>
          <a:r>
            <a:rPr lang="en-US" sz="2600" b="1" kern="1200" dirty="0"/>
            <a:t>one</a:t>
          </a:r>
          <a:r>
            <a:rPr lang="en-US" sz="2600" kern="1200" dirty="0"/>
            <a:t> variable you purposely change and test</a:t>
          </a:r>
        </a:p>
      </dsp:txBody>
      <dsp:txXfrm>
        <a:off x="3496865" y="929226"/>
        <a:ext cx="3064668" cy="3497130"/>
      </dsp:txXfrm>
    </dsp:sp>
    <dsp:sp modelId="{98493B2B-A905-429A-BAEF-6EBFD0668D83}">
      <dsp:nvSpPr>
        <dsp:cNvPr id="0" name=""/>
        <dsp:cNvSpPr/>
      </dsp:nvSpPr>
      <dsp:spPr>
        <a:xfrm>
          <a:off x="6990588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Dependent variable</a:t>
          </a:r>
        </a:p>
      </dsp:txBody>
      <dsp:txXfrm>
        <a:off x="6990588" y="31343"/>
        <a:ext cx="3064668" cy="897883"/>
      </dsp:txXfrm>
    </dsp:sp>
    <dsp:sp modelId="{875AD089-2E66-469E-88C2-DFFE8330212E}">
      <dsp:nvSpPr>
        <dsp:cNvPr id="0" name=""/>
        <dsp:cNvSpPr/>
      </dsp:nvSpPr>
      <dsp:spPr>
        <a:xfrm>
          <a:off x="6990588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measure of change observed because of independent variable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Decide how you will measure the change</a:t>
          </a:r>
        </a:p>
      </dsp:txBody>
      <dsp:txXfrm>
        <a:off x="6990588" y="929226"/>
        <a:ext cx="3064668" cy="3497130"/>
      </dsp:txXfrm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B3E-65A8-4B65-9DA3-30BF47923868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BB03-56FD-4DE3-88DA-1DEFF84F6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5/1/2021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B3E-65A8-4B65-9DA3-30BF47923868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BB03-56FD-4DE3-88DA-1DEFF84F6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B3E-65A8-4B65-9DA3-30BF47923868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BB03-56FD-4DE3-88DA-1DEFF84F6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B3E-65A8-4B65-9DA3-30BF47923868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BB03-56FD-4DE3-88DA-1DEFF84F6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55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ARNOB RAHEE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18101225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|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SEC-02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 descr="GPT-3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1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656343" y="5200650"/>
            <a:ext cx="2544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Arnob</a:t>
            </a:r>
            <a:r>
              <a:rPr lang="en-US" sz="2800" dirty="0" smtClean="0"/>
              <a:t> </a:t>
            </a:r>
            <a:r>
              <a:rPr lang="en-US" sz="2800" dirty="0" err="1" smtClean="0"/>
              <a:t>Rahee</a:t>
            </a:r>
            <a:endParaRPr lang="en-US" sz="2800" dirty="0" smtClean="0"/>
          </a:p>
          <a:p>
            <a:r>
              <a:rPr lang="en-US" sz="2800" dirty="0" smtClean="0"/>
              <a:t>ID-18101225</a:t>
            </a:r>
          </a:p>
          <a:p>
            <a:r>
              <a:rPr lang="en-US" sz="2800" dirty="0" smtClean="0"/>
              <a:t>SEC-02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gpt-3ACCURAC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0917"/>
            <a:ext cx="12192000" cy="6928918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alid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63081"/>
            <a:ext cx="12191999" cy="7068917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for podcasts</a:t>
            </a:r>
          </a:p>
          <a:p>
            <a:r>
              <a:rPr lang="en-US" dirty="0" smtClean="0"/>
              <a:t>Code generator</a:t>
            </a:r>
          </a:p>
          <a:p>
            <a:r>
              <a:rPr lang="en-US" dirty="0" smtClean="0"/>
              <a:t>Entity extractor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semantic coherence</a:t>
            </a:r>
          </a:p>
          <a:p>
            <a:r>
              <a:rPr lang="en-US" dirty="0" smtClean="0"/>
              <a:t>Gives biased information based upon data</a:t>
            </a:r>
          </a:p>
          <a:p>
            <a:r>
              <a:rPr lang="en-US" dirty="0" smtClean="0"/>
              <a:t>Output could be assertive not in harmony with the truth</a:t>
            </a:r>
          </a:p>
          <a:p>
            <a:r>
              <a:rPr lang="en-US" dirty="0" smtClean="0"/>
              <a:t>Fails on Turing test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GPT-3 </a:t>
            </a:r>
            <a:r>
              <a:rPr lang="en-US" dirty="0" err="1" smtClean="0"/>
              <a:t>vs</a:t>
            </a:r>
            <a:r>
              <a:rPr lang="en-US" dirty="0" smtClean="0"/>
              <a:t> BERT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BERT is bidirectional</a:t>
            </a:r>
          </a:p>
          <a:p>
            <a:r>
              <a:rPr lang="en-US" dirty="0" smtClean="0"/>
              <a:t>Open source </a:t>
            </a:r>
          </a:p>
          <a:p>
            <a:r>
              <a:rPr lang="en-US" dirty="0" smtClean="0"/>
              <a:t>Requires fine tuning unlike GPT-3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GPT-3 </a:t>
            </a:r>
            <a:r>
              <a:rPr lang="en-US" dirty="0" err="1" smtClean="0"/>
              <a:t>vs</a:t>
            </a:r>
            <a:r>
              <a:rPr lang="en-US" dirty="0" smtClean="0"/>
              <a:t> 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 adversarial networks (GANs) uses opposing neural networks</a:t>
            </a:r>
          </a:p>
          <a:p>
            <a:r>
              <a:rPr lang="en-US" dirty="0" smtClean="0"/>
              <a:t>Used in image generation, voice generation and  video generation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Deepfakes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924" y="127000"/>
            <a:ext cx="9439275" cy="101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338" y="2628900"/>
            <a:ext cx="9567862" cy="3543300"/>
          </a:xfrm>
        </p:spPr>
        <p:txBody>
          <a:bodyPr/>
          <a:lstStyle/>
          <a:p>
            <a:pPr>
              <a:buNone/>
            </a:pPr>
            <a:r>
              <a:rPr lang="en-US" sz="8000" dirty="0" smtClean="0"/>
              <a:t>THANK</a:t>
            </a:r>
            <a:r>
              <a:rPr lang="en-US" dirty="0" smtClean="0"/>
              <a:t> </a:t>
            </a:r>
            <a:r>
              <a:rPr lang="en-US" sz="8000" dirty="0" smtClean="0"/>
              <a:t>YOU</a:t>
            </a:r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608"/>
            <a:ext cx="10972800" cy="2286000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06540"/>
            <a:ext cx="10972800" cy="18940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DEVELOPED BY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OpenAI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research(June11 2020)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Co Founder: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Elon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Musk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Genarative</a:t>
            </a:r>
            <a:r>
              <a:rPr lang="en-US" dirty="0" smtClean="0"/>
              <a:t> </a:t>
            </a:r>
            <a:r>
              <a:rPr lang="en-US" dirty="0" err="1" smtClean="0"/>
              <a:t>Pretained</a:t>
            </a:r>
            <a:r>
              <a:rPr lang="en-US" dirty="0" smtClean="0"/>
              <a:t> Transformer uses autoregressive to produce human like text</a:t>
            </a:r>
          </a:p>
          <a:p>
            <a:r>
              <a:rPr lang="en-US" dirty="0" smtClean="0"/>
              <a:t>Trained on Azures AI supermodel</a:t>
            </a:r>
          </a:p>
          <a:p>
            <a:r>
              <a:rPr lang="en-US" dirty="0" smtClean="0"/>
              <a:t>Trained on unlabelled datasets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4" y="-58942"/>
            <a:ext cx="10701339" cy="6185106"/>
          </a:xfr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rol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-6100"/>
            <a:ext cx="9972674" cy="6667164"/>
          </a:xfr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175 billion parameters</a:t>
            </a:r>
          </a:p>
          <a:p>
            <a:r>
              <a:rPr lang="en-US" dirty="0" smtClean="0"/>
              <a:t>Transformer-based neural network</a:t>
            </a:r>
          </a:p>
          <a:p>
            <a:r>
              <a:rPr lang="en-US" dirty="0" smtClean="0"/>
              <a:t>Has 2048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657350"/>
            <a:ext cx="9539288" cy="4529138"/>
          </a:xfrm>
        </p:spPr>
        <p:txBody>
          <a:bodyPr/>
          <a:lstStyle/>
          <a:p>
            <a:r>
              <a:rPr lang="en-US" dirty="0" smtClean="0"/>
              <a:t>    Input: Recite first law of Robotics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Output:A</a:t>
            </a:r>
            <a:r>
              <a:rPr lang="en-US" dirty="0" smtClean="0"/>
              <a:t> Robot may not injure a human being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1650" y="2185987"/>
            <a:ext cx="8558212" cy="55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1" y="2971800"/>
            <a:ext cx="85153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800" y="4643438"/>
            <a:ext cx="8558213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 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7825" y="3586162"/>
            <a:ext cx="84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0496" y="0"/>
            <a:ext cx="12802495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atas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27228"/>
            <a:ext cx="10972800" cy="3071906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168</Words>
  <PresentationFormat>Custom</PresentationFormat>
  <Paragraphs>53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ARNOB RAHEE</vt:lpstr>
      <vt:lpstr>History</vt:lpstr>
      <vt:lpstr>Introduction</vt:lpstr>
      <vt:lpstr>Slide 4</vt:lpstr>
      <vt:lpstr>Slide 5</vt:lpstr>
      <vt:lpstr>Architecture</vt:lpstr>
      <vt:lpstr>Slide 7</vt:lpstr>
      <vt:lpstr>Slide 8</vt:lpstr>
      <vt:lpstr>Slide 9</vt:lpstr>
      <vt:lpstr>Slide 10</vt:lpstr>
      <vt:lpstr>Slide 11</vt:lpstr>
      <vt:lpstr>Application</vt:lpstr>
      <vt:lpstr>Limitations</vt:lpstr>
      <vt:lpstr>GPT-3 vs BERT</vt:lpstr>
      <vt:lpstr>GPT-3 vs GAN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ARNOB RAHEE</dc:title>
  <dc:creator>Windows User</dc:creator>
  <cp:lastModifiedBy>Windows User</cp:lastModifiedBy>
  <cp:revision>27</cp:revision>
  <dcterms:created xsi:type="dcterms:W3CDTF">2021-04-30T17:58:20Z</dcterms:created>
  <dcterms:modified xsi:type="dcterms:W3CDTF">2021-05-01T10:58:04Z</dcterms:modified>
</cp:coreProperties>
</file>